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2.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3.xml" ContentType="application/vnd.openxmlformats-officedocument.theme+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theme/theme4.xml" ContentType="application/vnd.openxmlformats-officedocument.theme+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5.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theme/theme6.xml" ContentType="application/vnd.openxmlformats-officedocument.theme+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7.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theme/theme8.xml" ContentType="application/vnd.openxmlformats-officedocument.theme+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theme/theme9.xml" ContentType="application/vnd.openxmlformats-officedocument.theme+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10.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theme/theme11.xml" ContentType="application/vnd.openxmlformats-officedocument.theme+xml"/>
  <Override PartName="/ppt/tags/tag1.xml" ContentType="application/vnd.openxmlformats-officedocument.presentationml.tags+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711" r:id="rId2"/>
    <p:sldMasterId id="2147483758" r:id="rId3"/>
    <p:sldMasterId id="2147483806" r:id="rId4"/>
    <p:sldMasterId id="2147483897" r:id="rId5"/>
    <p:sldMasterId id="2147483932" r:id="rId6"/>
    <p:sldMasterId id="2147483984" r:id="rId7"/>
    <p:sldMasterId id="2147484092" r:id="rId8"/>
    <p:sldMasterId id="2147484139" r:id="rId9"/>
    <p:sldMasterId id="2147484186" r:id="rId10"/>
    <p:sldMasterId id="2147484221" r:id="rId11"/>
  </p:sldMasterIdLst>
  <p:notesMasterIdLst>
    <p:notesMasterId r:id="rId32"/>
  </p:notesMasterIdLst>
  <p:sldIdLst>
    <p:sldId id="2147482365" r:id="rId12"/>
    <p:sldId id="2147482416" r:id="rId13"/>
    <p:sldId id="2147482450" r:id="rId14"/>
    <p:sldId id="2147483114" r:id="rId15"/>
    <p:sldId id="2147482531" r:id="rId16"/>
    <p:sldId id="2147482444" r:id="rId17"/>
    <p:sldId id="2147482532" r:id="rId18"/>
    <p:sldId id="2147482429" r:id="rId19"/>
    <p:sldId id="2147482480" r:id="rId20"/>
    <p:sldId id="2147483113" r:id="rId21"/>
    <p:sldId id="2147482523" r:id="rId22"/>
    <p:sldId id="2147483123" r:id="rId23"/>
    <p:sldId id="2147482533" r:id="rId24"/>
    <p:sldId id="2147483124" r:id="rId25"/>
    <p:sldId id="2147483125" r:id="rId26"/>
    <p:sldId id="2147483115" r:id="rId27"/>
    <p:sldId id="2147483126" r:id="rId28"/>
    <p:sldId id="2147483127" r:id="rId29"/>
    <p:sldId id="2147482529" r:id="rId30"/>
    <p:sldId id="2147482510"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8B630AC-C1AF-1B4F-8308-96AC55ADEFB1}">
          <p14:sldIdLst>
            <p14:sldId id="2147482365"/>
            <p14:sldId id="2147482416"/>
            <p14:sldId id="2147482450"/>
            <p14:sldId id="2147483114"/>
          </p14:sldIdLst>
        </p14:section>
        <p14:section name="Storage and FlashSystem POV" id="{C8ADCFC2-2C86-8F4A-A36B-DF0DB818C14E}">
          <p14:sldIdLst>
            <p14:sldId id="2147482531"/>
            <p14:sldId id="2147482444"/>
            <p14:sldId id="2147482532"/>
            <p14:sldId id="2147482429"/>
          </p14:sldIdLst>
        </p14:section>
        <p14:section name="What's new and product vision" id="{CF57A5FB-50C0-804C-9592-77A149B3A241}">
          <p14:sldIdLst>
            <p14:sldId id="2147482480"/>
            <p14:sldId id="2147483113"/>
            <p14:sldId id="2147482523"/>
            <p14:sldId id="2147483123"/>
          </p14:sldIdLst>
        </p14:section>
        <p14:section name="What's new in Q2" id="{08D94F29-491F-8F4A-B153-0BC93D9D545A}">
          <p14:sldIdLst>
            <p14:sldId id="2147482533"/>
            <p14:sldId id="2147483124"/>
            <p14:sldId id="2147483125"/>
          </p14:sldIdLst>
        </p14:section>
        <p14:section name="Closing and wrap up" id="{55BC3152-1648-7643-9288-BD349E6DF879}">
          <p14:sldIdLst>
            <p14:sldId id="2147483115"/>
            <p14:sldId id="2147483126"/>
            <p14:sldId id="2147483127"/>
            <p14:sldId id="2147482529"/>
            <p14:sldId id="2147482510"/>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196E244-6731-83D6-A29D-09C1AC4D52A3}" name="KRISTINA TAYLOR" initials="KT" userId="S::taylork@us.ibm.com::385be033-5225-4c8e-834b-92bc9e16965d" providerId="AD"/>
  <p188:author id="{876DA959-B238-1FEF-DF44-7BAE0D85FB46}" name="Maria McDade" initials="MM" userId="S::mcdadem@uk.ibm.com::667f07eb-daab-4725-948d-373c8c7bd98b" providerId="AD"/>
  <p188:author id="{CEC2E291-1E28-5EFB-84C8-033CCBF1C931}" name="Chelsey Gosse" initials="CG" userId="S::chelsey@ibm.com::8c720c7f-ad96-4ccd-a2ff-39675b44449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8FDF"/>
    <a:srgbClr val="7FC5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253"/>
    <p:restoredTop sz="47507"/>
  </p:normalViewPr>
  <p:slideViewPr>
    <p:cSldViewPr snapToGrid="0">
      <p:cViewPr varScale="1">
        <p:scale>
          <a:sx n="56" d="100"/>
          <a:sy n="56" d="100"/>
        </p:scale>
        <p:origin x="2432" y="168"/>
      </p:cViewPr>
      <p:guideLst/>
    </p:cSldViewPr>
  </p:slideViewPr>
  <p:outlineViewPr>
    <p:cViewPr>
      <p:scale>
        <a:sx n="33" d="100"/>
        <a:sy n="33" d="100"/>
      </p:scale>
      <p:origin x="0" y="-1328"/>
    </p:cViewPr>
  </p:outlin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21" Type="http://schemas.openxmlformats.org/officeDocument/2006/relationships/slide" Target="slides/slide10.xml"/><Relationship Id="rId34"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notesMaster" Target="notesMasters/notesMaster1.xml"/><Relationship Id="rId37" Type="http://schemas.microsoft.com/office/2018/10/relationships/authors" Target="author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theme" Target="theme/theme1.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D688EC-ED33-F14E-AAC1-79C57804D614}" type="datetimeFigureOut">
              <a:rPr lang="en-US" smtClean="0"/>
              <a:t>9/19/24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3B1EE3-5492-C448-9367-FF3AF49D777C}" type="slidenum">
              <a:rPr lang="en-US" smtClean="0"/>
              <a:t>‹#›</a:t>
            </a:fld>
            <a:endParaRPr lang="en-US"/>
          </a:p>
        </p:txBody>
      </p:sp>
    </p:spTree>
    <p:extLst>
      <p:ext uri="{BB962C8B-B14F-4D97-AF65-F5344CB8AC3E}">
        <p14:creationId xmlns:p14="http://schemas.microsoft.com/office/powerpoint/2010/main" val="2266806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Script: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Hi I’m [Speaker Name] and I am a [title] for IBM Storage. Today I’d like to spend time on how your primary storage can stay on top of operational resiliency with IBM Storage FlashSystem.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00" dirty="0">
                <a:effectLst/>
                <a:latin typeface="Aptos" panose="020B0004020202020204" pitchFamily="34" charset="0"/>
                <a:cs typeface="Times New Roman" panose="02020603050405020304" pitchFamily="18" charset="0"/>
              </a:rPr>
              <a:t>Speaker Notes: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00" dirty="0">
                <a:effectLst/>
                <a:latin typeface="Aptos" panose="020B0004020202020204" pitchFamily="34" charset="0"/>
                <a:cs typeface="Times New Roman" panose="02020603050405020304" pitchFamily="18" charset="0"/>
              </a:rPr>
              <a:t>Set the stage: You are a rep for IBM, introducing IBM Storage FlashSystem and operational resiliency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00" dirty="0">
                <a:effectLst/>
                <a:latin typeface="Aptos" panose="020B0004020202020204" pitchFamily="34" charset="0"/>
                <a:cs typeface="Times New Roman" panose="02020603050405020304" pitchFamily="18" charset="0"/>
              </a:rPr>
              <a:t>Audience: High level, executive that may know very little about storage and even IBM FlashSystem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00" dirty="0">
                <a:effectLst/>
                <a:latin typeface="Aptos" panose="020B0004020202020204" pitchFamily="34" charset="0"/>
                <a:cs typeface="Times New Roman" panose="02020603050405020304" pitchFamily="18" charset="0"/>
              </a:rPr>
              <a:t>Goal/Outcome: Based on your knowledge or context of the call, </a:t>
            </a:r>
            <a:r>
              <a:rPr lang="en-US" sz="1200" kern="100" dirty="0">
                <a:effectLst/>
                <a:latin typeface="Aptos" panose="020B0004020202020204" pitchFamily="34" charset="0"/>
                <a:cs typeface="Times New Roman" panose="02020603050405020304" pitchFamily="18" charset="0"/>
              </a:rPr>
              <a:t>you want your audience to be engaged and ask questions throughout the slides and get them towards moving through the sales stages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83B1EE3-5492-C448-9367-FF3AF49D777C}" type="slidenum">
              <a:rPr lang="en-US" smtClean="0"/>
              <a:t>1</a:t>
            </a:fld>
            <a:endParaRPr lang="en-US"/>
          </a:p>
        </p:txBody>
      </p:sp>
    </p:spTree>
    <p:extLst>
      <p:ext uri="{BB962C8B-B14F-4D97-AF65-F5344CB8AC3E}">
        <p14:creationId xmlns:p14="http://schemas.microsoft.com/office/powerpoint/2010/main" val="2350963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Script: </a:t>
            </a:r>
          </a:p>
          <a:p>
            <a:pPr marL="0" marR="0">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Before we get into it, I’ll just need to indicate that this information we’re sharing today is considered confidential and any claims are subject to change. </a:t>
            </a:r>
          </a:p>
          <a:p>
            <a:pPr marL="0" marR="0">
              <a:spcBef>
                <a:spcPts val="0"/>
              </a:spcBef>
              <a:spcAft>
                <a:spcPts val="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t>
            </a:r>
          </a:p>
          <a:p>
            <a:pPr marL="0" marR="0">
              <a:spcBef>
                <a:spcPts val="0"/>
              </a:spcBef>
              <a:spcAft>
                <a:spcPts val="0"/>
              </a:spcAft>
            </a:pPr>
            <a:r>
              <a:rPr lang="en-US" sz="1800" b="1" i="0" kern="100" dirty="0">
                <a:effectLst/>
                <a:latin typeface="Aptos" panose="020B0004020202020204" pitchFamily="34" charset="0"/>
                <a:ea typeface="Aptos" panose="020B0004020202020204" pitchFamily="34" charset="0"/>
                <a:cs typeface="Times New Roman" panose="02020603050405020304" pitchFamily="18" charset="0"/>
              </a:rPr>
              <a:t>Speaker Notes: </a:t>
            </a:r>
          </a:p>
          <a:p>
            <a:pPr marL="285750" marR="0" indent="-285750">
              <a:spcBef>
                <a:spcPts val="0"/>
              </a:spcBef>
              <a:spcAft>
                <a:spcPts val="0"/>
              </a:spcAft>
              <a:buFont typeface="Arial" panose="020B0604020202020204" pitchFamily="34" charset="0"/>
              <a:buChar char="•"/>
            </a:pPr>
            <a:r>
              <a:rPr lang="en-US" sz="1800" i="0" kern="100" dirty="0">
                <a:effectLst/>
                <a:latin typeface="Aptos" panose="020B0004020202020204" pitchFamily="34" charset="0"/>
                <a:ea typeface="Aptos" panose="020B0004020202020204" pitchFamily="34" charset="0"/>
                <a:cs typeface="Times New Roman" panose="02020603050405020304" pitchFamily="18" charset="0"/>
              </a:rPr>
              <a:t>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ometimes, speakers will make this slide in a very light tone and approach to continue setting attendees at ease. </a:t>
            </a:r>
          </a:p>
          <a:p>
            <a:endParaRPr lang="en-US" dirty="0"/>
          </a:p>
        </p:txBody>
      </p:sp>
      <p:sp>
        <p:nvSpPr>
          <p:cNvPr id="4" name="Slide Number Placeholder 3"/>
          <p:cNvSpPr>
            <a:spLocks noGrp="1"/>
          </p:cNvSpPr>
          <p:nvPr>
            <p:ph type="sldNum" sz="quarter" idx="5"/>
          </p:nvPr>
        </p:nvSpPr>
        <p:spPr/>
        <p:txBody>
          <a:bodyPr/>
          <a:lstStyle/>
          <a:p>
            <a:fld id="{883B1EE3-5492-C448-9367-FF3AF49D777C}" type="slidenum">
              <a:rPr lang="en-US" smtClean="0"/>
              <a:t>2</a:t>
            </a:fld>
            <a:endParaRPr lang="en-US"/>
          </a:p>
        </p:txBody>
      </p:sp>
    </p:spTree>
    <p:extLst>
      <p:ext uri="{BB962C8B-B14F-4D97-AF65-F5344CB8AC3E}">
        <p14:creationId xmlns:p14="http://schemas.microsoft.com/office/powerpoint/2010/main" val="21275966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6375" y="228600"/>
            <a:ext cx="6419850" cy="3611563"/>
          </a:xfrm>
        </p:spPr>
      </p:sp>
      <p:sp>
        <p:nvSpPr>
          <p:cNvPr id="3" name="Notes Placeholder 2"/>
          <p:cNvSpPr>
            <a:spLocks noGrp="1"/>
          </p:cNvSpPr>
          <p:nvPr>
            <p:ph type="body" idx="1"/>
          </p:nvPr>
        </p:nvSpPr>
        <p:spPr>
          <a:xfrm>
            <a:off x="206710" y="4087090"/>
            <a:ext cx="6419088" cy="8156079"/>
          </a:xfrm>
        </p:spPr>
        <p:txBody>
          <a:bodyPr>
            <a:spAutoFit/>
          </a:bodyPr>
          <a:lstStyle/>
          <a:p>
            <a:pPr marL="0" marR="0">
              <a:spcBef>
                <a:spcPts val="0"/>
              </a:spcBef>
              <a:spcAft>
                <a:spcPts val="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Script: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00" dirty="0">
                <a:effectLst/>
                <a:latin typeface="Aptos" panose="020B0004020202020204" pitchFamily="34" charset="0"/>
                <a:ea typeface="Aptos" panose="020B0004020202020204" pitchFamily="34" charset="0"/>
                <a:cs typeface="Times New Roman" panose="02020603050405020304" pitchFamily="18" charset="0"/>
              </a:rPr>
              <a:t>Today, businesses are going through digital transformation, with hybrid cloud and AI driving that change. To keep up, customers are transforming their current infrastructure to address three key challenges. This is how we focus on what IBM can deliver to meet those challenges for our customers so they can focus on what matters most - their business.</a:t>
            </a:r>
          </a:p>
          <a:p>
            <a:pPr marL="0" marR="0">
              <a:spcBef>
                <a:spcPts val="0"/>
              </a:spcBef>
              <a:spcAft>
                <a:spcPts val="0"/>
              </a:spcAft>
            </a:pPr>
            <a:endParaRPr lang="en-US" sz="18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b="0" kern="100" dirty="0">
                <a:effectLst/>
                <a:latin typeface="Aptos" panose="020B0004020202020204" pitchFamily="34" charset="0"/>
                <a:ea typeface="Aptos" panose="020B0004020202020204" pitchFamily="34" charset="0"/>
                <a:cs typeface="Times New Roman" panose="02020603050405020304" pitchFamily="18" charset="0"/>
              </a:rPr>
              <a:t>First, app modernization requires agile solutions like Storage Fusion for automated, containerized deployment. </a:t>
            </a:r>
          </a:p>
          <a:p>
            <a:pPr marL="0" marR="0">
              <a:spcBef>
                <a:spcPts val="0"/>
              </a:spcBef>
              <a:spcAft>
                <a:spcPts val="0"/>
              </a:spcAft>
            </a:pPr>
            <a:endParaRPr lang="en-US" sz="18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b="0" kern="100" dirty="0">
                <a:effectLst/>
                <a:latin typeface="Aptos" panose="020B0004020202020204" pitchFamily="34" charset="0"/>
                <a:ea typeface="Aptos" panose="020B0004020202020204" pitchFamily="34" charset="0"/>
                <a:cs typeface="Times New Roman" panose="02020603050405020304" pitchFamily="18" charset="0"/>
              </a:rPr>
              <a:t>Second, unstructured data growth demands scalable storage like Storage Scale, and </a:t>
            </a:r>
            <a:r>
              <a:rPr lang="en-US" sz="1800" b="0" kern="100" dirty="0" err="1">
                <a:effectLst/>
                <a:latin typeface="Aptos" panose="020B0004020202020204" pitchFamily="34" charset="0"/>
                <a:ea typeface="Aptos" panose="020B0004020202020204" pitchFamily="34" charset="0"/>
                <a:cs typeface="Times New Roman" panose="02020603050405020304" pitchFamily="18" charset="0"/>
              </a:rPr>
              <a:t>Ceph</a:t>
            </a:r>
            <a:r>
              <a:rPr lang="en-US" sz="1800" b="0" kern="100" dirty="0">
                <a:effectLst/>
                <a:latin typeface="Aptos" panose="020B0004020202020204" pitchFamily="34" charset="0"/>
                <a:ea typeface="Aptos" panose="020B0004020202020204" pitchFamily="34" charset="0"/>
                <a:cs typeface="Times New Roman" panose="02020603050405020304" pitchFamily="18" charset="0"/>
              </a:rPr>
              <a:t> for AI and analytics. </a:t>
            </a:r>
          </a:p>
          <a:p>
            <a:pPr marL="0" marR="0">
              <a:spcBef>
                <a:spcPts val="0"/>
              </a:spcBef>
              <a:spcAft>
                <a:spcPts val="0"/>
              </a:spcAft>
            </a:pPr>
            <a:endParaRPr lang="en-US" sz="18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b="0" kern="100" dirty="0">
                <a:effectLst/>
                <a:latin typeface="Aptos" panose="020B0004020202020204" pitchFamily="34" charset="0"/>
                <a:ea typeface="Aptos" panose="020B0004020202020204" pitchFamily="34" charset="0"/>
                <a:cs typeface="Times New Roman" panose="02020603050405020304" pitchFamily="18" charset="0"/>
              </a:rPr>
              <a:t>But it's operational resiliency and the governance of data that's crucial. With rising cyber threats and data breaches, companies need secure, efficient, and modernized infrastructure. They are looking for ways they can secure their data and recover it with the most efficient and modernized approach.  And that means really focusing on how they create operational resiliency in their organization today. </a:t>
            </a:r>
          </a:p>
          <a:p>
            <a:pPr marL="0" marR="0">
              <a:spcBef>
                <a:spcPts val="0"/>
              </a:spcBef>
              <a:spcAft>
                <a:spcPts val="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t>
            </a:r>
          </a:p>
          <a:p>
            <a:pPr marL="0" marR="0">
              <a:spcBef>
                <a:spcPts val="0"/>
              </a:spcBef>
              <a:spcAft>
                <a:spcPts val="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Speaker notes: </a:t>
            </a:r>
          </a:p>
          <a:p>
            <a:pPr marL="0" marR="0">
              <a:spcBef>
                <a:spcPts val="0"/>
              </a:spcBef>
              <a:spcAft>
                <a:spcPts val="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Top 3 points: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spcBef>
                <a:spcPts val="0"/>
              </a:spcBef>
              <a:spcAft>
                <a:spcPts val="0"/>
              </a:spcAft>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Customers facing transformational tech</a:t>
            </a:r>
          </a:p>
          <a:p>
            <a:pPr marL="342900" marR="0" lvl="0" indent="-342900">
              <a:spcBef>
                <a:spcPts val="0"/>
              </a:spcBef>
              <a:spcAft>
                <a:spcPts val="0"/>
              </a:spcAft>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Three key storage themes: app modernization, unstructured data, and security, resiliency, and governance of data</a:t>
            </a:r>
          </a:p>
          <a:p>
            <a:pPr marL="342900" marR="0" lvl="0" indent="-342900">
              <a:spcBef>
                <a:spcPts val="0"/>
              </a:spcBef>
              <a:spcAft>
                <a:spcPts val="0"/>
              </a:spcAft>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Focus in on last point</a:t>
            </a:r>
            <a:endParaRPr lang="en-US" sz="1800" b="1"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Longer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script/takeaways: </a:t>
            </a:r>
            <a:endParaRPr lang="en-US" sz="1800" kern="100" dirty="0">
              <a:effectLst/>
              <a:latin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App modernization:</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Customers find themselves wanting to accelerate their ability to build applications, leveraging both public cloud and their own on-premise infrastructure for deployment. They want to move away from manual to automated deployment, and so they’re looking for an agile solution that can support them on this journey.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Unstructured data: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Number two, there is growth in the amount of structured and unstructured data, and on top of that, they’re trying to build applications that can leverage that data in real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spcBef>
                <a:spcPts val="0"/>
              </a:spcBef>
              <a:spcAft>
                <a:spcPts val="0"/>
              </a:spcAf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Security, operational resiliency, and governance:</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Lastly number three , security continues to be a big challenge in data governance and resiliency. We all see the news every day on the increasing number of attacks on enterprises and the rising costs associated with data breaches and compromised platforms. On top of that, regulations are holding companies more accountable and actionable when it comes to the governance of data. </a:t>
            </a:r>
          </a:p>
          <a:p>
            <a:pPr marL="0" marR="0">
              <a:spcBef>
                <a:spcPts val="0"/>
              </a:spcBef>
              <a:spcAft>
                <a:spcPts val="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spcBef>
                <a:spcPts val="0"/>
              </a:spcBef>
              <a:spcAft>
                <a:spcPts val="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Companies are looking for ways they can secure their data and recover it if something happens with the most efficient and modernized approach to their infrastructure.  And that means really focusing on how they create operational resiliency in their organization today. </a:t>
            </a:r>
          </a:p>
          <a:p>
            <a:pPr marL="0" marR="0">
              <a:spcBef>
                <a:spcPts val="0"/>
              </a:spcBef>
              <a:spcAft>
                <a:spcPts val="0"/>
              </a:spcAft>
            </a:pPr>
            <a:endParaRPr lang="en-US" sz="1200" dirty="0"/>
          </a:p>
          <a:p>
            <a:endParaRPr lang="en-US" sz="1200" dirty="0"/>
          </a:p>
          <a:p>
            <a:endParaRPr lang="en-US" sz="1200"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1829379" rtl="0" eaLnBrk="1" fontAlgn="auto" latinLnBrk="0" hangingPunct="1">
              <a:lnSpc>
                <a:spcPct val="100000"/>
              </a:lnSpc>
              <a:spcBef>
                <a:spcPts val="0"/>
              </a:spcBef>
              <a:spcAft>
                <a:spcPts val="0"/>
              </a:spcAft>
              <a:buClrTx/>
              <a:buSzTx/>
              <a:buFontTx/>
              <a:buNone/>
              <a:tabLst/>
              <a:defRPr/>
            </a:pPr>
            <a:fld id="{6E2E38B8-B0B4-AD41-AC6E-B781F46A9FD3}" type="slidenum">
              <a:rPr kumimoji="0" lang="en-US" sz="600" b="0" i="0" u="none" strike="noStrike" kern="1200" cap="none" spc="0" normalizeH="0" baseline="0" noProof="0" smtClean="0">
                <a:ln>
                  <a:noFill/>
                </a:ln>
                <a:solidFill>
                  <a:srgbClr val="000000"/>
                </a:solidFill>
                <a:effectLst/>
                <a:uLnTx/>
                <a:uFillTx/>
                <a:latin typeface="IBM Plex Sans Light"/>
                <a:ea typeface="+mn-ea"/>
                <a:cs typeface="+mn-cs"/>
              </a:rPr>
              <a:pPr marL="0" marR="0" lvl="0" indent="0" algn="r" defTabSz="1829379" rtl="0" eaLnBrk="1" fontAlgn="auto" latinLnBrk="0" hangingPunct="1">
                <a:lnSpc>
                  <a:spcPct val="100000"/>
                </a:lnSpc>
                <a:spcBef>
                  <a:spcPts val="0"/>
                </a:spcBef>
                <a:spcAft>
                  <a:spcPts val="0"/>
                </a:spcAft>
                <a:buClrTx/>
                <a:buSzTx/>
                <a:buFontTx/>
                <a:buNone/>
                <a:tabLst/>
                <a:defRPr/>
              </a:pPr>
              <a:t>3</a:t>
            </a:fld>
            <a:endParaRPr kumimoji="0" lang="en-US" sz="600" b="0" i="0" u="none" strike="noStrike" kern="1200" cap="none" spc="0" normalizeH="0" baseline="0" noProof="0" dirty="0">
              <a:ln>
                <a:noFill/>
              </a:ln>
              <a:solidFill>
                <a:srgbClr val="000000"/>
              </a:solidFill>
              <a:effectLst/>
              <a:uLnTx/>
              <a:uFillTx/>
              <a:latin typeface="IBM Plex Sans Light"/>
              <a:ea typeface="+mn-ea"/>
              <a:cs typeface="+mn-cs"/>
            </a:endParaRPr>
          </a:p>
        </p:txBody>
      </p:sp>
    </p:spTree>
    <p:extLst>
      <p:ext uri="{BB962C8B-B14F-4D97-AF65-F5344CB8AC3E}">
        <p14:creationId xmlns:p14="http://schemas.microsoft.com/office/powerpoint/2010/main" val="1344848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6375" y="228600"/>
            <a:ext cx="6419850" cy="3611563"/>
          </a:xfrm>
        </p:spPr>
      </p:sp>
      <p:sp>
        <p:nvSpPr>
          <p:cNvPr id="3" name="Notes Placeholder 2"/>
          <p:cNvSpPr>
            <a:spLocks noGrp="1"/>
          </p:cNvSpPr>
          <p:nvPr>
            <p:ph type="body" idx="1"/>
          </p:nvPr>
        </p:nvSpPr>
        <p:spPr/>
        <p:txBody>
          <a:bodyPr/>
          <a:lstStyle/>
          <a:p>
            <a:pPr marL="0" marR="0">
              <a:spcBef>
                <a:spcPts val="0"/>
              </a:spcBef>
              <a:spcAft>
                <a:spcPts val="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Script: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From this presentation, I have two key takeaways. I’d like to make sure that you know how important it is to drive operational resiliency that can deliver on data resiliency, efficiency, and modernization. Second takeaway is IBM Storage FlashSystem is the all flash primary storage platform leader that can provide operational resilience for your primary data storage today.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Let's dive into operational resilience first.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t>
            </a:r>
          </a:p>
          <a:p>
            <a:pPr marL="0" marR="0">
              <a:spcBef>
                <a:spcPts val="0"/>
              </a:spcBef>
              <a:spcAft>
                <a:spcPts val="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Speaker Notes: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Key point: Two key takeaways for today's session</a:t>
            </a:r>
          </a:p>
        </p:txBody>
      </p:sp>
      <p:sp>
        <p:nvSpPr>
          <p:cNvPr id="4" name="Slide Number Placeholder 3"/>
          <p:cNvSpPr>
            <a:spLocks noGrp="1"/>
          </p:cNvSpPr>
          <p:nvPr>
            <p:ph type="sldNum" sz="quarter" idx="5"/>
          </p:nvPr>
        </p:nvSpPr>
        <p:spPr/>
        <p:txBody>
          <a:bodyPr/>
          <a:lstStyle/>
          <a:p>
            <a:pPr marL="0" marR="0" lvl="0" indent="0" algn="r" defTabSz="1829379" rtl="0" eaLnBrk="1" fontAlgn="auto" latinLnBrk="0" hangingPunct="1">
              <a:lnSpc>
                <a:spcPct val="100000"/>
              </a:lnSpc>
              <a:spcBef>
                <a:spcPts val="0"/>
              </a:spcBef>
              <a:spcAft>
                <a:spcPts val="0"/>
              </a:spcAft>
              <a:buClrTx/>
              <a:buSzTx/>
              <a:buFontTx/>
              <a:buNone/>
              <a:tabLst/>
              <a:defRPr/>
            </a:pPr>
            <a:fld id="{6E2E38B8-B0B4-AD41-AC6E-B781F46A9FD3}" type="slidenum">
              <a:rPr kumimoji="0" lang="en-US" sz="600" b="0" i="0" u="none" strike="noStrike" kern="1200" cap="none" spc="0" normalizeH="0" baseline="0" noProof="0" smtClean="0">
                <a:ln>
                  <a:noFill/>
                </a:ln>
                <a:solidFill>
                  <a:srgbClr val="000000"/>
                </a:solidFill>
                <a:effectLst/>
                <a:uLnTx/>
                <a:uFillTx/>
                <a:latin typeface="IBM Plex Sans Light" panose="020B0503050203000203" pitchFamily="34" charset="0"/>
                <a:ea typeface="+mn-ea"/>
                <a:cs typeface="+mn-cs"/>
              </a:rPr>
              <a:pPr marL="0" marR="0" lvl="0" indent="0" algn="r" defTabSz="1829379" rtl="0" eaLnBrk="1" fontAlgn="auto" latinLnBrk="0" hangingPunct="1">
                <a:lnSpc>
                  <a:spcPct val="100000"/>
                </a:lnSpc>
                <a:spcBef>
                  <a:spcPts val="0"/>
                </a:spcBef>
                <a:spcAft>
                  <a:spcPts val="0"/>
                </a:spcAft>
                <a:buClrTx/>
                <a:buSzTx/>
                <a:buFontTx/>
                <a:buNone/>
                <a:tabLst/>
                <a:defRPr/>
              </a:pPr>
              <a:t>4</a:t>
            </a:fld>
            <a:endParaRPr kumimoji="0" lang="en-US" sz="600" b="0" i="0" u="none" strike="noStrike" kern="1200" cap="none" spc="0" normalizeH="0" baseline="0" noProof="0">
              <a:ln>
                <a:noFill/>
              </a:ln>
              <a:solidFill>
                <a:srgbClr val="000000"/>
              </a:solidFill>
              <a:effectLst/>
              <a:uLnTx/>
              <a:uFillTx/>
              <a:latin typeface="IBM Plex Sans Light" panose="020B0503050203000203" pitchFamily="34" charset="0"/>
              <a:ea typeface="+mn-ea"/>
              <a:cs typeface="+mn-cs"/>
            </a:endParaRPr>
          </a:p>
        </p:txBody>
      </p:sp>
      <p:sp>
        <p:nvSpPr>
          <p:cNvPr id="5" name="Footer Placeholder 4"/>
          <p:cNvSpPr>
            <a:spLocks noGrp="1"/>
          </p:cNvSpPr>
          <p:nvPr>
            <p:ph type="ftr" sz="quarter" idx="4"/>
          </p:nvPr>
        </p:nvSpPr>
        <p:spPr/>
        <p:txBody>
          <a:bodyPr/>
          <a:lstStyle/>
          <a:p>
            <a:pPr marL="0" marR="0" lvl="0" indent="0" algn="l" defTabSz="1829379"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IBM Plex Sans Light" panose="020B0503050203000203" pitchFamily="34" charset="0"/>
                <a:ea typeface="+mn-ea"/>
                <a:cs typeface="+mn-cs"/>
              </a:rPr>
              <a:t>Footer</a:t>
            </a:r>
          </a:p>
        </p:txBody>
      </p:sp>
    </p:spTree>
    <p:extLst>
      <p:ext uri="{BB962C8B-B14F-4D97-AF65-F5344CB8AC3E}">
        <p14:creationId xmlns:p14="http://schemas.microsoft.com/office/powerpoint/2010/main" val="3931189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Script:  </a:t>
            </a:r>
          </a:p>
          <a:p>
            <a:pPr marL="0" marR="0">
              <a:spcBef>
                <a:spcPts val="0"/>
              </a:spcBef>
              <a:spcAft>
                <a:spcPts val="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When it comes to storage, we define operational resilience as the ability to maintain your data access, services, and performance through any potential disruption, whether that is a cyberattack or a natural disaster. And disruptions matter – [CLICK]</a:t>
            </a:r>
          </a:p>
          <a:p>
            <a:pPr marL="0" marR="0">
              <a:spcBef>
                <a:spcPts val="0"/>
              </a:spcBef>
              <a:spcAft>
                <a:spcPts val="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According to the 2023 Cost of a Data Breach report, the average cost of a data breach in $4.45 million dollars, and that has increased by 15% over the past 3 years.</a:t>
            </a:r>
          </a:p>
          <a:p>
            <a:pPr marL="0" marR="0">
              <a:spcBef>
                <a:spcPts val="0"/>
              </a:spcBef>
              <a:spcAft>
                <a:spcPts val="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And if you take a look at the recovery side of it, detecting fast and recovering fast are crucial. For example, if you discover an attack in less than one minute, only 1.7 TB of data are impacted, and this is where attackers are usually starting their ransom negotiations with companies. After 24 hours, it is over 2.5PB that you will have to recover and try to get back for your business. </a:t>
            </a:r>
          </a:p>
          <a:p>
            <a:pPr marL="0" marR="0">
              <a:spcBef>
                <a:spcPts val="0"/>
              </a:spcBef>
              <a:spcAft>
                <a:spcPts val="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So there is a great urgency to give your storage admin a way to save the day and reduce costs by driving efficiency, data resiliency, and modernization into your storage platform. And that is where IBM Storage FlashSystem can help you today. </a:t>
            </a:r>
          </a:p>
          <a:p>
            <a:pPr marL="0" marR="0">
              <a:spcBef>
                <a:spcPts val="0"/>
              </a:spcBef>
              <a:spcAft>
                <a:spcPts val="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t>
            </a:r>
          </a:p>
          <a:p>
            <a:pPr marL="0" marR="0">
              <a:spcBef>
                <a:spcPts val="0"/>
              </a:spcBef>
              <a:spcAft>
                <a:spcPts val="0"/>
              </a:spcAf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Speaker notes: </a:t>
            </a:r>
          </a:p>
          <a:p>
            <a:pPr marL="0" marR="0">
              <a:spcBef>
                <a:spcPts val="0"/>
              </a:spcBef>
              <a:spcAft>
                <a:spcPts val="0"/>
              </a:spcAf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Top points: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spcBef>
                <a:spcPts val="0"/>
              </a:spcBef>
              <a:spcAft>
                <a:spcPts val="0"/>
              </a:spcAft>
              <a:buFont typeface="+mj-lt"/>
              <a:buAutoNum type="arabicPeriod"/>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Define storage operational resilience </a:t>
            </a:r>
          </a:p>
          <a:p>
            <a:pPr marL="342900" marR="0" lvl="0" indent="-342900">
              <a:spcBef>
                <a:spcPts val="0"/>
              </a:spcBef>
              <a:spcAft>
                <a:spcPts val="0"/>
              </a:spcAft>
              <a:buFont typeface="+mj-lt"/>
              <a:buAutoNum type="arabicPeriod"/>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Why should you (the client) care about operational resiliency? </a:t>
            </a:r>
          </a:p>
          <a:p>
            <a:pPr marL="0" marR="0">
              <a:spcBef>
                <a:spcPts val="0"/>
              </a:spcBef>
              <a:spcAft>
                <a:spcPts val="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83B1EE3-5492-C448-9367-FF3AF49D777C}" type="slidenum">
              <a:rPr lang="en-US" smtClean="0"/>
              <a:t>5</a:t>
            </a:fld>
            <a:endParaRPr lang="en-US"/>
          </a:p>
        </p:txBody>
      </p:sp>
    </p:spTree>
    <p:extLst>
      <p:ext uri="{BB962C8B-B14F-4D97-AF65-F5344CB8AC3E}">
        <p14:creationId xmlns:p14="http://schemas.microsoft.com/office/powerpoint/2010/main" val="16175175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6375" y="228600"/>
            <a:ext cx="6419850" cy="3611563"/>
          </a:xfrm>
        </p:spPr>
      </p:sp>
      <p:sp>
        <p:nvSpPr>
          <p:cNvPr id="3" name="Notes Placeholder 2"/>
          <p:cNvSpPr>
            <a:spLocks noGrp="1"/>
          </p:cNvSpPr>
          <p:nvPr>
            <p:ph type="body" idx="1"/>
          </p:nvPr>
        </p:nvSpPr>
        <p:spPr/>
        <p:txBody>
          <a:bodyPr/>
          <a:lstStyle/>
          <a:p>
            <a:pPr marL="457200" marR="0">
              <a:spcBef>
                <a:spcPts val="0"/>
              </a:spcBef>
              <a:spcAft>
                <a:spcPts val="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spcBef>
                <a:spcPts val="0"/>
              </a:spcBef>
              <a:spcAft>
                <a:spcPts val="0"/>
              </a:spcAf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Script: </a:t>
            </a:r>
          </a:p>
          <a:p>
            <a:pPr marL="0" marR="0">
              <a:spcBef>
                <a:spcPts val="0"/>
              </a:spcBef>
              <a:spcAft>
                <a:spcPts val="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Let’s dive into those 3 themes to drive operational resilience for your storage platform.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Data resilience: Data resiliency is when you feel confident your storage can manage business continuity from any type of disruption that will inevitably happen, like a cyberattack or a natural disaster. By strengthening your data defenses with protection, detection and recovery capabilities, your storage platform is able to stay at peak performance even through these events.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Efficiency: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Simplicity is key to efficiency, especially when it comes to your architecture, technology, and operations. You should be able to scale up your performance with enterprise storage virtualization and have the computational storage and offloading capabilities that optimize your storage asset utilization, effectively reducing your overall costs and energy consumption.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Modernization: Last but not least, modernization. Modernization can mean many things, but for storage it means your platform is capable of handling integrations easily across your technology stack and is AI enabled at every level. It also means that you are planning your storage platform strategy that will fit your business needs today, but is flexible enough to accommodate any future needs and system upgrades.</a:t>
            </a:r>
          </a:p>
          <a:p>
            <a:pPr marL="0" marR="0">
              <a:spcBef>
                <a:spcPts val="0"/>
              </a:spcBef>
              <a:spcAft>
                <a:spcPts val="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t>
            </a:r>
          </a:p>
          <a:p>
            <a:pPr marL="0" marR="0">
              <a:spcBef>
                <a:spcPts val="0"/>
              </a:spcBef>
              <a:spcAft>
                <a:spcPts val="0"/>
              </a:spcAf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Speaker Notes: </a:t>
            </a:r>
          </a:p>
          <a:p>
            <a:pPr marL="0" marR="0">
              <a:spcBef>
                <a:spcPts val="0"/>
              </a:spcBef>
              <a:spcAft>
                <a:spcPts val="0"/>
              </a:spcAf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Top points: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marR="0" lvl="0" indent="-228600">
              <a:spcBef>
                <a:spcPts val="0"/>
              </a:spcBef>
              <a:spcAft>
                <a:spcPts val="0"/>
              </a:spcAft>
              <a:buFont typeface="+mj-lt"/>
              <a:buAutoNum type="arabicPeriod"/>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IBM FlashSystem drives operational resilience at its core</a:t>
            </a:r>
          </a:p>
          <a:p>
            <a:pPr marL="228600" marR="0" lvl="0" indent="-228600">
              <a:spcBef>
                <a:spcPts val="0"/>
              </a:spcBef>
              <a:spcAft>
                <a:spcPts val="0"/>
              </a:spcAft>
              <a:buFont typeface="+mj-lt"/>
              <a:buAutoNum type="arabicPeriod"/>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For this presentation, we will dive into our three pillars for operational resilience: data resiliency, efficiency, and modernization</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Data resilience: protection, detection and recovery from disruption with confidence on business continuity</a:t>
            </a:r>
          </a:p>
          <a:p>
            <a:pPr marL="685800" marR="0" lvl="1" indent="-228600">
              <a:spcBef>
                <a:spcPts val="0"/>
              </a:spcBef>
              <a:spcAft>
                <a:spcPts val="0"/>
              </a:spcAft>
              <a:buFont typeface="+mj-lt"/>
              <a:buAutoNum type="arabicPeriod"/>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Efficiency: simplicity and savings is key; energy consumption speaks to sustainability</a:t>
            </a:r>
          </a:p>
          <a:p>
            <a:pPr marL="685800" marR="0" lvl="1" indent="-228600">
              <a:spcBef>
                <a:spcPts val="0"/>
              </a:spcBef>
              <a:spcAft>
                <a:spcPts val="0"/>
              </a:spcAft>
              <a:buFont typeface="+mj-lt"/>
              <a:buAutoNum type="arabicPeriod"/>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Modernization: AI enabled at every level of the platform, integration with your tech ecosystem, and flexible consumption available with the latest in infrastructure technology</a:t>
            </a:r>
          </a:p>
          <a:p>
            <a:pPr marL="0" marR="0">
              <a:spcBef>
                <a:spcPts val="0"/>
              </a:spcBef>
              <a:spcAft>
                <a:spcPts val="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Discussion question: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So before we get any further, which one of these pillars is most important to you and your business? Why?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Don’t worry about going over here when asking about questions, discussion is good, remember your goal to get them into the sales stages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If yes: super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If not: great points I'm going to take back to my team and come back with answer on how to address those</a:t>
            </a:r>
          </a:p>
          <a:p>
            <a:pPr marL="0" marR="0">
              <a:spcBef>
                <a:spcPts val="0"/>
              </a:spcBef>
              <a:spcAft>
                <a:spcPts val="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endParaRPr lang="en-US" b="0" dirty="0"/>
          </a:p>
        </p:txBody>
      </p:sp>
      <p:sp>
        <p:nvSpPr>
          <p:cNvPr id="4" name="Slide Number Placeholder 3"/>
          <p:cNvSpPr>
            <a:spLocks noGrp="1"/>
          </p:cNvSpPr>
          <p:nvPr>
            <p:ph type="sldNum" sz="quarter" idx="5"/>
          </p:nvPr>
        </p:nvSpPr>
        <p:spPr/>
        <p:txBody>
          <a:bodyPr/>
          <a:lstStyle/>
          <a:p>
            <a:pPr marL="0" marR="0" lvl="0" indent="0" algn="r" defTabSz="1829379" rtl="0" eaLnBrk="1" fontAlgn="auto" latinLnBrk="0" hangingPunct="1">
              <a:lnSpc>
                <a:spcPct val="100000"/>
              </a:lnSpc>
              <a:spcBef>
                <a:spcPts val="0"/>
              </a:spcBef>
              <a:spcAft>
                <a:spcPts val="0"/>
              </a:spcAft>
              <a:buClrTx/>
              <a:buSzTx/>
              <a:buFontTx/>
              <a:buNone/>
              <a:tabLst/>
              <a:defRPr/>
            </a:pPr>
            <a:fld id="{6E2E38B8-B0B4-AD41-AC6E-B781F46A9FD3}" type="slidenum">
              <a:rPr kumimoji="0" lang="en-US" sz="600" b="0" i="0" u="none" strike="noStrike" kern="1200" cap="none" spc="0" normalizeH="0" baseline="0" noProof="0" smtClean="0">
                <a:ln>
                  <a:noFill/>
                </a:ln>
                <a:solidFill>
                  <a:srgbClr val="000000"/>
                </a:solidFill>
                <a:effectLst/>
                <a:uLnTx/>
                <a:uFillTx/>
                <a:latin typeface="IBM Plex Sans Light" panose="020B0503050203000203" pitchFamily="34" charset="0"/>
                <a:ea typeface="+mn-ea"/>
                <a:cs typeface="+mn-cs"/>
              </a:rPr>
              <a:pPr marL="0" marR="0" lvl="0" indent="0" algn="r" defTabSz="1829379" rtl="0" eaLnBrk="1" fontAlgn="auto" latinLnBrk="0" hangingPunct="1">
                <a:lnSpc>
                  <a:spcPct val="100000"/>
                </a:lnSpc>
                <a:spcBef>
                  <a:spcPts val="0"/>
                </a:spcBef>
                <a:spcAft>
                  <a:spcPts val="0"/>
                </a:spcAft>
                <a:buClrTx/>
                <a:buSzTx/>
                <a:buFontTx/>
                <a:buNone/>
                <a:tabLst/>
                <a:defRPr/>
              </a:pPr>
              <a:t>6</a:t>
            </a:fld>
            <a:endParaRPr kumimoji="0" lang="en-US" sz="600" b="0" i="0" u="none" strike="noStrike" kern="1200" cap="none" spc="0" normalizeH="0" baseline="0" noProof="0">
              <a:ln>
                <a:noFill/>
              </a:ln>
              <a:solidFill>
                <a:srgbClr val="000000"/>
              </a:solidFill>
              <a:effectLst/>
              <a:uLnTx/>
              <a:uFillTx/>
              <a:latin typeface="IBM Plex Sans Light" panose="020B0503050203000203" pitchFamily="34" charset="0"/>
              <a:ea typeface="+mn-ea"/>
              <a:cs typeface="+mn-cs"/>
            </a:endParaRPr>
          </a:p>
        </p:txBody>
      </p:sp>
      <p:sp>
        <p:nvSpPr>
          <p:cNvPr id="5" name="Footer Placeholder 4"/>
          <p:cNvSpPr>
            <a:spLocks noGrp="1"/>
          </p:cNvSpPr>
          <p:nvPr>
            <p:ph type="ftr" sz="quarter" idx="4"/>
          </p:nvPr>
        </p:nvSpPr>
        <p:spPr/>
        <p:txBody>
          <a:bodyPr/>
          <a:lstStyle/>
          <a:p>
            <a:pPr marL="0" marR="0" lvl="0" indent="0" algn="l" defTabSz="1829379"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IBM Plex Sans Light" panose="020B0503050203000203" pitchFamily="34" charset="0"/>
                <a:ea typeface="+mn-ea"/>
                <a:cs typeface="+mn-cs"/>
              </a:rPr>
              <a:t>Footer</a:t>
            </a:r>
          </a:p>
        </p:txBody>
      </p:sp>
    </p:spTree>
    <p:extLst>
      <p:ext uri="{BB962C8B-B14F-4D97-AF65-F5344CB8AC3E}">
        <p14:creationId xmlns:p14="http://schemas.microsoft.com/office/powerpoint/2010/main" val="20713569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6375" y="228600"/>
            <a:ext cx="6419850" cy="36115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b="1" dirty="0"/>
              <a:t>Script: </a:t>
            </a:r>
          </a:p>
          <a:p>
            <a:pPr marL="0" marR="0" lvl="0" indent="0" algn="l" defTabSz="914400" rtl="0" eaLnBrk="1" fontAlgn="auto" latinLnBrk="0" hangingPunct="1">
              <a:lnSpc>
                <a:spcPct val="100000"/>
              </a:lnSpc>
              <a:spcBef>
                <a:spcPts val="600"/>
              </a:spcBef>
              <a:spcAft>
                <a:spcPts val="0"/>
              </a:spcAft>
              <a:buClrTx/>
              <a:buSzTx/>
              <a:buFontTx/>
              <a:buNone/>
              <a:tabLst/>
              <a:defRPr/>
            </a:pPr>
            <a:r>
              <a:rPr lang="en-US" b="0" dirty="0"/>
              <a:t>Now let’s take a look at IBM FlashSystem. </a:t>
            </a:r>
          </a:p>
          <a:p>
            <a:pPr marL="0" marR="0" lvl="0" indent="0" algn="l" defTabSz="914400" rtl="0" eaLnBrk="1" fontAlgn="auto" latinLnBrk="0" hangingPunct="1">
              <a:lnSpc>
                <a:spcPct val="100000"/>
              </a:lnSpc>
              <a:spcBef>
                <a:spcPts val="60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600"/>
              </a:spcBef>
              <a:spcAft>
                <a:spcPts val="0"/>
              </a:spcAft>
              <a:buClrTx/>
              <a:buSzTx/>
              <a:buFontTx/>
              <a:buNone/>
              <a:tabLst/>
              <a:defRPr/>
            </a:pPr>
            <a:r>
              <a:rPr lang="en-US" b="1" dirty="0"/>
              <a:t>Speaker Notes: </a:t>
            </a:r>
          </a:p>
          <a:p>
            <a:pPr marL="0" marR="0" lvl="0" indent="0" algn="l" defTabSz="914400" rtl="0" eaLnBrk="1" fontAlgn="auto" latinLnBrk="0" hangingPunct="1">
              <a:lnSpc>
                <a:spcPct val="100000"/>
              </a:lnSpc>
              <a:spcBef>
                <a:spcPts val="600"/>
              </a:spcBef>
              <a:spcAft>
                <a:spcPts val="0"/>
              </a:spcAft>
              <a:buClrTx/>
              <a:buSzTx/>
              <a:buFontTx/>
              <a:buNone/>
              <a:tabLst/>
              <a:defRPr/>
            </a:pPr>
            <a:r>
              <a:rPr lang="en-US" b="0" dirty="0"/>
              <a:t>If a good discussion is happening around the pillars, think about how you can emphasize different next level details to keep them engaged and thinking about their next steps. The audience may want to engage in discussion or just listen comprehensively, so better to check in on the transitions between sections. </a:t>
            </a:r>
          </a:p>
        </p:txBody>
      </p:sp>
      <p:sp>
        <p:nvSpPr>
          <p:cNvPr id="4" name="Slide Number Placeholder 3"/>
          <p:cNvSpPr>
            <a:spLocks noGrp="1"/>
          </p:cNvSpPr>
          <p:nvPr>
            <p:ph type="sldNum" sz="quarter" idx="5"/>
          </p:nvPr>
        </p:nvSpPr>
        <p:spPr/>
        <p:txBody>
          <a:bodyPr/>
          <a:lstStyle/>
          <a:p>
            <a:pPr marL="0" marR="0" lvl="0" indent="0" algn="r" defTabSz="1829379" rtl="0" eaLnBrk="1" fontAlgn="auto" latinLnBrk="0" hangingPunct="1">
              <a:lnSpc>
                <a:spcPct val="100000"/>
              </a:lnSpc>
              <a:spcBef>
                <a:spcPts val="0"/>
              </a:spcBef>
              <a:spcAft>
                <a:spcPts val="0"/>
              </a:spcAft>
              <a:buClrTx/>
              <a:buSzTx/>
              <a:buFontTx/>
              <a:buNone/>
              <a:tabLst/>
              <a:defRPr/>
            </a:pPr>
            <a:fld id="{6E2E38B8-B0B4-AD41-AC6E-B781F46A9FD3}" type="slidenum">
              <a:rPr kumimoji="0" lang="en-US" sz="600" b="0" i="0" u="none" strike="noStrike" kern="1200" cap="none" spc="0" normalizeH="0" baseline="0" noProof="0" smtClean="0">
                <a:ln>
                  <a:noFill/>
                </a:ln>
                <a:solidFill>
                  <a:srgbClr val="000000"/>
                </a:solidFill>
                <a:effectLst/>
                <a:uLnTx/>
                <a:uFillTx/>
                <a:latin typeface="IBM Plex Sans Light" panose="020B0503050203000203" pitchFamily="34" charset="0"/>
              </a:rPr>
              <a:pPr marL="0" marR="0" lvl="0" indent="0" algn="r" defTabSz="1829379" rtl="0" eaLnBrk="1" fontAlgn="auto" latinLnBrk="0" hangingPunct="1">
                <a:lnSpc>
                  <a:spcPct val="100000"/>
                </a:lnSpc>
                <a:spcBef>
                  <a:spcPts val="0"/>
                </a:spcBef>
                <a:spcAft>
                  <a:spcPts val="0"/>
                </a:spcAft>
                <a:buClrTx/>
                <a:buSzTx/>
                <a:buFontTx/>
                <a:buNone/>
                <a:tabLst/>
                <a:defRPr/>
              </a:pPr>
              <a:t>7</a:t>
            </a:fld>
            <a:endParaRPr kumimoji="0" lang="en-US" sz="600" b="0" i="0" u="none" strike="noStrike" kern="1200" cap="none" spc="0" normalizeH="0" baseline="0" noProof="0">
              <a:ln>
                <a:noFill/>
              </a:ln>
              <a:solidFill>
                <a:srgbClr val="000000"/>
              </a:solidFill>
              <a:effectLst/>
              <a:uLnTx/>
              <a:uFillTx/>
              <a:latin typeface="IBM Plex Sans Light" panose="020B0503050203000203" pitchFamily="34" charset="0"/>
            </a:endParaRPr>
          </a:p>
        </p:txBody>
      </p:sp>
      <p:sp>
        <p:nvSpPr>
          <p:cNvPr id="5" name="Footer Placeholder 4"/>
          <p:cNvSpPr>
            <a:spLocks noGrp="1"/>
          </p:cNvSpPr>
          <p:nvPr>
            <p:ph type="ftr" sz="quarter" idx="4"/>
          </p:nvPr>
        </p:nvSpPr>
        <p:spPr/>
        <p:txBody>
          <a:bodyPr/>
          <a:lstStyle/>
          <a:p>
            <a:pPr marL="0" marR="0" lvl="0" indent="0" algn="l" defTabSz="1829379"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IBM Plex Sans Light" panose="020B0503050203000203" pitchFamily="34" charset="0"/>
              </a:rPr>
              <a:t>Footer</a:t>
            </a:r>
          </a:p>
        </p:txBody>
      </p:sp>
    </p:spTree>
    <p:extLst>
      <p:ext uri="{BB962C8B-B14F-4D97-AF65-F5344CB8AC3E}">
        <p14:creationId xmlns:p14="http://schemas.microsoft.com/office/powerpoint/2010/main" val="30970621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6375" y="228600"/>
            <a:ext cx="6419850" cy="3611563"/>
          </a:xfrm>
        </p:spPr>
      </p:sp>
      <p:sp>
        <p:nvSpPr>
          <p:cNvPr id="3" name="Notes Placeholder 2"/>
          <p:cNvSpPr>
            <a:spLocks noGrp="1"/>
          </p:cNvSpPr>
          <p:nvPr>
            <p:ph type="body" idx="1"/>
          </p:nvPr>
        </p:nvSpPr>
        <p:spPr/>
        <p:txBody>
          <a:bodyPr/>
          <a:lstStyle/>
          <a:p>
            <a:pPr marL="0" marR="0">
              <a:spcBef>
                <a:spcPts val="0"/>
              </a:spcBef>
              <a:spcAft>
                <a:spcPts val="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Script: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Let’s walk through our components for our primary storage platform. Sitting on top and embedded into our FlashSystem are IBM Storage Virtualize and IBM Storage Insights. IBM Storage Virtualize adds a common operating environment across our primary storage platform and capabilities across those three pillars – data resiliency, efficiency and modernization. </a:t>
            </a:r>
          </a:p>
          <a:p>
            <a:pPr marL="0" marR="0">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And at the core of our platform is IBM FlashCore Modules, an industry leading computational offload storage module. </a:t>
            </a:r>
          </a:p>
          <a:p>
            <a:pPr marL="0" marR="0">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FlashCore Modules consistently deliver very low latency and includes hardware-based, wire-speed compression that delivers with no impact on performance. </a:t>
            </a:r>
          </a:p>
          <a:p>
            <a:pPr marL="0" marR="0">
              <a:spcBef>
                <a:spcPts val="0"/>
              </a:spcBef>
              <a:spcAft>
                <a:spcPts val="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Looking at the building blocks with our FlashSystem family of storage options, they provide what you need in terms of capacity, performance, and operating environment with standardized components. We have models that can scale up or down with you as your business needs change so it can fit entry level and enterprise level needs. </a:t>
            </a:r>
          </a:p>
          <a:p>
            <a:pPr marL="0" marR="0">
              <a:spcBef>
                <a:spcPts val="0"/>
              </a:spcBef>
              <a:spcAft>
                <a:spcPts val="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And included with every storage solution to help optimize your management using AI capabilities is IBM Storage Insights. This is our AI-powered predictive analytics and proactive monitoring solution for your primary storage platform. </a:t>
            </a:r>
          </a:p>
          <a:p>
            <a:pPr marL="0" marR="0">
              <a:spcBef>
                <a:spcPts val="0"/>
              </a:spcBef>
              <a:spcAft>
                <a:spcPts val="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All of these components bring together our three pillars –data resiliency, efficiency, and modernization – all within one platform. </a:t>
            </a:r>
          </a:p>
          <a:p>
            <a:pPr marL="0" marR="0">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In the next slides, I’ll go into more detail about our FCMs, storage options for FlashSystem, and the software that brings it all together. </a:t>
            </a:r>
          </a:p>
          <a:p>
            <a:pPr marL="0" marR="0">
              <a:spcBef>
                <a:spcPts val="0"/>
              </a:spcBef>
              <a:spcAft>
                <a:spcPts val="0"/>
              </a:spcAft>
            </a:pPr>
            <a:endParaRPr lang="en-US" sz="1800" kern="100" dirty="0">
              <a:effectLst/>
              <a:latin typeface="Aptos" panose="020B0004020202020204" pitchFamily="34" charset="0"/>
              <a:cs typeface="Times New Roman" panose="02020603050405020304" pitchFamily="18" charset="0"/>
            </a:endParaRPr>
          </a:p>
          <a:p>
            <a:pPr marL="0" marR="0">
              <a:spcBef>
                <a:spcPts val="0"/>
              </a:spcBef>
              <a:spcAft>
                <a:spcPts val="0"/>
              </a:spcAft>
            </a:pPr>
            <a:endParaRPr lang="en-US" sz="1800" kern="100" dirty="0">
              <a:effectLst/>
              <a:latin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a:effectLst/>
                <a:latin typeface="Aptos" panose="020B0004020202020204" pitchFamily="34" charset="0"/>
                <a:cs typeface="Times New Roman" panose="02020603050405020304" pitchFamily="18" charset="0"/>
              </a:rPr>
              <a:t>--</a:t>
            </a:r>
          </a:p>
          <a:p>
            <a:pPr marL="0" marR="0">
              <a:spcBef>
                <a:spcPts val="0"/>
              </a:spcBef>
              <a:spcAft>
                <a:spcPts val="0"/>
              </a:spcAft>
            </a:pPr>
            <a:r>
              <a:rPr lang="en-US" sz="1800" b="1" kern="100" dirty="0">
                <a:effectLst/>
                <a:latin typeface="Aptos" panose="020B0004020202020204" pitchFamily="34" charset="0"/>
                <a:cs typeface="Times New Roman" panose="02020603050405020304" pitchFamily="18" charset="0"/>
              </a:rPr>
              <a:t>Speaker Notes: </a:t>
            </a:r>
          </a:p>
          <a:p>
            <a:pPr marL="0" marR="0">
              <a:spcBef>
                <a:spcPts val="0"/>
              </a:spcBef>
              <a:spcAft>
                <a:spcPts val="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Top points: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spcBef>
                <a:spcPts val="0"/>
              </a:spcBef>
              <a:spcAft>
                <a:spcPts val="0"/>
              </a:spcAft>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How the three pillars come together for the full flash platform strategy</a:t>
            </a:r>
          </a:p>
          <a:p>
            <a:pPr marL="342900" marR="0" lvl="0" indent="-342900">
              <a:spcBef>
                <a:spcPts val="0"/>
              </a:spcBef>
              <a:spcAft>
                <a:spcPts val="0"/>
              </a:spcAft>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Walk through counter clockwise</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1829379" rtl="0" eaLnBrk="1" fontAlgn="auto" latinLnBrk="0" hangingPunct="1">
              <a:lnSpc>
                <a:spcPct val="100000"/>
              </a:lnSpc>
              <a:spcBef>
                <a:spcPts val="0"/>
              </a:spcBef>
              <a:spcAft>
                <a:spcPts val="0"/>
              </a:spcAft>
              <a:buClrTx/>
              <a:buSzTx/>
              <a:buFontTx/>
              <a:buNone/>
              <a:tabLst/>
              <a:defRPr/>
            </a:pPr>
            <a:fld id="{6E2E38B8-B0B4-AD41-AC6E-B781F46A9FD3}" type="slidenum">
              <a:rPr kumimoji="0" lang="en-US" sz="600" b="0" i="0" u="none" strike="noStrike" kern="1200" cap="none" spc="0" normalizeH="0" baseline="0" noProof="0" smtClean="0">
                <a:ln>
                  <a:noFill/>
                </a:ln>
                <a:solidFill>
                  <a:srgbClr val="000000"/>
                </a:solidFill>
                <a:effectLst/>
                <a:uLnTx/>
                <a:uFillTx/>
                <a:latin typeface="IBM Plex Sans Light" panose="020B0503050203000203" pitchFamily="34" charset="0"/>
                <a:ea typeface="+mn-ea"/>
                <a:cs typeface="+mn-cs"/>
              </a:rPr>
              <a:pPr marL="0" marR="0" lvl="0" indent="0" algn="r" defTabSz="1829379" rtl="0" eaLnBrk="1" fontAlgn="auto" latinLnBrk="0" hangingPunct="1">
                <a:lnSpc>
                  <a:spcPct val="100000"/>
                </a:lnSpc>
                <a:spcBef>
                  <a:spcPts val="0"/>
                </a:spcBef>
                <a:spcAft>
                  <a:spcPts val="0"/>
                </a:spcAft>
                <a:buClrTx/>
                <a:buSzTx/>
                <a:buFontTx/>
                <a:buNone/>
                <a:tabLst/>
                <a:defRPr/>
              </a:pPr>
              <a:t>8</a:t>
            </a:fld>
            <a:endParaRPr kumimoji="0" lang="en-US" sz="600" b="0" i="0" u="none" strike="noStrike" kern="1200" cap="none" spc="0" normalizeH="0" baseline="0" noProof="0">
              <a:ln>
                <a:noFill/>
              </a:ln>
              <a:solidFill>
                <a:srgbClr val="000000"/>
              </a:solidFill>
              <a:effectLst/>
              <a:uLnTx/>
              <a:uFillTx/>
              <a:latin typeface="IBM Plex Sans Light" panose="020B0503050203000203" pitchFamily="34" charset="0"/>
              <a:ea typeface="+mn-ea"/>
              <a:cs typeface="+mn-cs"/>
            </a:endParaRPr>
          </a:p>
        </p:txBody>
      </p:sp>
      <p:sp>
        <p:nvSpPr>
          <p:cNvPr id="5" name="Footer Placeholder 4"/>
          <p:cNvSpPr>
            <a:spLocks noGrp="1"/>
          </p:cNvSpPr>
          <p:nvPr>
            <p:ph type="ftr" sz="quarter" idx="4"/>
          </p:nvPr>
        </p:nvSpPr>
        <p:spPr/>
        <p:txBody>
          <a:bodyPr/>
          <a:lstStyle/>
          <a:p>
            <a:pPr marL="0" marR="0" lvl="0" indent="0" algn="l" defTabSz="1829379"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IBM Plex Sans Light" panose="020B0503050203000203" pitchFamily="34" charset="0"/>
                <a:ea typeface="+mn-ea"/>
                <a:cs typeface="+mn-cs"/>
              </a:rPr>
              <a:t>Footer</a:t>
            </a:r>
          </a:p>
        </p:txBody>
      </p:sp>
    </p:spTree>
    <p:extLst>
      <p:ext uri="{BB962C8B-B14F-4D97-AF65-F5344CB8AC3E}">
        <p14:creationId xmlns:p14="http://schemas.microsoft.com/office/powerpoint/2010/main" val="3428248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Script: </a:t>
            </a:r>
          </a:p>
          <a:p>
            <a:pPr marL="0" marR="0">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So, let’s talk a little bit about FlashCore Modules. They are IBM’s computational storage offload module that delivers great operational and efficient performance with its flash density, drive endurance, and reliability. It also has capabilities like ransomware threat detection at the IO level that will sync up with Storage Insights so you can monitor and be alerted for any anomaly detections in your block storage. </a:t>
            </a:r>
          </a:p>
          <a:p>
            <a:pPr marL="0" marR="0">
              <a:spcBef>
                <a:spcPts val="0"/>
              </a:spcBef>
              <a:spcAft>
                <a:spcPts val="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What makes this module stand apart is that it brings efficiency with modernization to your storage platform and critical workloads, while also now providing a new security line of defense when you’re writing data on your drive. </a:t>
            </a:r>
          </a:p>
          <a:p>
            <a:pPr marL="0" marR="0">
              <a:spcBef>
                <a:spcPts val="0"/>
              </a:spcBef>
              <a:spcAft>
                <a:spcPts val="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So, this is a really exciting storage module to have in your primary storage platform because its unique value with efficiency and security capabilities, but no performance impact is what makes it so industry leading within the market today. </a:t>
            </a:r>
          </a:p>
          <a:p>
            <a:pPr marL="0" marR="0">
              <a:spcBef>
                <a:spcPts val="0"/>
              </a:spcBef>
              <a:spcAft>
                <a:spcPts val="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t>
            </a:r>
          </a:p>
          <a:p>
            <a:pPr marL="0" marR="0">
              <a:spcBef>
                <a:spcPts val="0"/>
              </a:spcBef>
              <a:spcAft>
                <a:spcPts val="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Speaker Notes: </a:t>
            </a:r>
          </a:p>
          <a:p>
            <a:pPr marL="0" marR="0">
              <a:spcBef>
                <a:spcPts val="0"/>
              </a:spcBef>
              <a:spcAft>
                <a:spcPts val="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Top 3 points: </a:t>
            </a:r>
          </a:p>
          <a:p>
            <a:pPr marL="342900" marR="0" lvl="0" indent="-342900">
              <a:spcBef>
                <a:spcPts val="0"/>
              </a:spcBef>
              <a:spcAft>
                <a:spcPts val="0"/>
              </a:spcAft>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Showcase FCM as the industry leading offload module </a:t>
            </a:r>
          </a:p>
          <a:p>
            <a:pPr marL="342900" marR="0" lvl="0" indent="-342900">
              <a:spcBef>
                <a:spcPts val="0"/>
              </a:spcBef>
              <a:spcAft>
                <a:spcPts val="0"/>
              </a:spcAft>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Value it brings to your storage platform</a:t>
            </a:r>
          </a:p>
          <a:p>
            <a:pPr marL="342900" marR="0" lvl="0" indent="-342900">
              <a:spcBef>
                <a:spcPts val="0"/>
              </a:spcBef>
              <a:spcAft>
                <a:spcPts val="0"/>
              </a:spcAft>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Why it matters: efficiency with modernization</a:t>
            </a:r>
          </a:p>
          <a:p>
            <a:pPr marL="0" marR="0">
              <a:spcBef>
                <a:spcPts val="0"/>
              </a:spcBef>
              <a:spcAft>
                <a:spcPts val="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This storage media provides extraordinary density with the large 38.4TB being the highest capacity flash drive available in the market, while still achieving latency as low as 50 microseconds. “There is a 61TB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NVMe</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drive out there now, so this needs to be change to “Highest dual ported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NVMe</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drive on the market.” And no one has built in compression allowing them to store up to 115TB after compression.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AB0DBB-47BA-5343-9962-01B3058FE1F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588011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6375" y="228600"/>
            <a:ext cx="6419850" cy="3611563"/>
          </a:xfrm>
        </p:spPr>
      </p:sp>
      <p:sp>
        <p:nvSpPr>
          <p:cNvPr id="3" name="Notes Placeholder 2"/>
          <p:cNvSpPr>
            <a:spLocks noGrp="1"/>
          </p:cNvSpPr>
          <p:nvPr>
            <p:ph type="body" idx="1"/>
          </p:nvPr>
        </p:nvSpPr>
        <p:spPr/>
        <p:txBody>
          <a:bodyPr/>
          <a:lstStyle/>
          <a:p>
            <a:pPr marL="0" marR="0">
              <a:spcBef>
                <a:spcPts val="0"/>
              </a:spcBef>
              <a:spcAft>
                <a:spcPts val="0"/>
              </a:spcAf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Script: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Now let’s take a look at the FlashSystem family of storage options. You have your entry base option with the 5015 and 5045 on one end and those are great for remote offices and secondary workloads, so these are you cheap and deep options. On the other end you have the 9500 that offers your extreme performance and scalability for your enterprise data storage. The 7300 sitting in between as the sweet-spot for mid-sized enterprises and workloads.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In May 2024, we released the 5300. This is an evolution of our award winning 5200 and is at the forefront in providing an entry storage option that has substantial efficiency, data resiliency and modernization at its core. It has been very exciting to introduce this to our customers and we are continuing our innovation momentum with this model by incorporating our new FCM with IO level RTD, as well as a performance boost in compression.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In addition, we have other platforms that support additional types of workloads; for example, public cloud and </a:t>
            </a:r>
            <a:r>
              <a:rPr lang="en-US" sz="1000" kern="100" dirty="0">
                <a:effectLst/>
                <a:latin typeface="Aptos" panose="020B0004020202020204" pitchFamily="34" charset="0"/>
                <a:ea typeface="Aptos" panose="020B0004020202020204" pitchFamily="34" charset="0"/>
                <a:cs typeface="Times New Roman" panose="02020603050405020304" pitchFamily="18" charset="0"/>
              </a:rPr>
              <a:t>SAN volume controller.</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Now that I’ve gone over a few of the storage options, let’s dive a little more into Storage Virtualize that is on cloud and on prem and Storage insights in the next slides that is available on our FlashSystem storage family. </a:t>
            </a:r>
          </a:p>
          <a:p>
            <a:pPr marL="0" marR="0">
              <a:spcBef>
                <a:spcPts val="0"/>
              </a:spcBef>
              <a:spcAft>
                <a:spcPts val="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t>
            </a:r>
          </a:p>
          <a:p>
            <a:pPr marL="0" marR="0">
              <a:spcBef>
                <a:spcPts val="0"/>
              </a:spcBef>
              <a:spcAft>
                <a:spcPts val="0"/>
              </a:spcAf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Speaker notes: </a:t>
            </a:r>
          </a:p>
          <a:p>
            <a:pPr marL="0" marR="0">
              <a:spcBef>
                <a:spcPts val="0"/>
              </a:spcBef>
              <a:spcAft>
                <a:spcPts val="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Top 3 points: </a:t>
            </a:r>
          </a:p>
          <a:p>
            <a:pPr marL="342900" marR="0" lvl="0" indent="-342900">
              <a:spcBef>
                <a:spcPts val="0"/>
              </a:spcBef>
              <a:spcAft>
                <a:spcPts val="0"/>
              </a:spcAft>
              <a:buFont typeface="+mj-lt"/>
              <a:buAutoNum type="arabicPeriod"/>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Diving into FlashSystem platform family with storage virtualize and storage insights</a:t>
            </a:r>
          </a:p>
          <a:p>
            <a:pPr marL="342900" marR="0" lvl="0" indent="-342900">
              <a:spcBef>
                <a:spcPts val="0"/>
              </a:spcBef>
              <a:spcAft>
                <a:spcPts val="0"/>
              </a:spcAft>
              <a:buFont typeface="+mj-lt"/>
              <a:buAutoNum type="arabicPeriod"/>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Focus on 5300 new announcement</a:t>
            </a:r>
            <a:endParaRPr lang="en-US" sz="12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endParaRPr lang="en-US" sz="1200" b="1"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Technical notes: </a:t>
            </a:r>
          </a:p>
          <a:p>
            <a:pPr marL="0" marR="0">
              <a:spcBef>
                <a:spcPts val="0"/>
              </a:spcBef>
              <a:spcAft>
                <a:spcPts val="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We released the 5300 in May. An evolution of the award-winning 5200 and a substantial performance boost, bringing one of the key value propositions down the entry space with FlashCore Modules on their fourth generation, offering AI-enabled Ransomware Threat Detection in seconds, scanning every I/O, data reduction HW-offload which is one of the key-reasons why our products offer leading cost-performance ratio. A key point to make with FCMs is that they’re still the densest Tier-0 flash drive, while others have released denser drives, they’re pure QLC drives, which don’t perform nearly as good as FCMs, or TLC drives.</a:t>
            </a:r>
          </a:p>
          <a:p>
            <a:pPr marL="0" marR="0">
              <a:spcBef>
                <a:spcPts val="0"/>
              </a:spcBef>
              <a:spcAft>
                <a:spcPts val="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It has the latest generation of FCM that provide the IO level ransomware threat detection as well as a performance boost in data reduction.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This creates a 45% increase in IOPs performance and a 50% increase in bandwidth vs the 5200 controller.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lang="en-US" sz="1200" dirty="0"/>
              <a:t>To deliver the highest level of performance along with the ability to provide external storage virtualization, our clients will require Non-Volatile Memory express (</a:t>
            </a:r>
            <a:r>
              <a:rPr lang="en-US" sz="1200" dirty="0" err="1"/>
              <a:t>NVMe</a:t>
            </a:r>
            <a:r>
              <a:rPr lang="en-US" sz="1200" dirty="0"/>
              <a:t>) based solutions. Although these arrays can use industry standard </a:t>
            </a:r>
            <a:r>
              <a:rPr lang="en-US" sz="1200" dirty="0" err="1"/>
              <a:t>NVMe</a:t>
            </a:r>
            <a:r>
              <a:rPr lang="en-US" sz="1200" dirty="0"/>
              <a:t> solid-state drives (SSDs), it is anticipated that most clients will opt for IBM FlashCore modules (FCMs) which possess significant differentiation and competitive advantages. FlashSystem 5200, 7300, 9500 and 9500R are truly future proofed. They support essentially all drive types, including storage class memory (SCM), in order to optimize a client’s data economics. Up to 12 SCM drives can be placed in any IBM FlashSystem solution that supports </a:t>
            </a:r>
            <a:r>
              <a:rPr lang="en-US" sz="1200" dirty="0" err="1"/>
              <a:t>NVMe</a:t>
            </a:r>
            <a:r>
              <a:rPr lang="en-US" sz="120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lvl="0" indent="0" algn="l" defTabSz="2438522" rtl="0" eaLnBrk="1" fontAlgn="auto" latinLnBrk="0" hangingPunct="1">
              <a:lnSpc>
                <a:spcPct val="110000"/>
              </a:lnSpc>
              <a:spcBef>
                <a:spcPts val="0"/>
              </a:spcBef>
              <a:spcAft>
                <a:spcPts val="0"/>
              </a:spcAft>
              <a:buClrTx/>
              <a:buSzTx/>
              <a:buFontTx/>
              <a:buNone/>
              <a:tabLst/>
              <a:defRPr/>
            </a:pPr>
            <a:endParaRPr lang="en-GB" dirty="0"/>
          </a:p>
          <a:p>
            <a:pPr marL="0" marR="0" lvl="0" indent="0" algn="l" defTabSz="2438522" rtl="0" eaLnBrk="1" fontAlgn="auto" latinLnBrk="0" hangingPunct="1">
              <a:lnSpc>
                <a:spcPct val="110000"/>
              </a:lnSpc>
              <a:spcBef>
                <a:spcPts val="0"/>
              </a:spcBef>
              <a:spcAft>
                <a:spcPts val="0"/>
              </a:spcAft>
              <a:buClrTx/>
              <a:buSzTx/>
              <a:buFontTx/>
              <a:buNone/>
              <a:tabLst/>
              <a:defRPr/>
            </a:pPr>
            <a:endParaRPr lang="en-GB" dirty="0"/>
          </a:p>
          <a:p>
            <a:pPr marL="0" marR="0" lvl="0" indent="0" algn="l" defTabSz="2438522" rtl="0" eaLnBrk="1" fontAlgn="auto" latinLnBrk="0" hangingPunct="1">
              <a:lnSpc>
                <a:spcPct val="11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pPr marL="0" marR="0" lvl="0" indent="0" algn="r" defTabSz="1829379" rtl="0" eaLnBrk="1" fontAlgn="auto" latinLnBrk="0" hangingPunct="1">
              <a:lnSpc>
                <a:spcPct val="100000"/>
              </a:lnSpc>
              <a:spcBef>
                <a:spcPts val="0"/>
              </a:spcBef>
              <a:spcAft>
                <a:spcPts val="0"/>
              </a:spcAft>
              <a:buClrTx/>
              <a:buSzTx/>
              <a:buFontTx/>
              <a:buNone/>
              <a:tabLst/>
              <a:defRPr/>
            </a:pPr>
            <a:fld id="{6E2E38B8-B0B4-AD41-AC6E-B781F46A9FD3}" type="slidenum">
              <a:rPr kumimoji="0" lang="en-US" sz="600" b="0" i="0" u="none" strike="noStrike" kern="1200" cap="none" spc="0" normalizeH="0" baseline="0" noProof="0" smtClean="0">
                <a:ln>
                  <a:noFill/>
                </a:ln>
                <a:solidFill>
                  <a:srgbClr val="000000"/>
                </a:solidFill>
                <a:effectLst/>
                <a:uLnTx/>
                <a:uFillTx/>
                <a:latin typeface="IBM Plex Sans Light" panose="020B0503050203000203" pitchFamily="34" charset="0"/>
              </a:rPr>
              <a:pPr marL="0" marR="0" lvl="0" indent="0" algn="r" defTabSz="1829379" rtl="0" eaLnBrk="1" fontAlgn="auto" latinLnBrk="0" hangingPunct="1">
                <a:lnSpc>
                  <a:spcPct val="100000"/>
                </a:lnSpc>
                <a:spcBef>
                  <a:spcPts val="0"/>
                </a:spcBef>
                <a:spcAft>
                  <a:spcPts val="0"/>
                </a:spcAft>
                <a:buClrTx/>
                <a:buSzTx/>
                <a:buFontTx/>
                <a:buNone/>
                <a:tabLst/>
                <a:defRPr/>
              </a:pPr>
              <a:t>10</a:t>
            </a:fld>
            <a:endParaRPr kumimoji="0" lang="en-US" sz="600" b="0" i="0" u="none" strike="noStrike" kern="1200" cap="none" spc="0" normalizeH="0" baseline="0" noProof="0" dirty="0">
              <a:ln>
                <a:noFill/>
              </a:ln>
              <a:solidFill>
                <a:srgbClr val="000000"/>
              </a:solidFill>
              <a:effectLst/>
              <a:uLnTx/>
              <a:uFillTx/>
              <a:latin typeface="IBM Plex Sans Light" panose="020B0503050203000203" pitchFamily="34" charset="0"/>
            </a:endParaRPr>
          </a:p>
        </p:txBody>
      </p:sp>
      <p:sp>
        <p:nvSpPr>
          <p:cNvPr id="5" name="Footer Placeholder 4"/>
          <p:cNvSpPr>
            <a:spLocks noGrp="1"/>
          </p:cNvSpPr>
          <p:nvPr>
            <p:ph type="ftr" sz="quarter" idx="4"/>
          </p:nvPr>
        </p:nvSpPr>
        <p:spPr/>
        <p:txBody>
          <a:bodyPr/>
          <a:lstStyle/>
          <a:p>
            <a:pPr marL="0" marR="0" lvl="0" indent="0" algn="l" defTabSz="1829379"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IBM Plex Sans Light" panose="020B0503050203000203" pitchFamily="34" charset="0"/>
              </a:rPr>
              <a:t>Footer</a:t>
            </a:r>
          </a:p>
        </p:txBody>
      </p:sp>
    </p:spTree>
    <p:extLst>
      <p:ext uri="{BB962C8B-B14F-4D97-AF65-F5344CB8AC3E}">
        <p14:creationId xmlns:p14="http://schemas.microsoft.com/office/powerpoint/2010/main" val="19264943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Script: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spcBef>
                <a:spcPts val="0"/>
              </a:spcBef>
              <a:spcAft>
                <a:spcPts val="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Storage Virtualize is storage access made easy: it adds a common operating environment for all integrated arrays on the FlashSystem family. This common software platform creates easy access and better workflows for your storage admins to get the most out of their storage environment. </a:t>
            </a:r>
          </a:p>
          <a:p>
            <a:pPr marL="0" marR="0">
              <a:spcBef>
                <a:spcPts val="0"/>
              </a:spcBef>
              <a:spcAft>
                <a:spcPts val="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In one view, you can use capabilities we have discussed like data recovery, data reduction, partition mobility, automation, and secure access. And it is available on premise or in the public cloud.</a:t>
            </a:r>
          </a:p>
          <a:p>
            <a:pPr marL="0" marR="0">
              <a:spcBef>
                <a:spcPts val="0"/>
              </a:spcBef>
              <a:spcAft>
                <a:spcPts val="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This is a really great component of our FlashSystem family that creates less silos and an easier integration into your full technology stack from your primary storage platform. </a:t>
            </a:r>
          </a:p>
          <a:p>
            <a:pPr marL="0" marR="0">
              <a:spcBef>
                <a:spcPts val="0"/>
              </a:spcBef>
              <a:spcAft>
                <a:spcPts val="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t>
            </a:r>
          </a:p>
          <a:p>
            <a:pPr marL="0" marR="0">
              <a:spcBef>
                <a:spcPts val="0"/>
              </a:spcBef>
              <a:spcAft>
                <a:spcPts val="0"/>
              </a:spcAf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Speaker notes: </a:t>
            </a:r>
          </a:p>
          <a:p>
            <a:pPr marL="0" marR="0">
              <a:spcBef>
                <a:spcPts val="0"/>
              </a:spcBef>
              <a:spcAft>
                <a:spcPts val="0"/>
              </a:spcAft>
            </a:pPr>
            <a:r>
              <a:rPr lang="en-US" sz="1000" kern="100" dirty="0">
                <a:effectLst/>
                <a:latin typeface="Aptos" panose="020B0004020202020204" pitchFamily="34" charset="0"/>
                <a:ea typeface="Aptos" panose="020B0004020202020204" pitchFamily="34" charset="0"/>
                <a:cs typeface="Times New Roman" panose="02020603050405020304" pitchFamily="18" charset="0"/>
              </a:rPr>
              <a:t>Top points: </a:t>
            </a:r>
          </a:p>
          <a:p>
            <a:pPr marL="342900" marR="0" indent="-342900">
              <a:spcBef>
                <a:spcPts val="0"/>
              </a:spcBef>
              <a:spcAft>
                <a:spcPts val="0"/>
              </a:spcAft>
              <a:buFont typeface="+mj-lt"/>
              <a:buAutoNum type="arabicPeriod"/>
            </a:pPr>
            <a:r>
              <a:rPr lang="en-US" sz="1200" b="0" i="0" dirty="0">
                <a:solidFill>
                  <a:srgbClr val="D1D2D3"/>
                </a:solidFill>
                <a:effectLst/>
                <a:highlight>
                  <a:srgbClr val="222529"/>
                </a:highlight>
                <a:latin typeface="Slack-Lato"/>
              </a:rPr>
              <a:t>Ease of access creates better workflows to fully utilize assets and their capabilities in 3 pillars</a:t>
            </a:r>
          </a:p>
          <a:p>
            <a:pPr marL="342900" marR="0" indent="-342900">
              <a:spcBef>
                <a:spcPts val="0"/>
              </a:spcBef>
              <a:spcAft>
                <a:spcPts val="0"/>
              </a:spcAft>
              <a:buFont typeface="+mj-lt"/>
              <a:buAutoNum type="arabicPeriod"/>
            </a:pPr>
            <a:r>
              <a:rPr lang="en-US" sz="1200" b="0" i="0" dirty="0">
                <a:solidFill>
                  <a:srgbClr val="D1D2D3"/>
                </a:solidFill>
                <a:effectLst/>
                <a:highlight>
                  <a:srgbClr val="222529"/>
                </a:highlight>
                <a:latin typeface="Slack-Lato"/>
              </a:rPr>
              <a:t>Ease of deployment on premise or on cloud, also with integrations</a:t>
            </a:r>
            <a:endParaRPr lang="en-US" sz="1000" b="0" i="0" kern="100" dirty="0">
              <a:solidFill>
                <a:srgbClr val="D1D2D3"/>
              </a:solidFill>
              <a:effectLst/>
              <a:highlight>
                <a:srgbClr val="222529"/>
              </a:highlight>
              <a:latin typeface="Aptos" panose="020B0004020202020204" pitchFamily="34" charset="0"/>
              <a:cs typeface="Times New Roman" panose="02020603050405020304" pitchFamily="18" charset="0"/>
            </a:endParaRPr>
          </a:p>
          <a:p>
            <a:pPr marL="0" marR="0">
              <a:spcBef>
                <a:spcPts val="0"/>
              </a:spcBef>
              <a:spcAft>
                <a:spcPts val="0"/>
              </a:spcAft>
            </a:pPr>
            <a:endParaRPr lang="en-US" sz="1000" b="0" i="0" kern="100" dirty="0">
              <a:solidFill>
                <a:srgbClr val="D1D2D3"/>
              </a:solidFill>
              <a:effectLst/>
              <a:highlight>
                <a:srgbClr val="222529"/>
              </a:highligh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000" b="1" kern="100" dirty="0">
                <a:effectLst/>
                <a:latin typeface="Aptos" panose="020B0004020202020204" pitchFamily="34" charset="0"/>
                <a:ea typeface="Aptos" panose="020B0004020202020204" pitchFamily="34" charset="0"/>
                <a:cs typeface="Times New Roman" panose="02020603050405020304" pitchFamily="18" charset="0"/>
              </a:rPr>
              <a:t>Discussion question, post read-out: </a:t>
            </a:r>
            <a:r>
              <a:rPr lang="en-US" sz="1000" kern="100" dirty="0">
                <a:effectLst/>
                <a:latin typeface="Aptos" panose="020B0004020202020204" pitchFamily="34" charset="0"/>
                <a:ea typeface="Aptos" panose="020B0004020202020204" pitchFamily="34" charset="0"/>
                <a:cs typeface="Times New Roman" panose="02020603050405020304" pitchFamily="18" charset="0"/>
              </a:rPr>
              <a:t>what are some features you are using today when it comes to data resiliency? Or efficiency? </a:t>
            </a:r>
            <a:endParaRPr lang="en-US" sz="1200" b="1" kern="100" dirty="0">
              <a:effectLst/>
              <a:latin typeface="Aptos" panose="020B0004020202020204" pitchFamily="34" charset="0"/>
              <a:ea typeface="Aptos" panose="020B0004020202020204" pitchFamily="34" charset="0"/>
              <a:cs typeface="Times New Roman" panose="02020603050405020304" pitchFamily="18" charset="0"/>
            </a:endParaRPr>
          </a:p>
          <a:p>
            <a:pPr>
              <a:spcBef>
                <a:spcPts val="0"/>
              </a:spcBef>
            </a:pPr>
            <a:endParaRPr lang="en-US" sz="1000" dirty="0"/>
          </a:p>
          <a:p>
            <a:pPr>
              <a:spcBef>
                <a:spcPts val="0"/>
              </a:spcBef>
            </a:pPr>
            <a:r>
              <a:rPr lang="en-US" sz="1000" dirty="0"/>
              <a:t>These are the hot topics in the market: </a:t>
            </a:r>
          </a:p>
          <a:p>
            <a:pPr marL="171450" indent="-171450">
              <a:spcBef>
                <a:spcPts val="0"/>
              </a:spcBef>
              <a:buFont typeface="Arial" panose="020B0604020202020204" pitchFamily="34" charset="0"/>
              <a:buChar char="•"/>
            </a:pPr>
            <a:r>
              <a:rPr lang="en-US" sz="1000" dirty="0"/>
              <a:t>VMware integration - re: </a:t>
            </a:r>
            <a:r>
              <a:rPr lang="en-US" sz="1000" dirty="0" err="1"/>
              <a:t>vVols</a:t>
            </a:r>
            <a:endParaRPr lang="en-US" sz="1000" dirty="0"/>
          </a:p>
          <a:p>
            <a:pPr marL="171450" indent="-171450">
              <a:spcBef>
                <a:spcPts val="0"/>
              </a:spcBef>
              <a:buFont typeface="Arial" panose="020B0604020202020204" pitchFamily="34" charset="0"/>
              <a:buChar char="•"/>
            </a:pPr>
            <a:r>
              <a:rPr lang="en-US" sz="1000" dirty="0"/>
              <a:t>defender/</a:t>
            </a:r>
            <a:r>
              <a:rPr lang="en-US" sz="1000" dirty="0" err="1"/>
              <a:t>cohesity</a:t>
            </a:r>
            <a:r>
              <a:rPr lang="en-US" sz="1000" dirty="0"/>
              <a:t> </a:t>
            </a:r>
          </a:p>
          <a:p>
            <a:pPr marL="171450" indent="-171450">
              <a:spcBef>
                <a:spcPts val="0"/>
              </a:spcBef>
              <a:buFont typeface="Arial" panose="020B0604020202020204" pitchFamily="34" charset="0"/>
              <a:buChar char="•"/>
            </a:pPr>
            <a:r>
              <a:rPr lang="en-US" sz="1000" dirty="0"/>
              <a:t>IO level </a:t>
            </a:r>
            <a:r>
              <a:rPr lang="en-US" sz="1000" dirty="0" err="1"/>
              <a:t>ransonware</a:t>
            </a:r>
            <a:endParaRPr lang="en-US" sz="1000" dirty="0"/>
          </a:p>
          <a:p>
            <a:pPr marL="171450" indent="-171450">
              <a:spcBef>
                <a:spcPts val="0"/>
              </a:spcBef>
              <a:buFont typeface="Arial" panose="020B0604020202020204" pitchFamily="34" charset="0"/>
              <a:buChar char="•"/>
            </a:pPr>
            <a:r>
              <a:rPr lang="en-US" sz="1000" dirty="0"/>
              <a:t>3-site</a:t>
            </a:r>
          </a:p>
          <a:p>
            <a:pPr marL="171450" indent="-171450">
              <a:spcBef>
                <a:spcPts val="0"/>
              </a:spcBef>
              <a:buFont typeface="Arial" panose="020B0604020202020204" pitchFamily="34" charset="0"/>
              <a:buChar char="•"/>
            </a:pPr>
            <a:r>
              <a:rPr lang="en-US" sz="1000" dirty="0"/>
              <a:t>2-active active</a:t>
            </a:r>
          </a:p>
          <a:p>
            <a:pPr marL="171450" indent="-171450">
              <a:spcBef>
                <a:spcPts val="0"/>
              </a:spcBef>
              <a:buFont typeface="Arial" panose="020B0604020202020204" pitchFamily="34" charset="0"/>
              <a:buChar char="•"/>
            </a:pPr>
            <a:r>
              <a:rPr lang="en-US" sz="1000" dirty="0"/>
              <a:t>flash grid - pull it out specifically </a:t>
            </a:r>
          </a:p>
          <a:p>
            <a:pPr>
              <a:spcBef>
                <a:spcPts val="0"/>
              </a:spcBef>
            </a:pPr>
            <a:endParaRPr lang="en-US" sz="1000" dirty="0"/>
          </a:p>
          <a:p>
            <a:pPr>
              <a:spcBef>
                <a:spcPts val="0"/>
              </a:spcBef>
            </a:pPr>
            <a:endParaRPr lang="en-US" sz="1000" dirty="0"/>
          </a:p>
          <a:p>
            <a:pPr>
              <a:spcBef>
                <a:spcPts val="0"/>
              </a:spcBef>
            </a:pPr>
            <a:endParaRPr lang="en-US" sz="1000" dirty="0"/>
          </a:p>
          <a:p>
            <a:pPr marL="0" marR="0">
              <a:spcBef>
                <a:spcPts val="0"/>
              </a:spcBef>
              <a:spcAft>
                <a:spcPts val="0"/>
              </a:spcAft>
            </a:pPr>
            <a:endParaRPr lang="en-US" sz="12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AB0DBB-47BA-5343-9962-01B3058FE1F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823509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Script: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Now we will talk a little bit about Storage Insights. This is our AI powered software for monitoring performance as well as analytics and alerts. I have mentioned it a few times already, at how it works with our RTD with FCM but what I haven’t mentioned is how much it will optimize the time your storage admin has for their day to day, so think of it as a Storage Admin Assistant in that respect. There’s a few use cases featured here, that range from feeling confident that your storage is secure and that you can forecast and manage your capacity with ease. Not only that, but we are also envisioning that we will expand its AI powered capabilities that exist today for ML and bring in a conversational AI interface, so we’re building more and more AI into our storage platform to bring more efficiency and modernization all in one go. </a:t>
            </a:r>
          </a:p>
          <a:p>
            <a:pPr marL="0" marR="0">
              <a:spcBef>
                <a:spcPts val="0"/>
              </a:spcBef>
              <a:spcAft>
                <a:spcPts val="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t>
            </a:r>
          </a:p>
          <a:p>
            <a:pPr marL="0" marR="0">
              <a:spcBef>
                <a:spcPts val="0"/>
              </a:spcBef>
              <a:spcAft>
                <a:spcPts val="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Speaker notes: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Top 3 points: </a:t>
            </a:r>
          </a:p>
          <a:p>
            <a:pPr marL="342900" marR="0" lvl="0" indent="-342900">
              <a:spcBef>
                <a:spcPts val="0"/>
              </a:spcBef>
              <a:spcAft>
                <a:spcPts val="0"/>
              </a:spcAft>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Describe Storage Insights with the analogy ‘The Storage Admin Assistant’</a:t>
            </a:r>
          </a:p>
          <a:p>
            <a:pPr marL="342900" marR="0" lvl="0" indent="-342900">
              <a:spcBef>
                <a:spcPts val="0"/>
              </a:spcBef>
              <a:spcAft>
                <a:spcPts val="0"/>
              </a:spcAft>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Slow down a little here and spend some time discussing the AI benefit</a:t>
            </a:r>
          </a:p>
          <a:p>
            <a:pPr marL="342900" marR="0" lvl="0" indent="-342900">
              <a:spcBef>
                <a:spcPts val="0"/>
              </a:spcBef>
              <a:spcAft>
                <a:spcPts val="0"/>
              </a:spcAft>
              <a:buFont typeface="+mj-lt"/>
              <a:buAutoNum type="arabicPeriod"/>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spcBef>
                <a:spcPts val="0"/>
              </a:spcBef>
              <a:spcAft>
                <a:spcPts val="0"/>
              </a:spcAft>
              <a:buFont typeface="+mj-lt"/>
              <a:buNone/>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Good to know points that come up as questions: </a:t>
            </a:r>
          </a:p>
          <a:p>
            <a:pPr marL="342900" marR="0" lvl="0" indent="-342900">
              <a:spcBef>
                <a:spcPts val="0"/>
              </a:spcBef>
              <a:spcAft>
                <a:spcPts val="0"/>
              </a:spcAft>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When will you have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GenAI</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capabilities? We are looking to have by end of year</a:t>
            </a:r>
          </a:p>
          <a:p>
            <a:pPr marL="342900" marR="0" lvl="0" indent="-342900">
              <a:spcBef>
                <a:spcPts val="0"/>
              </a:spcBef>
              <a:spcAft>
                <a:spcPts val="0"/>
              </a:spcAft>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Is this available on premise? No, it is not available today, but tell me more about your need. </a:t>
            </a:r>
          </a:p>
          <a:p>
            <a:pPr marL="0" marR="0" lvl="0" indent="0">
              <a:spcBef>
                <a:spcPts val="0"/>
              </a:spcBef>
              <a:spcAft>
                <a:spcPts val="0"/>
              </a:spcAft>
              <a:buFont typeface="+mj-l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spcBef>
                <a:spcPts val="0"/>
              </a:spcBef>
              <a:spcAft>
                <a:spcPts val="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a:ln>
                  <a:noFill/>
                </a:ln>
                <a:solidFill>
                  <a:srgbClr val="FFFFFF"/>
                </a:solidFill>
                <a:effectLst/>
                <a:uLnTx/>
                <a:uFillTx/>
                <a:latin typeface="Slack-Lato"/>
                <a:ea typeface="+mn-ea"/>
                <a:cs typeface="Arial"/>
              </a:rPr>
              <a:t>&lt;!—older speaker notes--!&gt;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200" b="0" i="0" u="none" strike="noStrike" kern="1200" cap="none" spc="0" normalizeH="0" baseline="0" noProof="0" dirty="0">
              <a:ln>
                <a:noFill/>
              </a:ln>
              <a:solidFill>
                <a:srgbClr val="FFFFFF"/>
              </a:solidFill>
              <a:effectLst/>
              <a:uLnTx/>
              <a:uFillTx/>
              <a:latin typeface="Slack-Lato"/>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a:ln>
                  <a:noFill/>
                </a:ln>
                <a:solidFill>
                  <a:srgbClr val="FFFFFF"/>
                </a:solidFill>
                <a:effectLst/>
                <a:uLnTx/>
                <a:uFillTx/>
                <a:latin typeface="Slack-Lato"/>
                <a:ea typeface="+mn-ea"/>
                <a:cs typeface="Arial"/>
              </a:rPr>
              <a:t>Watson assistant NLP modules. We will need to extend to use </a:t>
            </a:r>
            <a:r>
              <a:rPr kumimoji="0" lang="en-IN" sz="1200" b="0" i="0" u="none" strike="noStrike" kern="1200" cap="none" spc="0" normalizeH="0" baseline="0" noProof="0" dirty="0" err="1">
                <a:ln>
                  <a:noFill/>
                </a:ln>
                <a:solidFill>
                  <a:srgbClr val="FFFFFF"/>
                </a:solidFill>
                <a:effectLst/>
                <a:uLnTx/>
                <a:uFillTx/>
                <a:latin typeface="Slack-Lato"/>
                <a:ea typeface="+mn-ea"/>
                <a:cs typeface="Arial"/>
              </a:rPr>
              <a:t>watsonx.ai</a:t>
            </a:r>
            <a:r>
              <a:rPr kumimoji="0" lang="en-IN" sz="1200" b="0" i="0" u="none" strike="noStrike" kern="1200" cap="none" spc="0" normalizeH="0" baseline="0" noProof="0" dirty="0">
                <a:ln>
                  <a:noFill/>
                </a:ln>
                <a:solidFill>
                  <a:srgbClr val="FFFFFF"/>
                </a:solidFill>
                <a:effectLst/>
                <a:uLnTx/>
                <a:uFillTx/>
                <a:latin typeface="Slack-Lato"/>
                <a:ea typeface="+mn-ea"/>
                <a:cs typeface="Arial"/>
              </a:rPr>
              <a:t> for more free flow conversational interaction (Intent Classification/Entity Extraction -</a:t>
            </a:r>
            <a:r>
              <a:rPr kumimoji="0" lang="en-IN" sz="1200" b="0" i="0" u="none" strike="noStrike" kern="1200" cap="none" spc="0" normalizeH="0" baseline="0" noProof="0" dirty="0">
                <a:ln>
                  <a:noFill/>
                </a:ln>
                <a:solidFill>
                  <a:srgbClr val="FFFF00"/>
                </a:solidFill>
                <a:effectLst/>
                <a:uLnTx/>
                <a:uFillTx/>
                <a:latin typeface="Slack-Lato"/>
                <a:ea typeface="+mn-ea"/>
                <a:cs typeface="Arial"/>
              </a:rPr>
              <a:t> leverage LLM modules like flan-ul2 with prompt engineering and RAG-Retrieval Augmented Generation)</a:t>
            </a:r>
            <a:endParaRPr kumimoji="0" lang="en-US" sz="1200" b="0" i="0" u="none" strike="noStrike" kern="1200" cap="none" spc="0" normalizeH="0" baseline="0" noProof="0" dirty="0">
              <a:ln>
                <a:noFill/>
              </a:ln>
              <a:solidFill>
                <a:srgbClr val="FFFF00"/>
              </a:solidFill>
              <a:effectLst/>
              <a:uLnTx/>
              <a:uFillTx/>
              <a:latin typeface="Slack-Lato"/>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a:ln>
                  <a:noFill/>
                </a:ln>
                <a:solidFill>
                  <a:srgbClr val="FFFF00"/>
                </a:solidFill>
                <a:effectLst/>
                <a:uLnTx/>
                <a:uFillTx/>
                <a:latin typeface="Slack-Lato"/>
                <a:ea typeface="+mn-ea"/>
                <a:cs typeface="Arial"/>
              </a:rPr>
              <a:t>Co-relation analytics</a:t>
            </a:r>
            <a:r>
              <a:rPr kumimoji="0" lang="en-IN" sz="1200" b="0" i="0" u="none" strike="noStrike" kern="1200" cap="none" spc="0" normalizeH="0" baseline="0" noProof="0" dirty="0">
                <a:ln>
                  <a:noFill/>
                </a:ln>
                <a:solidFill>
                  <a:srgbClr val="FFFFFF"/>
                </a:solidFill>
                <a:effectLst/>
                <a:uLnTx/>
                <a:uFillTx/>
                <a:latin typeface="Slack-Lato"/>
                <a:ea typeface="+mn-ea"/>
                <a:cs typeface="Arial"/>
              </a:rPr>
              <a:t> based on FCM compression and write entropy per volume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a:ln>
                  <a:noFill/>
                </a:ln>
                <a:solidFill>
                  <a:srgbClr val="FFFFFF"/>
                </a:solidFill>
                <a:effectLst/>
                <a:uLnTx/>
                <a:uFillTx/>
                <a:latin typeface="Slack-Lato"/>
                <a:ea typeface="+mn-ea"/>
                <a:cs typeface="Arial"/>
              </a:rPr>
              <a:t>Analytics leveraging forecasting of SLA (IOPS, Response Time, Capacity)  at volume level and determining the best candidature via </a:t>
            </a:r>
            <a:r>
              <a:rPr kumimoji="0" lang="en-IN" sz="1200" b="0" i="0" u="none" strike="noStrike" kern="1200" cap="none" spc="0" normalizeH="0" baseline="0" noProof="0" dirty="0">
                <a:ln>
                  <a:noFill/>
                </a:ln>
                <a:solidFill>
                  <a:srgbClr val="FFFF00"/>
                </a:solidFill>
                <a:effectLst/>
                <a:uLnTx/>
                <a:uFillTx/>
                <a:latin typeface="Slack-Lato"/>
                <a:ea typeface="+mn-ea"/>
                <a:cs typeface="Arial"/>
              </a:rPr>
              <a:t>constraint driven optimization and Best Fit method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a:ln>
                  <a:noFill/>
                </a:ln>
                <a:solidFill>
                  <a:srgbClr val="FFFFFF"/>
                </a:solidFill>
                <a:effectLst/>
                <a:uLnTx/>
                <a:uFillTx/>
                <a:latin typeface="Slack-Lato"/>
                <a:ea typeface="+mn-ea"/>
                <a:cs typeface="Arial" panose="020B0604020202020204" pitchFamily="34" charset="0"/>
              </a:rPr>
              <a:t>Forecasting capacity at storage and volume level –</a:t>
            </a:r>
            <a:r>
              <a:rPr kumimoji="0" lang="en-IN" sz="1200" b="0" i="0" u="none" strike="noStrike" kern="1200" cap="none" spc="0" normalizeH="0" baseline="0" noProof="0" dirty="0">
                <a:ln>
                  <a:noFill/>
                </a:ln>
                <a:solidFill>
                  <a:srgbClr val="FFFF00"/>
                </a:solidFill>
                <a:effectLst/>
                <a:uLnTx/>
                <a:uFillTx/>
                <a:latin typeface="Slack-Lato"/>
                <a:ea typeface="+mn-ea"/>
                <a:cs typeface="Arial" panose="020B0604020202020204" pitchFamily="34" charset="0"/>
              </a:rPr>
              <a:t>Prophet, LR, ARIMA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a:ln>
                  <a:noFill/>
                </a:ln>
                <a:solidFill>
                  <a:srgbClr val="FFFFFF"/>
                </a:solidFill>
                <a:effectLst/>
                <a:uLnTx/>
                <a:uFillTx/>
                <a:latin typeface="Slack-Lato"/>
                <a:ea typeface="+mn-ea"/>
                <a:cs typeface="Arial" panose="020B0604020202020204" pitchFamily="34" charset="0"/>
              </a:rPr>
              <a:t>Anomaly detection by employing key storage metrics (KPIs) for real-time analysis, leveraging AI language models </a:t>
            </a:r>
            <a:r>
              <a:rPr kumimoji="0" lang="en-IN" sz="1600" b="0" i="0" u="none" strike="noStrike" kern="1200" cap="none" spc="0" normalizeH="0" baseline="0" noProof="0" dirty="0">
                <a:ln>
                  <a:noFill/>
                </a:ln>
                <a:solidFill>
                  <a:srgbClr val="FFFF00"/>
                </a:solidFill>
                <a:effectLst/>
                <a:uLnTx/>
                <a:uFillTx/>
                <a:latin typeface="Slack-Lato"/>
                <a:ea typeface="+mn-ea"/>
                <a:cs typeface="Arial" panose="020B0604020202020204" pitchFamily="34" charset="0"/>
              </a:rPr>
              <a:t>- </a:t>
            </a:r>
            <a:r>
              <a:rPr kumimoji="0" lang="en-US" sz="1100" b="0" i="0" u="none" strike="noStrike" kern="1200" cap="none" spc="0" normalizeH="0" baseline="0" noProof="0" dirty="0">
                <a:ln>
                  <a:noFill/>
                </a:ln>
                <a:solidFill>
                  <a:srgbClr val="FFFF00"/>
                </a:solidFill>
                <a:effectLst/>
                <a:uLnTx/>
                <a:uFillTx/>
                <a:latin typeface="Slack-Lato"/>
                <a:ea typeface="+mn-ea"/>
                <a:cs typeface="+mn-cs"/>
              </a:rPr>
              <a:t>LSTM-based autoencoder AI algorithm.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a:ln>
                  <a:noFill/>
                </a:ln>
                <a:solidFill>
                  <a:srgbClr val="FFFFFF"/>
                </a:solidFill>
                <a:effectLst/>
                <a:uLnTx/>
                <a:uFillTx/>
                <a:latin typeface="Slack-Lato"/>
                <a:ea typeface="+mn-ea"/>
                <a:cs typeface="Arial"/>
              </a:rPr>
              <a:t>Harnesses the power of AI algorithms to analyse historical support tickets and intelligently suggest potential solutions for new and complex issues – </a:t>
            </a:r>
            <a:r>
              <a:rPr kumimoji="0" lang="en-IN" sz="1050" b="0" i="0" u="none" strike="noStrike" kern="1200" cap="none" spc="0" normalizeH="0" baseline="0" noProof="0" dirty="0">
                <a:ln>
                  <a:noFill/>
                </a:ln>
                <a:solidFill>
                  <a:srgbClr val="FFFF00"/>
                </a:solidFill>
                <a:effectLst/>
                <a:uLnTx/>
                <a:uFillTx/>
                <a:latin typeface="Slack-Lato"/>
                <a:ea typeface="+mn-ea"/>
                <a:cs typeface="Arial"/>
              </a:rPr>
              <a:t>BERT &amp; FAISS</a:t>
            </a:r>
            <a:r>
              <a:rPr kumimoji="0" lang="en-IN" sz="1200" b="0" i="0" u="none" strike="noStrike" kern="1200" cap="none" spc="0" normalizeH="0" baseline="0" noProof="0" dirty="0">
                <a:ln>
                  <a:noFill/>
                </a:ln>
                <a:solidFill>
                  <a:srgbClr val="FFFF00"/>
                </a:solidFill>
                <a:effectLst/>
                <a:uLnTx/>
                <a:uFillTx/>
                <a:latin typeface="Slack-Lato"/>
                <a:ea typeface="+mn-ea"/>
                <a:cs typeface="Arial"/>
              </a:rPr>
              <a:t> (</a:t>
            </a:r>
            <a:r>
              <a:rPr kumimoji="0" lang="en-IN" sz="1050" b="0" i="0" u="none" strike="noStrike" kern="1200" cap="none" spc="0" normalizeH="0" baseline="0" noProof="0" dirty="0">
                <a:ln>
                  <a:noFill/>
                </a:ln>
                <a:solidFill>
                  <a:srgbClr val="FFFF00"/>
                </a:solidFill>
                <a:effectLst/>
                <a:uLnTx/>
                <a:uFillTx/>
                <a:latin typeface="Slack-Lato"/>
                <a:ea typeface="+mn-ea"/>
                <a:cs typeface="Arial"/>
              </a:rPr>
              <a:t>Facebook AI Semantic Similarity</a:t>
            </a:r>
            <a:r>
              <a:rPr kumimoji="0" lang="en-IN" sz="1200" b="0" i="0" u="none" strike="noStrike" kern="1200" cap="none" spc="0" normalizeH="0" baseline="0" noProof="0" dirty="0">
                <a:ln>
                  <a:noFill/>
                </a:ln>
                <a:solidFill>
                  <a:srgbClr val="FFFF00"/>
                </a:solidFill>
                <a:effectLst/>
                <a:uLnTx/>
                <a:uFillTx/>
                <a:latin typeface="Slack-Lato"/>
                <a:ea typeface="+mn-ea"/>
                <a:cs typeface="Arial"/>
              </a:rPr>
              <a:t>)</a:t>
            </a:r>
            <a:endParaRPr kumimoji="0" lang="en-US" sz="1050" b="0" i="0" u="none" strike="noStrike" kern="1200" cap="none" spc="0" normalizeH="0" baseline="0" noProof="0" dirty="0">
              <a:ln>
                <a:noFill/>
              </a:ln>
              <a:solidFill>
                <a:srgbClr val="FFFF00"/>
              </a:solidFill>
              <a:effectLst/>
              <a:uLnTx/>
              <a:uFillTx/>
              <a:latin typeface="Slack-Lato"/>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AB0DBB-47BA-5343-9962-01B3058FE1F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7596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6375" y="228600"/>
            <a:ext cx="6419850" cy="36115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b="1" dirty="0"/>
              <a:t>Script: </a:t>
            </a:r>
            <a:r>
              <a:rPr lang="en-US" b="0" dirty="0"/>
              <a:t>So, I have talked a little bit about what we are planning to do with Storage Insights but let me showcase a couple more things we launched in 2024. </a:t>
            </a:r>
          </a:p>
          <a:p>
            <a:pPr marL="0" marR="0" lvl="0" indent="0" algn="l" defTabSz="914400" rtl="0" eaLnBrk="1" fontAlgn="auto" latinLnBrk="0" hangingPunct="1">
              <a:lnSpc>
                <a:spcPct val="100000"/>
              </a:lnSpc>
              <a:spcBef>
                <a:spcPts val="60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600"/>
              </a:spcBef>
              <a:spcAft>
                <a:spcPts val="0"/>
              </a:spcAft>
              <a:buClrTx/>
              <a:buSzTx/>
              <a:buFontTx/>
              <a:buNone/>
              <a:tabLst/>
              <a:defRPr/>
            </a:pPr>
            <a:r>
              <a:rPr lang="en-US" b="0" dirty="0"/>
              <a:t>-OR-</a:t>
            </a:r>
          </a:p>
          <a:p>
            <a:pPr marL="0" marR="0" lvl="0" indent="0" algn="l" defTabSz="914400" rtl="0" eaLnBrk="1" fontAlgn="auto" latinLnBrk="0" hangingPunct="1">
              <a:lnSpc>
                <a:spcPct val="100000"/>
              </a:lnSpc>
              <a:spcBef>
                <a:spcPts val="60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600"/>
              </a:spcBef>
              <a:spcAft>
                <a:spcPts val="0"/>
              </a:spcAft>
              <a:buClrTx/>
              <a:buSzTx/>
              <a:buFontTx/>
              <a:buNone/>
              <a:tabLst/>
              <a:defRPr/>
            </a:pPr>
            <a:r>
              <a:rPr lang="en-US" b="0" dirty="0"/>
              <a:t>So let’s take a look at what’s new in 2024.</a:t>
            </a:r>
            <a:endParaRPr lang="en-US" b="1" dirty="0"/>
          </a:p>
          <a:p>
            <a:pPr marL="0" marR="0" lvl="0" indent="0" algn="l" defTabSz="914400" rtl="0" eaLnBrk="1" fontAlgn="auto" latinLnBrk="0" hangingPunct="1">
              <a:lnSpc>
                <a:spcPct val="100000"/>
              </a:lnSpc>
              <a:spcBef>
                <a:spcPts val="600"/>
              </a:spcBef>
              <a:spcAft>
                <a:spcPts val="0"/>
              </a:spcAft>
              <a:buClrTx/>
              <a:buSzTx/>
              <a:buFontTx/>
              <a:buNone/>
              <a:tabLst/>
              <a:defRPr/>
            </a:pPr>
            <a:endParaRPr lang="en-US" b="0" dirty="0"/>
          </a:p>
        </p:txBody>
      </p:sp>
      <p:sp>
        <p:nvSpPr>
          <p:cNvPr id="4" name="Slide Number Placeholder 3"/>
          <p:cNvSpPr>
            <a:spLocks noGrp="1"/>
          </p:cNvSpPr>
          <p:nvPr>
            <p:ph type="sldNum" sz="quarter" idx="5"/>
          </p:nvPr>
        </p:nvSpPr>
        <p:spPr/>
        <p:txBody>
          <a:bodyPr/>
          <a:lstStyle/>
          <a:p>
            <a:pPr marL="0" marR="0" lvl="0" indent="0" algn="r" defTabSz="1829379" rtl="0" eaLnBrk="1" fontAlgn="auto" latinLnBrk="0" hangingPunct="1">
              <a:lnSpc>
                <a:spcPct val="100000"/>
              </a:lnSpc>
              <a:spcBef>
                <a:spcPts val="0"/>
              </a:spcBef>
              <a:spcAft>
                <a:spcPts val="0"/>
              </a:spcAft>
              <a:buClrTx/>
              <a:buSzTx/>
              <a:buFontTx/>
              <a:buNone/>
              <a:tabLst/>
              <a:defRPr/>
            </a:pPr>
            <a:fld id="{6E2E38B8-B0B4-AD41-AC6E-B781F46A9FD3}" type="slidenum">
              <a:rPr kumimoji="0" lang="en-US" sz="600" b="0" i="0" u="none" strike="noStrike" kern="1200" cap="none" spc="0" normalizeH="0" baseline="0" noProof="0" smtClean="0">
                <a:ln>
                  <a:noFill/>
                </a:ln>
                <a:solidFill>
                  <a:srgbClr val="000000"/>
                </a:solidFill>
                <a:effectLst/>
                <a:uLnTx/>
                <a:uFillTx/>
                <a:latin typeface="IBM Plex Sans Light" panose="020B0503050203000203" pitchFamily="34" charset="0"/>
                <a:ea typeface="+mn-ea"/>
                <a:cs typeface="+mn-cs"/>
              </a:rPr>
              <a:pPr marL="0" marR="0" lvl="0" indent="0" algn="r" defTabSz="1829379" rtl="0" eaLnBrk="1" fontAlgn="auto" latinLnBrk="0" hangingPunct="1">
                <a:lnSpc>
                  <a:spcPct val="100000"/>
                </a:lnSpc>
                <a:spcBef>
                  <a:spcPts val="0"/>
                </a:spcBef>
                <a:spcAft>
                  <a:spcPts val="0"/>
                </a:spcAft>
                <a:buClrTx/>
                <a:buSzTx/>
                <a:buFontTx/>
                <a:buNone/>
                <a:tabLst/>
                <a:defRPr/>
              </a:pPr>
              <a:t>13</a:t>
            </a:fld>
            <a:endParaRPr kumimoji="0" lang="en-US" sz="600" b="0" i="0" u="none" strike="noStrike" kern="1200" cap="none" spc="0" normalizeH="0" baseline="0" noProof="0">
              <a:ln>
                <a:noFill/>
              </a:ln>
              <a:solidFill>
                <a:srgbClr val="000000"/>
              </a:solidFill>
              <a:effectLst/>
              <a:uLnTx/>
              <a:uFillTx/>
              <a:latin typeface="IBM Plex Sans Light" panose="020B0503050203000203" pitchFamily="34" charset="0"/>
              <a:ea typeface="+mn-ea"/>
              <a:cs typeface="+mn-cs"/>
            </a:endParaRPr>
          </a:p>
        </p:txBody>
      </p:sp>
      <p:sp>
        <p:nvSpPr>
          <p:cNvPr id="5" name="Footer Placeholder 4"/>
          <p:cNvSpPr>
            <a:spLocks noGrp="1"/>
          </p:cNvSpPr>
          <p:nvPr>
            <p:ph type="ftr" sz="quarter" idx="4"/>
          </p:nvPr>
        </p:nvSpPr>
        <p:spPr/>
        <p:txBody>
          <a:bodyPr/>
          <a:lstStyle/>
          <a:p>
            <a:pPr marL="0" marR="0" lvl="0" indent="0" algn="l" defTabSz="1829379"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IBM Plex Sans Light" panose="020B0503050203000203" pitchFamily="34" charset="0"/>
                <a:ea typeface="+mn-ea"/>
                <a:cs typeface="+mn-cs"/>
              </a:rPr>
              <a:t>Footer</a:t>
            </a:r>
          </a:p>
        </p:txBody>
      </p:sp>
    </p:spTree>
    <p:extLst>
      <p:ext uri="{BB962C8B-B14F-4D97-AF65-F5344CB8AC3E}">
        <p14:creationId xmlns:p14="http://schemas.microsoft.com/office/powerpoint/2010/main" val="17314032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1875" y="712788"/>
            <a:ext cx="4794250" cy="26971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GB" sz="1100" b="1" kern="0" dirty="0">
                <a:solidFill>
                  <a:srgbClr val="1C1C1C"/>
                </a:solidFill>
                <a:effectLst/>
                <a:latin typeface="IBM Plex Sans" panose="020B0503050203000203" pitchFamily="34" charset="0"/>
                <a:ea typeface="IBM Plex Sans" panose="020B0503050203000203" pitchFamily="34" charset="0"/>
                <a:cs typeface="IBM Plex Sans" panose="020B0503050203000203" pitchFamily="34" charset="0"/>
              </a:rPr>
              <a:t>Script: </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GB" sz="1100" kern="0" dirty="0">
                <a:solidFill>
                  <a:srgbClr val="1C1C1C"/>
                </a:solidFill>
                <a:effectLst/>
                <a:latin typeface="IBM Plex Sans" panose="020B0503050203000203" pitchFamily="34" charset="0"/>
                <a:ea typeface="IBM Plex Sans" panose="020B0503050203000203" pitchFamily="34" charset="0"/>
                <a:cs typeface="IBM Plex Sans" panose="020B0503050203000203" pitchFamily="34" charset="0"/>
              </a:rPr>
              <a:t>We made a few new announcements in Q2, starting with Flash Grid and then I’ll cover Storage Assurance. These have been important to our approach with modernization. </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en-GB" sz="1100" kern="0" dirty="0">
              <a:solidFill>
                <a:srgbClr val="1C1C1C"/>
              </a:solidFill>
              <a:effectLst/>
              <a:latin typeface="IBM Plex Sans" panose="020B0503050203000203" pitchFamily="34" charset="0"/>
              <a:ea typeface="IBM Plex Sans" panose="020B0503050203000203" pitchFamily="34" charset="0"/>
              <a:cs typeface="IBM Plex Sans" panose="020B0503050203000203" pitchFamily="34" charset="0"/>
            </a:endParaRP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GB" sz="1100" kern="0" dirty="0">
                <a:solidFill>
                  <a:srgbClr val="1C1C1C"/>
                </a:solidFill>
                <a:effectLst/>
                <a:latin typeface="IBM Plex Sans" panose="020B0503050203000203" pitchFamily="34" charset="0"/>
                <a:ea typeface="IBM Plex Sans" panose="020B0503050203000203" pitchFamily="34" charset="0"/>
                <a:cs typeface="IBM Plex Sans" panose="020B0503050203000203" pitchFamily="34" charset="0"/>
              </a:rPr>
              <a:t>Flash Grid is an important new concept of federated architecture. It introduces a new flexible, scalable way to balance workloads across the Storage Virtualize devices in your estate, allowing you to non-disruptively move workloads or these partitions around different systems to maximise your asset utilization. This means you can move not only your data, but all of the data storage components already customized for that partition. This creates less issues that can happen around data migration and moves it toward being a regular operational standard as opposed to a special project activity the requires time, effort and potentially additional costs. With Flash Grid, you can move partitions in a short amount of time with very little post migration follow up. </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en-US" sz="1200" kern="0" dirty="0">
              <a:solidFill>
                <a:srgbClr val="1C1C1C"/>
              </a:solidFill>
              <a:effectLst/>
              <a:latin typeface="IBM Plex Sans" panose="020B0503050203000203"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kern="0" dirty="0">
                <a:solidFill>
                  <a:srgbClr val="1C1C1C"/>
                </a:solidFill>
                <a:effectLst/>
                <a:latin typeface="IBM Plex Sans" panose="020B0503050203000203" pitchFamily="34" charset="0"/>
                <a:ea typeface="Aptos" panose="020B0004020202020204" pitchFamily="34" charset="0"/>
                <a:cs typeface="Times New Roman" panose="02020603050405020304" pitchFamily="18" charset="0"/>
              </a:rPr>
              <a:t>We just announced non-disruptive partition mobility in Q2 and then intelligent placement using AIOps in the second half of 2024. </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en-US" sz="1200" kern="0" dirty="0">
              <a:solidFill>
                <a:srgbClr val="1C1C1C"/>
              </a:solidFill>
              <a:effectLst/>
              <a:latin typeface="IBM Plex Sans" panose="020B0503050203000203"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kern="0" dirty="0">
                <a:solidFill>
                  <a:srgbClr val="1C1C1C"/>
                </a:solidFill>
                <a:effectLst/>
                <a:latin typeface="IBM Plex Sans" panose="020B0503050203000203" pitchFamily="34" charset="0"/>
                <a:ea typeface="IBM Plex Sans" panose="020B0503050203000203" pitchFamily="34" charset="0"/>
                <a:cs typeface="IBM Plex Sans" panose="020B0503050203000203" pitchFamily="34" charset="0"/>
              </a:rPr>
              <a:t>With this introduction of Flash Grid, IBM FlashSystem are simplifying the complexities of managing storage environments with the introduction of partition migration capabilities to ultimately deliver non-disruptive operations across your storage environment. </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en-US" sz="1200" kern="0" dirty="0">
              <a:solidFill>
                <a:srgbClr val="1C1C1C"/>
              </a:solidFill>
              <a:effectLst/>
              <a:latin typeface="IBM Plex Sans" panose="020B0503050203000203"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kern="0" dirty="0">
                <a:solidFill>
                  <a:srgbClr val="1C1C1C"/>
                </a:solidFill>
                <a:effectLst/>
                <a:latin typeface="IBM Plex Sans" panose="020B0503050203000203" pitchFamily="34" charset="0"/>
                <a:ea typeface="IBM Plex Sans" panose="020B0503050203000203"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1" kern="0" dirty="0">
                <a:solidFill>
                  <a:srgbClr val="1C1C1C"/>
                </a:solidFill>
                <a:effectLst/>
                <a:latin typeface="IBM Plex Sans" panose="020B0503050203000203" pitchFamily="34" charset="0"/>
                <a:ea typeface="IBM Plex Sans" panose="020B0503050203000203" pitchFamily="34" charset="0"/>
                <a:cs typeface="Times New Roman" panose="02020603050405020304" pitchFamily="18" charset="0"/>
              </a:rPr>
              <a:t>Speaker Notes: </a:t>
            </a:r>
          </a:p>
          <a:p>
            <a:pPr marL="0" marR="0">
              <a:spcBef>
                <a:spcPts val="0"/>
              </a:spcBef>
              <a:spcAft>
                <a:spcPts val="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Top 3 points: </a:t>
            </a:r>
          </a:p>
          <a:p>
            <a:pPr marL="342900" marR="0" lvl="0" indent="-342900">
              <a:spcBef>
                <a:spcPts val="0"/>
              </a:spcBef>
              <a:spcAft>
                <a:spcPts val="0"/>
              </a:spcAft>
              <a:buFont typeface="+mj-lt"/>
              <a:buAutoNum type="arabicPeriod"/>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What did we launch this year? Focus on this and storage assurance [next slide]</a:t>
            </a:r>
          </a:p>
          <a:p>
            <a:pPr marL="342900" marR="0" lvl="0" indent="-342900">
              <a:spcBef>
                <a:spcPts val="0"/>
              </a:spcBef>
              <a:spcAft>
                <a:spcPts val="0"/>
              </a:spcAft>
              <a:buFont typeface="+mj-lt"/>
              <a:buAutoNum type="arabicPeriod"/>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What’s new with Storage Virtualize with Storage Insights: introducing partitions</a:t>
            </a:r>
            <a:endParaRPr lang="en-US" sz="1100" kern="0" dirty="0">
              <a:solidFill>
                <a:srgbClr val="1C1C1C"/>
              </a:solidFill>
              <a:effectLst/>
              <a:latin typeface="IBM Plex Sans" panose="020B0503050203000203" pitchFamily="34" charset="0"/>
              <a:ea typeface="IBM Plex Sans" panose="020B0503050203000203" pitchFamily="34" charset="0"/>
              <a:cs typeface="IBM Plex Sans" panose="020B0503050203000203" pitchFamily="34" charset="0"/>
            </a:endParaRPr>
          </a:p>
          <a:p>
            <a:pPr marL="742950" marR="0" lvl="1" indent="-285750">
              <a:spcBef>
                <a:spcPts val="0"/>
              </a:spcBef>
              <a:spcAft>
                <a:spcPts val="0"/>
              </a:spcAft>
              <a:buFont typeface="Courier New" panose="02070309020205020404" pitchFamily="49" charset="0"/>
              <a:buChar char="o"/>
            </a:pPr>
            <a:endParaRPr lang="en-US" sz="1100" kern="0" dirty="0">
              <a:solidFill>
                <a:srgbClr val="1C1C1C"/>
              </a:solidFill>
              <a:effectLst/>
              <a:latin typeface="IBM Plex Sans" panose="020B0503050203000203" pitchFamily="34" charset="0"/>
              <a:ea typeface="IBM Plex Sans" panose="020B0503050203000203" pitchFamily="34" charset="0"/>
              <a:cs typeface="IBM Plex Sans" panose="020B0503050203000203" pitchFamily="34" charset="0"/>
            </a:endParaRPr>
          </a:p>
          <a:p>
            <a:pPr marL="742950" marR="0" lvl="1" indent="-285750">
              <a:spcBef>
                <a:spcPts val="0"/>
              </a:spcBef>
              <a:spcAft>
                <a:spcPts val="0"/>
              </a:spcAft>
              <a:buFont typeface="Courier New" panose="02070309020205020404" pitchFamily="49" charset="0"/>
              <a:buChar char="o"/>
            </a:pPr>
            <a:r>
              <a:rPr lang="en-US" sz="1100" kern="0" dirty="0">
                <a:solidFill>
                  <a:srgbClr val="1C1C1C"/>
                </a:solidFill>
                <a:effectLst/>
                <a:latin typeface="IBM Plex Sans" panose="020B0503050203000203" pitchFamily="34" charset="0"/>
                <a:ea typeface="IBM Plex Sans" panose="020B0503050203000203" pitchFamily="34" charset="0"/>
                <a:cs typeface="IBM Plex Sans" panose="020B0503050203000203" pitchFamily="34" charset="0"/>
              </a:rPr>
              <a:t>Need to understand technical concept, virtualize is key on how to move, insights tells you how best to </a:t>
            </a:r>
          </a:p>
          <a:p>
            <a:pPr marL="742950" marR="0" lvl="1" indent="-285750">
              <a:spcBef>
                <a:spcPts val="0"/>
              </a:spcBef>
              <a:spcAft>
                <a:spcPts val="0"/>
              </a:spcAft>
              <a:buFont typeface="Courier New" panose="02070309020205020404" pitchFamily="49" charset="0"/>
              <a:buChar char="o"/>
            </a:pPr>
            <a:r>
              <a:rPr lang="en-US" sz="1100" kern="0" dirty="0">
                <a:solidFill>
                  <a:srgbClr val="1C1C1C"/>
                </a:solidFill>
                <a:effectLst/>
                <a:latin typeface="IBM Plex Sans" panose="020B0503050203000203" pitchFamily="34" charset="0"/>
                <a:ea typeface="IBM Plex Sans" panose="020B0503050203000203" pitchFamily="34" charset="0"/>
                <a:cs typeface="IBM Plex Sans" panose="020B0503050203000203" pitchFamily="34" charset="0"/>
              </a:rPr>
              <a:t>federated is key; take one out and it won't destroy anything, workload keeps running</a:t>
            </a:r>
          </a:p>
          <a:p>
            <a:pPr marL="742950" marR="0" lvl="1" indent="-285750">
              <a:spcBef>
                <a:spcPts val="0"/>
              </a:spcBef>
              <a:spcAft>
                <a:spcPts val="0"/>
              </a:spcAft>
              <a:buFont typeface="Courier New" panose="02070309020205020404" pitchFamily="49" charset="0"/>
              <a:buChar char="o"/>
            </a:pPr>
            <a:r>
              <a:rPr lang="en-US" sz="1100" kern="0" dirty="0">
                <a:solidFill>
                  <a:srgbClr val="1C1C1C"/>
                </a:solidFill>
                <a:effectLst/>
                <a:latin typeface="IBM Plex Sans" panose="020B0503050203000203" pitchFamily="34" charset="0"/>
                <a:ea typeface="IBM Plex Sans" panose="020B0503050203000203" pitchFamily="34" charset="0"/>
                <a:cs typeface="IBM Plex Sans" panose="020B0503050203000203" pitchFamily="34" charset="0"/>
              </a:rPr>
              <a:t>get their agreement for tech experts chat for cool technology (goal) </a:t>
            </a:r>
          </a:p>
          <a:p>
            <a:pPr marL="742950" marR="0" lvl="1" indent="-285750">
              <a:spcBef>
                <a:spcPts val="0"/>
              </a:spcBef>
              <a:spcAft>
                <a:spcPts val="0"/>
              </a:spcAft>
              <a:buFont typeface="Courier New" panose="02070309020205020404" pitchFamily="49" charset="0"/>
              <a:buChar char="o"/>
            </a:pPr>
            <a:endParaRPr lang="en-US" sz="1100" kern="0" dirty="0">
              <a:solidFill>
                <a:srgbClr val="1C1C1C"/>
              </a:solidFill>
              <a:effectLst/>
              <a:latin typeface="IBM Plex Sans" panose="020B0503050203000203" pitchFamily="34" charset="0"/>
              <a:ea typeface="IBM Plex Sans" panose="020B0503050203000203" pitchFamily="34" charset="0"/>
              <a:cs typeface="IBM Plex Sans" panose="020B0503050203000203" pitchFamily="34" charset="0"/>
            </a:endParaRPr>
          </a:p>
          <a:p>
            <a:pPr marL="742950" marR="0" lvl="1" indent="-285750">
              <a:spcBef>
                <a:spcPts val="0"/>
              </a:spcBef>
              <a:spcAft>
                <a:spcPts val="0"/>
              </a:spcAft>
              <a:buFont typeface="Courier New" panose="02070309020205020404" pitchFamily="49" charset="0"/>
              <a:buChar char="o"/>
            </a:pPr>
            <a:endParaRPr lang="en-US" sz="1100" kern="0" dirty="0">
              <a:solidFill>
                <a:srgbClr val="1C1C1C"/>
              </a:solidFill>
              <a:effectLst/>
              <a:latin typeface="IBM Plex Sans" panose="020B0503050203000203" pitchFamily="34" charset="0"/>
              <a:ea typeface="IBM Plex Sans" panose="020B0503050203000203" pitchFamily="34" charset="0"/>
              <a:cs typeface="IBM Plex Sans" panose="020B0503050203000203" pitchFamily="34" charset="0"/>
            </a:endParaRPr>
          </a:p>
          <a:p>
            <a:pPr marL="742950" marR="0" lvl="1" indent="-285750">
              <a:spcBef>
                <a:spcPts val="0"/>
              </a:spcBef>
              <a:spcAft>
                <a:spcPts val="0"/>
              </a:spcAft>
              <a:buFont typeface="Courier New" panose="02070309020205020404" pitchFamily="49" charset="0"/>
              <a:buChar char="o"/>
            </a:pPr>
            <a:r>
              <a:rPr lang="en-US" sz="1100" kern="0" dirty="0">
                <a:solidFill>
                  <a:srgbClr val="1C1C1C"/>
                </a:solidFill>
                <a:effectLst/>
                <a:latin typeface="IBM Plex Sans" panose="020B0503050203000203" pitchFamily="34" charset="0"/>
                <a:ea typeface="IBM Plex Sans" panose="020B0503050203000203" pitchFamily="34" charset="0"/>
                <a:cs typeface="IBM Plex Sans" panose="020B0503050203000203" pitchFamily="34" charset="0"/>
              </a:rPr>
              <a:t>IBM is bringing industry leading data resilience and cyber security capabilities to this segment of the marketplace by extending our DR/BC/HA capabilities with new Storage Virtualize replication capabilities.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1371600" marR="0">
              <a:spcBef>
                <a:spcPts val="0"/>
              </a:spcBef>
              <a:spcAft>
                <a:spcPts val="0"/>
              </a:spcAft>
            </a:pPr>
            <a:r>
              <a:rPr lang="en-US" sz="1100" kern="0" dirty="0">
                <a:solidFill>
                  <a:srgbClr val="1C1C1C"/>
                </a:solidFill>
                <a:effectLst/>
                <a:latin typeface="IBM Plex Sans" panose="020B0503050203000203" pitchFamily="34" charset="0"/>
                <a:ea typeface="IBM Plex Sans" panose="020B0503050203000203" pitchFamily="34" charset="0"/>
                <a:cs typeface="IBM Plex Sans" panose="020B0503050203000203" pitchFamily="34" charset="0"/>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1143000" marR="0" lvl="2" indent="-228600">
              <a:spcBef>
                <a:spcPts val="0"/>
              </a:spcBef>
              <a:spcAft>
                <a:spcPts val="0"/>
              </a:spcAft>
              <a:buFont typeface="Wingdings" pitchFamily="2" charset="2"/>
              <a:buChar char=""/>
            </a:pPr>
            <a:r>
              <a:rPr lang="en-US" sz="1100" kern="0" dirty="0">
                <a:solidFill>
                  <a:srgbClr val="1C1C1C"/>
                </a:solidFill>
                <a:effectLst/>
                <a:latin typeface="IBM Plex Sans" panose="020B0503050203000203" pitchFamily="34" charset="0"/>
                <a:ea typeface="IBM Plex Sans" panose="020B0503050203000203" pitchFamily="34" charset="0"/>
                <a:cs typeface="IBM Plex Sans" panose="020B0503050203000203" pitchFamily="34" charset="0"/>
              </a:rPr>
              <a:t>With the introduction of Flash Grid, IBM </a:t>
            </a:r>
            <a:r>
              <a:rPr lang="en-US" sz="1100" kern="0" dirty="0" err="1">
                <a:solidFill>
                  <a:srgbClr val="1C1C1C"/>
                </a:solidFill>
                <a:effectLst/>
                <a:latin typeface="IBM Plex Sans" panose="020B0503050203000203" pitchFamily="34" charset="0"/>
                <a:ea typeface="IBM Plex Sans" panose="020B0503050203000203" pitchFamily="34" charset="0"/>
                <a:cs typeface="IBM Plex Sans" panose="020B0503050203000203" pitchFamily="34" charset="0"/>
              </a:rPr>
              <a:t>FlashSystems</a:t>
            </a:r>
            <a:r>
              <a:rPr lang="en-US" sz="1100" kern="0" dirty="0">
                <a:solidFill>
                  <a:srgbClr val="1C1C1C"/>
                </a:solidFill>
                <a:effectLst/>
                <a:latin typeface="IBM Plex Sans" panose="020B0503050203000203" pitchFamily="34" charset="0"/>
                <a:ea typeface="IBM Plex Sans" panose="020B0503050203000203" pitchFamily="34" charset="0"/>
                <a:cs typeface="IBM Plex Sans" panose="020B0503050203000203" pitchFamily="34" charset="0"/>
              </a:rPr>
              <a:t> are simplifying the complexities of managing storage environments with the introduction of data migration capabilities to ultimately deliver non-disruptive operations across your Storage environment.</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1600200" marR="0" lvl="3" indent="-228600">
              <a:spcBef>
                <a:spcPts val="0"/>
              </a:spcBef>
              <a:spcAft>
                <a:spcPts val="0"/>
              </a:spcAft>
              <a:buFont typeface="Symbol" pitchFamily="2" charset="2"/>
              <a:buChar char=""/>
            </a:pPr>
            <a:r>
              <a:rPr lang="en-GB" sz="1100" kern="0" dirty="0">
                <a:solidFill>
                  <a:srgbClr val="1C1C1C"/>
                </a:solidFill>
                <a:effectLst/>
                <a:latin typeface="IBM Plex Sans" panose="020B0503050203000203" pitchFamily="34" charset="0"/>
                <a:ea typeface="IBM Plex Sans" panose="020B0503050203000203" pitchFamily="34" charset="0"/>
                <a:cs typeface="IBM Plex Sans" panose="020B0503050203000203" pitchFamily="34" charset="0"/>
              </a:rPr>
              <a:t>Flash Grid introduces a new flexible, scalable way to balance workloads across the Storage Virtualize devices in your estate, allowing you to non-disruptively move workloads (partitions) around to maximise asset utilisation and business needs.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1371600" marR="0">
              <a:spcBef>
                <a:spcPts val="0"/>
              </a:spcBef>
              <a:spcAft>
                <a:spcPts val="0"/>
              </a:spcAft>
            </a:pPr>
            <a:r>
              <a:rPr lang="en-US" sz="1100" kern="0" dirty="0">
                <a:solidFill>
                  <a:srgbClr val="1C1C1C"/>
                </a:solidFill>
                <a:effectLst/>
                <a:latin typeface="IBM Plex Sans" panose="020B0503050203000203" pitchFamily="34" charset="0"/>
                <a:ea typeface="IBM Plex Sans" panose="020B0503050203000203" pitchFamily="34" charset="0"/>
                <a:cs typeface="IBM Plex Sans" panose="020B0503050203000203" pitchFamily="34" charset="0"/>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1143000" marR="0" lvl="2" indent="-228600">
              <a:spcBef>
                <a:spcPts val="0"/>
              </a:spcBef>
              <a:spcAft>
                <a:spcPts val="0"/>
              </a:spcAft>
              <a:buFont typeface="Wingdings" pitchFamily="2" charset="2"/>
              <a:buChar char=""/>
            </a:pPr>
            <a:r>
              <a:rPr lang="en-US" sz="1100" kern="0" dirty="0">
                <a:solidFill>
                  <a:srgbClr val="1C1C1C"/>
                </a:solidFill>
                <a:effectLst/>
                <a:latin typeface="IBM Plex Sans" panose="020B0503050203000203" pitchFamily="34" charset="0"/>
                <a:ea typeface="IBM Plex Sans" panose="020B0503050203000203" pitchFamily="34" charset="0"/>
                <a:cs typeface="IBM Plex Sans" panose="020B0503050203000203" pitchFamily="34" charset="0"/>
              </a:rPr>
              <a:t>With the introduction of IBM’s unique FCM4 and new Ransomware threat detection IBM ensures customers are further protected from new cyber security threats through faster detection and recovery capabilities.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1371600" marR="0">
              <a:spcBef>
                <a:spcPts val="0"/>
              </a:spcBef>
              <a:spcAft>
                <a:spcPts val="0"/>
              </a:spcAft>
            </a:pPr>
            <a:r>
              <a:rPr lang="en-US" sz="1100" kern="0" dirty="0">
                <a:solidFill>
                  <a:srgbClr val="1C1C1C"/>
                </a:solidFill>
                <a:effectLst/>
                <a:latin typeface="IBM Plex Sans" panose="020B0503050203000203" pitchFamily="34" charset="0"/>
                <a:ea typeface="IBM Plex Sans" panose="020B0503050203000203" pitchFamily="34" charset="0"/>
                <a:cs typeface="IBM Plex Sans" panose="020B0503050203000203" pitchFamily="34" charset="0"/>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1143000" marR="0" lvl="2" indent="-228600">
              <a:spcBef>
                <a:spcPts val="0"/>
              </a:spcBef>
              <a:spcAft>
                <a:spcPts val="0"/>
              </a:spcAft>
              <a:buFont typeface="Wingdings" pitchFamily="2" charset="2"/>
              <a:buChar char=""/>
            </a:pPr>
            <a:r>
              <a:rPr lang="en-US" sz="1100" kern="0" dirty="0">
                <a:solidFill>
                  <a:srgbClr val="1C1C1C"/>
                </a:solidFill>
                <a:effectLst/>
                <a:latin typeface="IBM Plex Sans" panose="020B0503050203000203" pitchFamily="34" charset="0"/>
                <a:ea typeface="IBM Plex Sans" panose="020B0503050203000203" pitchFamily="34" charset="0"/>
                <a:cs typeface="IBM Plex Sans" panose="020B0503050203000203" pitchFamily="34" charset="0"/>
              </a:rPr>
              <a:t>And later this year, 3-site DR will be introduced to provide even greater levels of DR/HA/BC capabilities, all at a unmatched level of business efficiency for the marketplace.</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100" kern="0" dirty="0">
                <a:solidFill>
                  <a:srgbClr val="1C1C1C"/>
                </a:solidFill>
                <a:effectLst/>
                <a:latin typeface="IBM Plex Sans" panose="020B0503050203000203" pitchFamily="34" charset="0"/>
                <a:ea typeface="IBM Plex Sans" panose="020B0503050203000203" pitchFamily="34" charset="0"/>
                <a:cs typeface="IBM Plex Sans" panose="020B0503050203000203" pitchFamily="34" charset="0"/>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D595D9-4CB6-4B7D-A651-E3F4B10CB58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59151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noProof="0" dirty="0"/>
              <a:t>Script:</a:t>
            </a:r>
          </a:p>
          <a:p>
            <a:pPr marL="0" indent="0">
              <a:buFont typeface="Arial" panose="020B0604020202020204" pitchFamily="34" charset="0"/>
              <a:buNone/>
            </a:pPr>
            <a:r>
              <a:rPr lang="en-US" b="0" noProof="0" dirty="0"/>
              <a:t>Also announced in Q2, IBM Storage Assurance is a new perpetual consumption model for IBM FlashSystem. This innovative offering lets you 'buy IT for life' with flat, regular, and transparent pricing. With Storage Assurance, you will get full system upgrades, guaranteed performance, and proactive support, ensuring your primary storage stays modern. </a:t>
            </a:r>
          </a:p>
          <a:p>
            <a:pPr marL="0" indent="0">
              <a:buFont typeface="Arial" panose="020B0604020202020204" pitchFamily="34" charset="0"/>
              <a:buNone/>
            </a:pPr>
            <a:r>
              <a:rPr lang="en-US" b="0" noProof="0" dirty="0"/>
              <a:t>Remain confident that you will never again experience disruptive migrations, stitched together franken-systems, and steep price changes. This 'set and forget' lifecycle management system reduces overall TCO and increases the lifetime value of your storage. With data center costs rising, Storage Assurance provides the best value and technology for getting the most out of your storage platform over the years.</a:t>
            </a:r>
          </a:p>
          <a:p>
            <a:pPr marL="0" indent="0">
              <a:buFont typeface="Arial" panose="020B0604020202020204" pitchFamily="34" charset="0"/>
              <a:buNone/>
            </a:pPr>
            <a:endParaRPr lang="en-US" b="1" noProof="0" dirty="0"/>
          </a:p>
          <a:p>
            <a:pPr marL="0" indent="0">
              <a:buFont typeface="Arial" panose="020B0604020202020204" pitchFamily="34" charset="0"/>
              <a:buNone/>
            </a:pPr>
            <a:r>
              <a:rPr lang="en-US" noProof="0" dirty="0"/>
              <a:t>--</a:t>
            </a:r>
          </a:p>
          <a:p>
            <a:pPr marL="0" indent="0">
              <a:buFont typeface="Arial" panose="020B0604020202020204" pitchFamily="34" charset="0"/>
              <a:buNone/>
            </a:pPr>
            <a:r>
              <a:rPr lang="en-US" b="1" noProof="0" dirty="0"/>
              <a:t>Speaker Notes: </a:t>
            </a:r>
          </a:p>
          <a:p>
            <a:r>
              <a:rPr lang="en-US" noProof="0" dirty="0"/>
              <a:t>Top 3 points: </a:t>
            </a:r>
          </a:p>
          <a:p>
            <a:pPr marL="171450" indent="-171450">
              <a:buFont typeface="Arial" panose="020B0604020202020204" pitchFamily="34" charset="0"/>
              <a:buChar char="•"/>
            </a:pPr>
            <a:r>
              <a:rPr lang="en-US" noProof="0" dirty="0"/>
              <a:t>New consumption model assuring your primary storage </a:t>
            </a:r>
          </a:p>
          <a:p>
            <a:pPr marL="171450" indent="-171450">
              <a:buFont typeface="Arial" panose="020B0604020202020204" pitchFamily="34" charset="0"/>
              <a:buChar char="•"/>
            </a:pPr>
            <a:r>
              <a:rPr lang="en-US" noProof="0" dirty="0"/>
              <a:t>Ultimately delivers modernization, lower TCO and less risk/more results for your business</a:t>
            </a:r>
          </a:p>
          <a:p>
            <a:pPr marL="171450" indent="-171450">
              <a:buFont typeface="Arial" panose="020B0604020202020204" pitchFamily="34" charset="0"/>
              <a:buChar char="•"/>
            </a:pPr>
            <a:r>
              <a:rPr lang="en-US" noProof="0" dirty="0"/>
              <a:t>Never experience (or never again) </a:t>
            </a:r>
            <a:r>
              <a:rPr lang="en-US" noProof="0" dirty="0" err="1"/>
              <a:t>painpoints</a:t>
            </a:r>
            <a:r>
              <a:rPr lang="en-US" noProof="0" dirty="0"/>
              <a:t> with your  primary storage platform</a:t>
            </a:r>
          </a:p>
          <a:p>
            <a:pPr marL="0" indent="0">
              <a:buFont typeface="Arial" panose="020B0604020202020204" pitchFamily="34" charset="0"/>
              <a:buNone/>
            </a:pPr>
            <a:endParaRPr lang="en-US" noProof="0" dirty="0"/>
          </a:p>
          <a:p>
            <a:endParaRPr lang="en-US" noProof="0" dirty="0"/>
          </a:p>
          <a:p>
            <a:r>
              <a:rPr lang="en-US" noProof="0" dirty="0"/>
              <a:t>Longer script/takeaways for Storage Assurance:</a:t>
            </a:r>
          </a:p>
          <a:p>
            <a:endParaRPr lang="en-US" noProof="0" dirty="0"/>
          </a:p>
          <a:p>
            <a:r>
              <a:rPr lang="en-US" noProof="0" dirty="0"/>
              <a:t>We plan to do this with IBM Storage Assurance on our FlashSystem storage devices.  This is an offering that allows clients to buy IT for life, staying modern forever with flat, regular and transparent pricing.  This allows clients to mitigate their financial and operational risks with more of the ownership being on IBM as a vendor of the storage.</a:t>
            </a:r>
          </a:p>
          <a:p>
            <a:endParaRPr lang="en-US" noProof="0" dirty="0"/>
          </a:p>
          <a:p>
            <a:r>
              <a:rPr lang="en-US" noProof="0" dirty="0"/>
              <a:t>The first assurance that we provide is automatic hardware refreshes around SLAs when needed throughout the lifecycle.  This could be for a variety of reasons: 1. When we were looking at designing this offering, we noticed that competitors in the market do controller refreshes for performance upgrades overtime.  When we looked in our install base, we noticed that the overwhelming majority of our clients barely utilize the CPUs on their systems because we have computational storage and an active-active architecture so our performance scales efficiently with our capacity.  Given this, if we provided new controllers only, clients wouldn’t always see performance improvements because we do CPU intensive tasks on the drives (i.e. compression, garbage collection, etc.).  Also, we know that our clients would desire media refreshes overtime because we don’t just provide density improvements on those, but we also provide unique innovation down to the drive hardware level overtime.  So we designed to our strengths and our platforms – if performance upgrades are needed after year 3, we will provide them with a performance upgrade.  But more importantly, if clients ever face the pain point of being put on terminal SW, end of support or not being able to upgrade their hardware through </a:t>
            </a:r>
            <a:r>
              <a:rPr lang="en-US" noProof="0" dirty="0" err="1"/>
              <a:t>MESes</a:t>
            </a:r>
            <a:r>
              <a:rPr lang="en-US" noProof="0" dirty="0"/>
              <a:t>, we will provide them with a full system refresh in the same generation with same or better capacity and same or better performance.</a:t>
            </a:r>
          </a:p>
          <a:p>
            <a:endParaRPr lang="en-US" noProof="0" dirty="0"/>
          </a:p>
          <a:p>
            <a:r>
              <a:rPr lang="en-US" noProof="0" dirty="0"/>
              <a:t>The second key value that is delivered through this program is that it is a higher-level experience with more of the risk being on IBM and less on the client.  Included in this program is the same amazing premium-level </a:t>
            </a:r>
            <a:r>
              <a:rPr lang="en-US" noProof="0" dirty="0" err="1"/>
              <a:t>ExpertCare</a:t>
            </a:r>
            <a:r>
              <a:rPr lang="en-US" noProof="0" dirty="0"/>
              <a:t> maintenance SLAs that we have today as well as a new non-disruptive system to system migration guarantee for when clients trigger a refresh with our new </a:t>
            </a:r>
            <a:r>
              <a:rPr lang="en-US" noProof="0" dirty="0" err="1"/>
              <a:t>FlashGrid</a:t>
            </a:r>
            <a:r>
              <a:rPr lang="en-US" noProof="0" dirty="0"/>
              <a:t> migration technology that we are releasing.  Finally, clients can rest assured in the amount of energy they can expect to use with our energy efficiency guarantee.</a:t>
            </a:r>
          </a:p>
          <a:p>
            <a:endParaRPr lang="en-US" noProof="0" dirty="0"/>
          </a:p>
          <a:p>
            <a:r>
              <a:rPr lang="en-US" noProof="0" dirty="0"/>
              <a:t>Let’s talk about the contract length, pricing and flexibility of this Storage Assurance offering.  Clients purchase new FlashSystem hardware and then in place of </a:t>
            </a:r>
            <a:r>
              <a:rPr lang="en-US" noProof="0" dirty="0" err="1"/>
              <a:t>ExpertCare</a:t>
            </a:r>
            <a:r>
              <a:rPr lang="en-US" noProof="0" dirty="0"/>
              <a:t>, they sign up for either a 4-year or 8-year Storage Assurance contract that includes all of the above at a flat rate guaranteed.  This includes all of the software needed to run and track the FlashSystem devices like Storage Insights Pro and Storage Virtualize.  They can pay for this contract either upfront, annually, quarterly or monthly – whatever they prefer.  But these contracts are also extremely flexible.  If they ever wanted to upgrade to the latest generation even with an SLA isn’t triggered or move from one system to another (i.e. FS5k -&gt; FS7k), then they have a right to do that at any point in the contract with trade-in credit included.</a:t>
            </a:r>
          </a:p>
        </p:txBody>
      </p:sp>
      <p:sp>
        <p:nvSpPr>
          <p:cNvPr id="4" name="Slide Number Placeholder 3"/>
          <p:cNvSpPr>
            <a:spLocks noGrp="1"/>
          </p:cNvSpPr>
          <p:nvPr>
            <p:ph type="sldNum" sz="quarter" idx="5"/>
          </p:nvPr>
        </p:nvSpPr>
        <p:spPr/>
        <p:txBody>
          <a:bodyPr/>
          <a:lstStyle/>
          <a:p>
            <a:pPr marL="0" marR="0" lvl="0" indent="0" algn="r" defTabSz="686017" rtl="0" eaLnBrk="1" fontAlgn="auto" latinLnBrk="0" hangingPunct="1">
              <a:lnSpc>
                <a:spcPct val="100000"/>
              </a:lnSpc>
              <a:spcBef>
                <a:spcPts val="0"/>
              </a:spcBef>
              <a:spcAft>
                <a:spcPts val="0"/>
              </a:spcAft>
              <a:buClrTx/>
              <a:buSzTx/>
              <a:buFontTx/>
              <a:buNone/>
              <a:tabLst/>
              <a:defRPr/>
            </a:pPr>
            <a:fld id="{6E2E38B8-B0B4-AD41-AC6E-B781F46A9FD3}" type="slidenum">
              <a:rPr kumimoji="0" lang="en-US" sz="600" b="0" i="0" u="none" strike="noStrike" kern="1200" cap="none" spc="0" normalizeH="0" baseline="0" noProof="0" smtClean="0">
                <a:ln>
                  <a:noFill/>
                </a:ln>
                <a:solidFill>
                  <a:srgbClr val="000000"/>
                </a:solidFill>
                <a:effectLst/>
                <a:uLnTx/>
                <a:uFillTx/>
                <a:latin typeface="IBM Plex Sans Light" panose="020B0503050203000203" pitchFamily="34" charset="0"/>
                <a:ea typeface="+mn-ea"/>
                <a:cs typeface="+mn-cs"/>
              </a:rPr>
              <a:pPr marL="0" marR="0" lvl="0" indent="0" algn="r" defTabSz="686017" rtl="0" eaLnBrk="1" fontAlgn="auto" latinLnBrk="0" hangingPunct="1">
                <a:lnSpc>
                  <a:spcPct val="100000"/>
                </a:lnSpc>
                <a:spcBef>
                  <a:spcPts val="0"/>
                </a:spcBef>
                <a:spcAft>
                  <a:spcPts val="0"/>
                </a:spcAft>
                <a:buClrTx/>
                <a:buSzTx/>
                <a:buFontTx/>
                <a:buNone/>
                <a:tabLst/>
                <a:defRPr/>
              </a:pPr>
              <a:t>15</a:t>
            </a:fld>
            <a:endParaRPr kumimoji="0" lang="en-US" sz="600" b="0" i="0" u="none" strike="noStrike" kern="1200" cap="none" spc="0" normalizeH="0" baseline="0" noProof="0" dirty="0">
              <a:ln>
                <a:noFill/>
              </a:ln>
              <a:solidFill>
                <a:srgbClr val="000000"/>
              </a:solidFill>
              <a:effectLst/>
              <a:uLnTx/>
              <a:uFillTx/>
              <a:latin typeface="IBM Plex Sans Light" panose="020B0503050203000203" pitchFamily="34" charset="0"/>
              <a:ea typeface="+mn-ea"/>
              <a:cs typeface="+mn-cs"/>
            </a:endParaRPr>
          </a:p>
        </p:txBody>
      </p:sp>
      <p:sp>
        <p:nvSpPr>
          <p:cNvPr id="5" name="Footer Placeholder 4"/>
          <p:cNvSpPr>
            <a:spLocks noGrp="1"/>
          </p:cNvSpPr>
          <p:nvPr>
            <p:ph type="ftr" sz="quarter" idx="4"/>
          </p:nvPr>
        </p:nvSpPr>
        <p:spPr/>
        <p:txBody>
          <a:bodyPr/>
          <a:lstStyle/>
          <a:p>
            <a:pPr marL="0" marR="0" lvl="0" indent="0" algn="l" defTabSz="686017"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IBM Plex Sans Light" panose="020B0503050203000203" pitchFamily="34" charset="0"/>
                <a:ea typeface="+mn-ea"/>
                <a:cs typeface="+mn-cs"/>
              </a:rPr>
              <a:t>Footer</a:t>
            </a:r>
            <a:endParaRPr kumimoji="0" lang="en-US" sz="600" b="0" i="0" u="none" strike="noStrike" kern="1200" cap="none" spc="0" normalizeH="0" baseline="0" noProof="0" dirty="0">
              <a:ln>
                <a:noFill/>
              </a:ln>
              <a:solidFill>
                <a:srgbClr val="000000"/>
              </a:solidFill>
              <a:effectLst/>
              <a:uLnTx/>
              <a:uFillTx/>
              <a:latin typeface="IBM Plex Sans Light" panose="020B0503050203000203" pitchFamily="34" charset="0"/>
              <a:ea typeface="+mn-ea"/>
              <a:cs typeface="+mn-cs"/>
            </a:endParaRPr>
          </a:p>
        </p:txBody>
      </p:sp>
    </p:spTree>
    <p:extLst>
      <p:ext uri="{BB962C8B-B14F-4D97-AF65-F5344CB8AC3E}">
        <p14:creationId xmlns:p14="http://schemas.microsoft.com/office/powerpoint/2010/main" val="39206885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6375" y="228600"/>
            <a:ext cx="6419850" cy="3611563"/>
          </a:xfrm>
        </p:spPr>
      </p:sp>
      <p:sp>
        <p:nvSpPr>
          <p:cNvPr id="3" name="Notes Placeholder 2"/>
          <p:cNvSpPr>
            <a:spLocks noGrp="1"/>
          </p:cNvSpPr>
          <p:nvPr>
            <p:ph type="body" idx="1"/>
          </p:nvPr>
        </p:nvSpPr>
        <p:spPr/>
        <p:txBody>
          <a:bodyPr/>
          <a:lstStyle/>
          <a:p>
            <a:pPr marL="0" marR="0">
              <a:spcBef>
                <a:spcPts val="0"/>
              </a:spcBef>
              <a:spcAft>
                <a:spcPts val="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Script: </a:t>
            </a:r>
          </a:p>
          <a:p>
            <a:pPr marL="0" marR="0">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Now let’s step back a moment to the overall journey we are creating with our FlashSystem family. You’ve heard about the three pillars for operational resiliency and we have shown you what we have delivered in those spaces. Ultimately, we are working to become the flash primary storage leader with the most secure primary storage platform and highly leaning into AI for efficiency and modernization to best cover your future operational resiliency needs.</a:t>
            </a:r>
          </a:p>
          <a:p>
            <a:pPr marL="0" marR="0">
              <a:spcBef>
                <a:spcPts val="0"/>
              </a:spcBef>
              <a:spcAft>
                <a:spcPts val="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So what’s next for FlashSystem? We have a plan to continue providing you the best capabilities in data resiliency, efficiency, and modernization. This means we are expanding our threat detection through AI and ML and with our ecosystem integrations and expanding our interoperability with Flash Grid. Flash Grid is also bring more efficiency through non disruptive partition mobility, reducing data migration challenges when it comes to your workloads. And through modernization, we are going to keep innovating through the intentional design of simplicity and expanding AI capabilities, whether that is an AI assistant or embedding AI to proactively detect threats to your storage platform. </a:t>
            </a:r>
          </a:p>
          <a:p>
            <a:pPr marL="0" marR="0">
              <a:spcBef>
                <a:spcPts val="0"/>
              </a:spcBef>
              <a:spcAft>
                <a:spcPts val="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t>
            </a:r>
          </a:p>
          <a:p>
            <a:pPr marL="0" marR="0">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Top 3 points: </a:t>
            </a:r>
          </a:p>
          <a:p>
            <a:pPr marL="342900" marR="0" lvl="0" indent="-342900">
              <a:spcBef>
                <a:spcPts val="0"/>
              </a:spcBef>
              <a:spcAft>
                <a:spcPts val="0"/>
              </a:spcAft>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Roadmap based on the three reoccurring pillars: efficiency, data resiliency, and modernization</a:t>
            </a:r>
          </a:p>
          <a:p>
            <a:pPr marL="342900" marR="0" lvl="0" indent="-342900">
              <a:spcBef>
                <a:spcPts val="0"/>
              </a:spcBef>
              <a:spcAft>
                <a:spcPts val="0"/>
              </a:spcAft>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Product vision focusing on Flash Grid, security, and AI </a:t>
            </a:r>
          </a:p>
          <a:p>
            <a:pPr marL="0" marR="0">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1829379" rtl="0" eaLnBrk="1" fontAlgn="auto" latinLnBrk="0" hangingPunct="1">
              <a:lnSpc>
                <a:spcPct val="100000"/>
              </a:lnSpc>
              <a:spcBef>
                <a:spcPts val="0"/>
              </a:spcBef>
              <a:spcAft>
                <a:spcPts val="0"/>
              </a:spcAft>
              <a:buClrTx/>
              <a:buSzTx/>
              <a:buFontTx/>
              <a:buNone/>
              <a:tabLst/>
              <a:defRPr/>
            </a:pPr>
            <a:fld id="{6E2E38B8-B0B4-AD41-AC6E-B781F46A9FD3}" type="slidenum">
              <a:rPr kumimoji="0" lang="en-US" sz="600" b="0" i="0" u="none" strike="noStrike" kern="1200" cap="none" spc="0" normalizeH="0" baseline="0" noProof="0" smtClean="0">
                <a:ln>
                  <a:noFill/>
                </a:ln>
                <a:solidFill>
                  <a:srgbClr val="000000"/>
                </a:solidFill>
                <a:effectLst/>
                <a:uLnTx/>
                <a:uFillTx/>
                <a:latin typeface="IBM Plex Sans Light" panose="020B0503050203000203" pitchFamily="34" charset="0"/>
                <a:ea typeface="+mn-ea"/>
                <a:cs typeface="+mn-cs"/>
              </a:rPr>
              <a:pPr marL="0" marR="0" lvl="0" indent="0" algn="r" defTabSz="1829379" rtl="0" eaLnBrk="1" fontAlgn="auto" latinLnBrk="0" hangingPunct="1">
                <a:lnSpc>
                  <a:spcPct val="100000"/>
                </a:lnSpc>
                <a:spcBef>
                  <a:spcPts val="0"/>
                </a:spcBef>
                <a:spcAft>
                  <a:spcPts val="0"/>
                </a:spcAft>
                <a:buClrTx/>
                <a:buSzTx/>
                <a:buFontTx/>
                <a:buNone/>
                <a:tabLst/>
                <a:defRPr/>
              </a:pPr>
              <a:t>16</a:t>
            </a:fld>
            <a:endParaRPr kumimoji="0" lang="en-US" sz="600" b="0" i="0" u="none" strike="noStrike" kern="1200" cap="none" spc="0" normalizeH="0" baseline="0" noProof="0">
              <a:ln>
                <a:noFill/>
              </a:ln>
              <a:solidFill>
                <a:srgbClr val="000000"/>
              </a:solidFill>
              <a:effectLst/>
              <a:uLnTx/>
              <a:uFillTx/>
              <a:latin typeface="IBM Plex Sans Light" panose="020B0503050203000203" pitchFamily="34" charset="0"/>
              <a:ea typeface="+mn-ea"/>
              <a:cs typeface="+mn-cs"/>
            </a:endParaRPr>
          </a:p>
        </p:txBody>
      </p:sp>
      <p:sp>
        <p:nvSpPr>
          <p:cNvPr id="5" name="Footer Placeholder 4"/>
          <p:cNvSpPr>
            <a:spLocks noGrp="1"/>
          </p:cNvSpPr>
          <p:nvPr>
            <p:ph type="ftr" sz="quarter" idx="4"/>
          </p:nvPr>
        </p:nvSpPr>
        <p:spPr/>
        <p:txBody>
          <a:bodyPr/>
          <a:lstStyle/>
          <a:p>
            <a:pPr marL="0" marR="0" lvl="0" indent="0" algn="l" defTabSz="1829379"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IBM Plex Sans Light" panose="020B0503050203000203" pitchFamily="34" charset="0"/>
                <a:ea typeface="+mn-ea"/>
                <a:cs typeface="+mn-cs"/>
              </a:rPr>
              <a:t>Footer</a:t>
            </a:r>
          </a:p>
        </p:txBody>
      </p:sp>
    </p:spTree>
    <p:extLst>
      <p:ext uri="{BB962C8B-B14F-4D97-AF65-F5344CB8AC3E}">
        <p14:creationId xmlns:p14="http://schemas.microsoft.com/office/powerpoint/2010/main" val="8247076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6375" y="228600"/>
            <a:ext cx="6419850" cy="3611563"/>
          </a:xfrm>
        </p:spPr>
      </p:sp>
      <p:sp>
        <p:nvSpPr>
          <p:cNvPr id="3" name="Notes Placeholder 2"/>
          <p:cNvSpPr>
            <a:spLocks noGrp="1"/>
          </p:cNvSpPr>
          <p:nvPr>
            <p:ph type="body" idx="1"/>
          </p:nvPr>
        </p:nvSpPr>
        <p:spPr/>
        <p:txBody>
          <a:bodyPr/>
          <a:lstStyle/>
          <a:p>
            <a:pPr marL="0" marR="0">
              <a:spcBef>
                <a:spcPts val="0"/>
              </a:spcBef>
              <a:spcAft>
                <a:spcPts val="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Script: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So to wrap up, I wanted to bring us back to why we are here today. First, we explained what operational resilience means to your storage strategy and how data resiliency, efficiency, and modernization are critical to your success. Secondly, we have covered how IBM FlashSystem is the all Flash Primary Storage Leader in this space and will keep you and your business ready to perform at its best even through potential disruptions. </a:t>
            </a:r>
            <a:endParaRPr lang="en-US" sz="18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endParaRPr lang="en-US" sz="1800" b="0" kern="100" dirty="0">
              <a:effectLst/>
              <a:latin typeface="Aptos" panose="020B0004020202020204" pitchFamily="34" charset="0"/>
              <a:cs typeface="Times New Roman" panose="02020603050405020304" pitchFamily="18" charset="0"/>
            </a:endParaRPr>
          </a:p>
          <a:p>
            <a:pPr marL="0" marR="0">
              <a:spcBef>
                <a:spcPts val="0"/>
              </a:spcBef>
              <a:spcAft>
                <a:spcPts val="0"/>
              </a:spcAft>
            </a:pPr>
            <a:r>
              <a:rPr lang="en-US" sz="1800" b="0" kern="100" dirty="0">
                <a:effectLst/>
                <a:latin typeface="Aptos" panose="020B0004020202020204" pitchFamily="34" charset="0"/>
                <a:cs typeface="Times New Roman" panose="02020603050405020304" pitchFamily="18" charset="0"/>
              </a:rPr>
              <a:t>--</a:t>
            </a:r>
          </a:p>
          <a:p>
            <a:pPr marL="0" marR="0">
              <a:spcBef>
                <a:spcPts val="0"/>
              </a:spcBef>
              <a:spcAft>
                <a:spcPts val="0"/>
              </a:spcAft>
            </a:pPr>
            <a:r>
              <a:rPr lang="en-US" sz="1800" b="1" kern="100" dirty="0">
                <a:effectLst/>
                <a:latin typeface="Aptos" panose="020B0004020202020204" pitchFamily="34" charset="0"/>
                <a:cs typeface="Times New Roman" panose="02020603050405020304" pitchFamily="18" charset="0"/>
              </a:rPr>
              <a:t>Speaker notes: </a:t>
            </a:r>
          </a:p>
          <a:p>
            <a:pPr marL="0" marR="0">
              <a:spcBef>
                <a:spcPts val="0"/>
              </a:spcBef>
              <a:spcAft>
                <a:spcPts val="0"/>
              </a:spcAf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Top 3 points: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Wrap up on ways to get started</a:t>
            </a:r>
          </a:p>
          <a:p>
            <a:pPr marL="342900" marR="0" lvl="0" indent="-342900">
              <a:spcBef>
                <a:spcPts val="0"/>
              </a:spcBef>
              <a:spcAft>
                <a:spcPts val="0"/>
              </a:spcAft>
              <a:buFont typeface="Symbol" pitchFamily="2"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Either here or the last slide, you should find a way to ask the goal: where can I help you get started today? </a:t>
            </a:r>
          </a:p>
          <a:p>
            <a:pPr marL="0" marR="0">
              <a:spcBef>
                <a:spcPts val="0"/>
              </a:spcBef>
              <a:spcAft>
                <a:spcPts val="0"/>
              </a:spcAft>
            </a:pPr>
            <a:endParaRPr lang="en-US" b="0" dirty="0"/>
          </a:p>
        </p:txBody>
      </p:sp>
      <p:sp>
        <p:nvSpPr>
          <p:cNvPr id="4" name="Slide Number Placeholder 3"/>
          <p:cNvSpPr>
            <a:spLocks noGrp="1"/>
          </p:cNvSpPr>
          <p:nvPr>
            <p:ph type="sldNum" sz="quarter" idx="5"/>
          </p:nvPr>
        </p:nvSpPr>
        <p:spPr/>
        <p:txBody>
          <a:bodyPr/>
          <a:lstStyle/>
          <a:p>
            <a:pPr marL="0" marR="0" lvl="0" indent="0" algn="r" defTabSz="1829379" rtl="0" eaLnBrk="1" fontAlgn="auto" latinLnBrk="0" hangingPunct="1">
              <a:lnSpc>
                <a:spcPct val="100000"/>
              </a:lnSpc>
              <a:spcBef>
                <a:spcPts val="0"/>
              </a:spcBef>
              <a:spcAft>
                <a:spcPts val="0"/>
              </a:spcAft>
              <a:buClrTx/>
              <a:buSzTx/>
              <a:buFontTx/>
              <a:buNone/>
              <a:tabLst/>
              <a:defRPr/>
            </a:pPr>
            <a:fld id="{6E2E38B8-B0B4-AD41-AC6E-B781F46A9FD3}" type="slidenum">
              <a:rPr kumimoji="0" lang="en-US" sz="600" b="0" i="0" u="none" strike="noStrike" kern="1200" cap="none" spc="0" normalizeH="0" baseline="0" noProof="0" smtClean="0">
                <a:ln>
                  <a:noFill/>
                </a:ln>
                <a:solidFill>
                  <a:srgbClr val="000000"/>
                </a:solidFill>
                <a:effectLst/>
                <a:uLnTx/>
                <a:uFillTx/>
                <a:latin typeface="IBM Plex Sans Light" panose="020B0503050203000203" pitchFamily="34" charset="0"/>
                <a:ea typeface="+mn-ea"/>
                <a:cs typeface="+mn-cs"/>
              </a:rPr>
              <a:pPr marL="0" marR="0" lvl="0" indent="0" algn="r" defTabSz="1829379" rtl="0" eaLnBrk="1" fontAlgn="auto" latinLnBrk="0" hangingPunct="1">
                <a:lnSpc>
                  <a:spcPct val="100000"/>
                </a:lnSpc>
                <a:spcBef>
                  <a:spcPts val="0"/>
                </a:spcBef>
                <a:spcAft>
                  <a:spcPts val="0"/>
                </a:spcAft>
                <a:buClrTx/>
                <a:buSzTx/>
                <a:buFontTx/>
                <a:buNone/>
                <a:tabLst/>
                <a:defRPr/>
              </a:pPr>
              <a:t>17</a:t>
            </a:fld>
            <a:endParaRPr kumimoji="0" lang="en-US" sz="600" b="0" i="0" u="none" strike="noStrike" kern="1200" cap="none" spc="0" normalizeH="0" baseline="0" noProof="0">
              <a:ln>
                <a:noFill/>
              </a:ln>
              <a:solidFill>
                <a:srgbClr val="000000"/>
              </a:solidFill>
              <a:effectLst/>
              <a:uLnTx/>
              <a:uFillTx/>
              <a:latin typeface="IBM Plex Sans Light" panose="020B0503050203000203" pitchFamily="34" charset="0"/>
              <a:ea typeface="+mn-ea"/>
              <a:cs typeface="+mn-cs"/>
            </a:endParaRPr>
          </a:p>
        </p:txBody>
      </p:sp>
      <p:sp>
        <p:nvSpPr>
          <p:cNvPr id="5" name="Footer Placeholder 4"/>
          <p:cNvSpPr>
            <a:spLocks noGrp="1"/>
          </p:cNvSpPr>
          <p:nvPr>
            <p:ph type="ftr" sz="quarter" idx="4"/>
          </p:nvPr>
        </p:nvSpPr>
        <p:spPr/>
        <p:txBody>
          <a:bodyPr/>
          <a:lstStyle/>
          <a:p>
            <a:pPr marL="0" marR="0" lvl="0" indent="0" algn="l" defTabSz="1829379"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IBM Plex Sans Light" panose="020B0503050203000203" pitchFamily="34" charset="0"/>
                <a:ea typeface="+mn-ea"/>
                <a:cs typeface="+mn-cs"/>
              </a:rPr>
              <a:t>Footer</a:t>
            </a:r>
          </a:p>
        </p:txBody>
      </p:sp>
    </p:spTree>
    <p:extLst>
      <p:ext uri="{BB962C8B-B14F-4D97-AF65-F5344CB8AC3E}">
        <p14:creationId xmlns:p14="http://schemas.microsoft.com/office/powerpoint/2010/main" val="22401236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6375" y="228600"/>
            <a:ext cx="6419850" cy="3611563"/>
          </a:xfrm>
        </p:spPr>
      </p:sp>
      <p:sp>
        <p:nvSpPr>
          <p:cNvPr id="3" name="Notes Placeholder 2"/>
          <p:cNvSpPr>
            <a:spLocks noGrp="1"/>
          </p:cNvSpPr>
          <p:nvPr>
            <p:ph type="body" idx="1"/>
          </p:nvPr>
        </p:nvSpPr>
        <p:spPr/>
        <p:txBody>
          <a:bodyPr/>
          <a:lstStyle/>
          <a:p>
            <a:pPr marL="0" marR="0">
              <a:spcBef>
                <a:spcPts val="0"/>
              </a:spcBef>
              <a:spcAft>
                <a:spcPts val="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Script: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00" dirty="0">
                <a:effectLst/>
                <a:latin typeface="Aptos" panose="020B0004020202020204" pitchFamily="34" charset="0"/>
                <a:ea typeface="Aptos" panose="020B0004020202020204" pitchFamily="34" charset="0"/>
                <a:cs typeface="Times New Roman" panose="02020603050405020304" pitchFamily="18" charset="0"/>
              </a:rPr>
              <a:t>With that, I want to thank you for your time today and open it up for discussion.</a:t>
            </a:r>
            <a:r>
              <a:rPr lang="en-US" sz="2800" b="0" i="0" dirty="0">
                <a:solidFill>
                  <a:srgbClr val="D1D2D3"/>
                </a:solidFill>
                <a:effectLst/>
                <a:highlight>
                  <a:srgbClr val="222529"/>
                </a:highlight>
                <a:latin typeface="Slack-Lato"/>
              </a:rPr>
              <a:t> We believe we have a compelling storage platform with IBM FlashSystem and if you'd like to learn more, we can schedule a follow-up call to dive into the details or have a personalized security assessment or even check out our pricing for your configuration on our website. Thanks again for your time, we look forward to working with you in the future.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t>
            </a:r>
          </a:p>
          <a:p>
            <a:pPr marL="0" marR="0">
              <a:spcBef>
                <a:spcPts val="0"/>
              </a:spcBef>
              <a:spcAft>
                <a:spcPts val="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Speaker Notes: </a:t>
            </a:r>
          </a:p>
          <a:p>
            <a:pPr marL="0" marR="0">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To wrap up, there are three ways that you can get started today either taking the next step in your storage journey with IBM FlashSystem by scheduling a workshop, a demo, or exploring your needed configurations and how that pricing can look like. </a:t>
            </a:r>
          </a:p>
          <a:p>
            <a:pPr marL="0" marR="0">
              <a:spcBef>
                <a:spcPts val="0"/>
              </a:spcBef>
              <a:spcAft>
                <a:spcPts val="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Top 3 points: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Wrap up on ways to get started</a:t>
            </a:r>
          </a:p>
          <a:p>
            <a:pPr marL="342900" marR="0" lvl="0" indent="-342900">
              <a:spcBef>
                <a:spcPts val="0"/>
              </a:spcBef>
              <a:spcAft>
                <a:spcPts val="0"/>
              </a:spcAft>
              <a:buFont typeface="Symbol" pitchFamily="2"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Ask the goal: where can I help you get started today? </a:t>
            </a:r>
          </a:p>
          <a:p>
            <a:pPr marL="0" marR="0">
              <a:spcBef>
                <a:spcPts val="0"/>
              </a:spcBef>
              <a:spcAft>
                <a:spcPts val="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600"/>
              </a:spcBef>
              <a:spcAft>
                <a:spcPts val="0"/>
              </a:spcAft>
              <a:buClrTx/>
              <a:buSzTx/>
              <a:buFontTx/>
              <a:buNone/>
              <a:tabLst/>
              <a:defRPr/>
            </a:pPr>
            <a:endParaRPr lang="en-US" b="0" dirty="0"/>
          </a:p>
        </p:txBody>
      </p:sp>
      <p:sp>
        <p:nvSpPr>
          <p:cNvPr id="4" name="Slide Number Placeholder 3"/>
          <p:cNvSpPr>
            <a:spLocks noGrp="1"/>
          </p:cNvSpPr>
          <p:nvPr>
            <p:ph type="sldNum" sz="quarter" idx="5"/>
          </p:nvPr>
        </p:nvSpPr>
        <p:spPr/>
        <p:txBody>
          <a:bodyPr/>
          <a:lstStyle/>
          <a:p>
            <a:pPr marL="0" marR="0" lvl="0" indent="0" algn="r" defTabSz="1829379" rtl="0" eaLnBrk="1" fontAlgn="auto" latinLnBrk="0" hangingPunct="1">
              <a:lnSpc>
                <a:spcPct val="100000"/>
              </a:lnSpc>
              <a:spcBef>
                <a:spcPts val="0"/>
              </a:spcBef>
              <a:spcAft>
                <a:spcPts val="0"/>
              </a:spcAft>
              <a:buClrTx/>
              <a:buSzTx/>
              <a:buFontTx/>
              <a:buNone/>
              <a:tabLst/>
              <a:defRPr/>
            </a:pPr>
            <a:fld id="{6E2E38B8-B0B4-AD41-AC6E-B781F46A9FD3}" type="slidenum">
              <a:rPr kumimoji="0" lang="en-US" sz="600" b="0" i="0" u="none" strike="noStrike" kern="1200" cap="none" spc="0" normalizeH="0" baseline="0" noProof="0" smtClean="0">
                <a:ln>
                  <a:noFill/>
                </a:ln>
                <a:solidFill>
                  <a:srgbClr val="000000"/>
                </a:solidFill>
                <a:effectLst/>
                <a:uLnTx/>
                <a:uFillTx/>
                <a:latin typeface="IBM Plex Sans Light" panose="020B0503050203000203" pitchFamily="34" charset="0"/>
                <a:ea typeface="+mn-ea"/>
                <a:cs typeface="+mn-cs"/>
              </a:rPr>
              <a:pPr marL="0" marR="0" lvl="0" indent="0" algn="r" defTabSz="1829379" rtl="0" eaLnBrk="1" fontAlgn="auto" latinLnBrk="0" hangingPunct="1">
                <a:lnSpc>
                  <a:spcPct val="100000"/>
                </a:lnSpc>
                <a:spcBef>
                  <a:spcPts val="0"/>
                </a:spcBef>
                <a:spcAft>
                  <a:spcPts val="0"/>
                </a:spcAft>
                <a:buClrTx/>
                <a:buSzTx/>
                <a:buFontTx/>
                <a:buNone/>
                <a:tabLst/>
                <a:defRPr/>
              </a:pPr>
              <a:t>18</a:t>
            </a:fld>
            <a:endParaRPr kumimoji="0" lang="en-US" sz="600" b="0" i="0" u="none" strike="noStrike" kern="1200" cap="none" spc="0" normalizeH="0" baseline="0" noProof="0">
              <a:ln>
                <a:noFill/>
              </a:ln>
              <a:solidFill>
                <a:srgbClr val="000000"/>
              </a:solidFill>
              <a:effectLst/>
              <a:uLnTx/>
              <a:uFillTx/>
              <a:latin typeface="IBM Plex Sans Light" panose="020B0503050203000203" pitchFamily="34" charset="0"/>
              <a:ea typeface="+mn-ea"/>
              <a:cs typeface="+mn-cs"/>
            </a:endParaRPr>
          </a:p>
        </p:txBody>
      </p:sp>
      <p:sp>
        <p:nvSpPr>
          <p:cNvPr id="5" name="Footer Placeholder 4"/>
          <p:cNvSpPr>
            <a:spLocks noGrp="1"/>
          </p:cNvSpPr>
          <p:nvPr>
            <p:ph type="ftr" sz="quarter" idx="4"/>
          </p:nvPr>
        </p:nvSpPr>
        <p:spPr/>
        <p:txBody>
          <a:bodyPr/>
          <a:lstStyle/>
          <a:p>
            <a:pPr marL="0" marR="0" lvl="0" indent="0" algn="l" defTabSz="1829379"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IBM Plex Sans Light" panose="020B0503050203000203" pitchFamily="34" charset="0"/>
                <a:ea typeface="+mn-ea"/>
                <a:cs typeface="+mn-cs"/>
              </a:rPr>
              <a:t>Footer</a:t>
            </a:r>
          </a:p>
        </p:txBody>
      </p:sp>
    </p:spTree>
    <p:extLst>
      <p:ext uri="{BB962C8B-B14F-4D97-AF65-F5344CB8AC3E}">
        <p14:creationId xmlns:p14="http://schemas.microsoft.com/office/powerpoint/2010/main" val="18079324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6375" y="228600"/>
            <a:ext cx="6419850" cy="36115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endParaRPr lang="en-US" b="0" dirty="0"/>
          </a:p>
        </p:txBody>
      </p:sp>
      <p:sp>
        <p:nvSpPr>
          <p:cNvPr id="4" name="Slide Number Placeholder 3"/>
          <p:cNvSpPr>
            <a:spLocks noGrp="1"/>
          </p:cNvSpPr>
          <p:nvPr>
            <p:ph type="sldNum" sz="quarter" idx="5"/>
          </p:nvPr>
        </p:nvSpPr>
        <p:spPr/>
        <p:txBody>
          <a:bodyPr/>
          <a:lstStyle/>
          <a:p>
            <a:pPr marL="0" marR="0" lvl="0" indent="0" algn="r" defTabSz="1829379" rtl="0" eaLnBrk="1" fontAlgn="auto" latinLnBrk="0" hangingPunct="1">
              <a:lnSpc>
                <a:spcPct val="100000"/>
              </a:lnSpc>
              <a:spcBef>
                <a:spcPts val="0"/>
              </a:spcBef>
              <a:spcAft>
                <a:spcPts val="0"/>
              </a:spcAft>
              <a:buClrTx/>
              <a:buSzTx/>
              <a:buFontTx/>
              <a:buNone/>
              <a:tabLst/>
              <a:defRPr/>
            </a:pPr>
            <a:fld id="{6E2E38B8-B0B4-AD41-AC6E-B781F46A9FD3}" type="slidenum">
              <a:rPr kumimoji="0" lang="en-US" sz="600" b="0" i="0" u="none" strike="noStrike" kern="1200" cap="none" spc="0" normalizeH="0" baseline="0" noProof="0" smtClean="0">
                <a:ln>
                  <a:noFill/>
                </a:ln>
                <a:solidFill>
                  <a:srgbClr val="000000"/>
                </a:solidFill>
                <a:effectLst/>
                <a:uLnTx/>
                <a:uFillTx/>
                <a:latin typeface="IBM Plex Sans Light" panose="020B0503050203000203" pitchFamily="34" charset="0"/>
              </a:rPr>
              <a:pPr marL="0" marR="0" lvl="0" indent="0" algn="r" defTabSz="1829379" rtl="0" eaLnBrk="1" fontAlgn="auto" latinLnBrk="0" hangingPunct="1">
                <a:lnSpc>
                  <a:spcPct val="100000"/>
                </a:lnSpc>
                <a:spcBef>
                  <a:spcPts val="0"/>
                </a:spcBef>
                <a:spcAft>
                  <a:spcPts val="0"/>
                </a:spcAft>
                <a:buClrTx/>
                <a:buSzTx/>
                <a:buFontTx/>
                <a:buNone/>
                <a:tabLst/>
                <a:defRPr/>
              </a:pPr>
              <a:t>19</a:t>
            </a:fld>
            <a:endParaRPr kumimoji="0" lang="en-US" sz="600" b="0" i="0" u="none" strike="noStrike" kern="1200" cap="none" spc="0" normalizeH="0" baseline="0" noProof="0">
              <a:ln>
                <a:noFill/>
              </a:ln>
              <a:solidFill>
                <a:srgbClr val="000000"/>
              </a:solidFill>
              <a:effectLst/>
              <a:uLnTx/>
              <a:uFillTx/>
              <a:latin typeface="IBM Plex Sans Light" panose="020B0503050203000203" pitchFamily="34" charset="0"/>
            </a:endParaRPr>
          </a:p>
        </p:txBody>
      </p:sp>
      <p:sp>
        <p:nvSpPr>
          <p:cNvPr id="5" name="Footer Placeholder 4"/>
          <p:cNvSpPr>
            <a:spLocks noGrp="1"/>
          </p:cNvSpPr>
          <p:nvPr>
            <p:ph type="ftr" sz="quarter" idx="4"/>
          </p:nvPr>
        </p:nvSpPr>
        <p:spPr/>
        <p:txBody>
          <a:bodyPr/>
          <a:lstStyle/>
          <a:p>
            <a:pPr marL="0" marR="0" lvl="0" indent="0" algn="l" defTabSz="1829379"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IBM Plex Sans Light" panose="020B0503050203000203" pitchFamily="34" charset="0"/>
              </a:rPr>
              <a:t>Footer</a:t>
            </a:r>
          </a:p>
        </p:txBody>
      </p:sp>
    </p:spTree>
    <p:extLst>
      <p:ext uri="{BB962C8B-B14F-4D97-AF65-F5344CB8AC3E}">
        <p14:creationId xmlns:p14="http://schemas.microsoft.com/office/powerpoint/2010/main" val="23601793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3B1EE3-5492-C448-9367-FF3AF49D777C}" type="slidenum">
              <a:rPr lang="en-US" smtClean="0"/>
              <a:t>20</a:t>
            </a:fld>
            <a:endParaRPr lang="en-US"/>
          </a:p>
        </p:txBody>
      </p:sp>
    </p:spTree>
    <p:extLst>
      <p:ext uri="{BB962C8B-B14F-4D97-AF65-F5344CB8AC3E}">
        <p14:creationId xmlns:p14="http://schemas.microsoft.com/office/powerpoint/2010/main" val="37220444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26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26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26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27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27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7.xml"/></Relationships>
</file>

<file path=ppt/slideLayouts/_rels/slideLayout3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7.xml"/></Relationships>
</file>

<file path=ppt/slideLayouts/_rels/slideLayout3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7.xml"/></Relationships>
</file>

<file path=ppt/slideLayouts/_rels/slideLayout3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7.xml"/></Relationships>
</file>

<file path=ppt/slideLayouts/_rels/slideLayout3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7.xml"/></Relationships>
</file>

<file path=ppt/slideLayouts/_rels/slideLayout3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7.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8.xml"/></Relationships>
</file>

<file path=ppt/slideLayouts/_rels/slideLayout36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8.xml"/></Relationships>
</file>

<file path=ppt/slideLayouts/_rels/slideLayout36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8.xml"/></Relationships>
</file>

<file path=ppt/slideLayouts/_rels/slideLayout36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8.xml"/></Relationships>
</file>

<file path=ppt/slideLayouts/_rels/slideLayout37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8.xml"/></Relationships>
</file>

<file path=ppt/slideLayouts/_rels/slideLayout37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8.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9.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49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1.xml"/></Relationships>
</file>

<file path=ppt/slideLayouts/_rels/slideLayout49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11.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1.xml"/></Relationships>
</file>

<file path=ppt/slideLayouts/_rels/slideLayout5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1.xml"/></Relationships>
</file>

<file path=ppt/slideLayouts/_rels/slideLayout5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imagery">
    <p:spTree>
      <p:nvGrpSpPr>
        <p:cNvPr id="1" name=""/>
        <p:cNvGrpSpPr/>
        <p:nvPr/>
      </p:nvGrpSpPr>
      <p:grpSpPr>
        <a:xfrm>
          <a:off x="0" y="0"/>
          <a:ext cx="0" cy="0"/>
          <a:chOff x="0" y="0"/>
          <a:chExt cx="0" cy="0"/>
        </a:xfrm>
      </p:grpSpPr>
      <p:sp>
        <p:nvSpPr>
          <p:cNvPr id="5" name="Picture Placeholder 4" descr="Place imagery here">
            <a:extLst>
              <a:ext uri="{FF2B5EF4-FFF2-40B4-BE49-F238E27FC236}">
                <a16:creationId xmlns:a16="http://schemas.microsoft.com/office/drawing/2014/main" id="{EA7055A2-0B5C-73F2-C2DB-FC7245A7AB38}"/>
              </a:ext>
            </a:extLst>
          </p:cNvPr>
          <p:cNvSpPr>
            <a:spLocks noGrp="1"/>
          </p:cNvSpPr>
          <p:nvPr>
            <p:ph type="pic" sz="quarter" idx="11" hasCustomPrompt="1"/>
          </p:nvPr>
        </p:nvSpPr>
        <p:spPr>
          <a:xfrm>
            <a:off x="0" y="0"/>
            <a:ext cx="12192000" cy="6000750"/>
          </a:xfrm>
          <a:solidFill>
            <a:srgbClr val="E0E0E0"/>
          </a:solidFill>
        </p:spPr>
        <p:txBody>
          <a:bodyPr anchor="ctr"/>
          <a:lstStyle>
            <a:lvl1pPr algn="ctr">
              <a:defRPr>
                <a:solidFill>
                  <a:schemeClr val="accent5"/>
                </a:solidFill>
              </a:defRPr>
            </a:lvl1pPr>
          </a:lstStyle>
          <a:p>
            <a:r>
              <a:rPr lang="en-US"/>
              <a:t>Place imagery here</a:t>
            </a:r>
          </a:p>
        </p:txBody>
      </p:sp>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8" y="192024"/>
            <a:ext cx="5524575" cy="3144044"/>
          </a:xfrm>
        </p:spPr>
        <p:txBody>
          <a:bodyPr/>
          <a:lstStyle>
            <a:lvl1pPr>
              <a:lnSpc>
                <a:spcPct val="100000"/>
              </a:lnSpc>
              <a:defRPr sz="4299">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D404A9AD-5866-6BA4-C928-31A5F88EF1E5}"/>
              </a:ext>
            </a:extLst>
          </p:cNvPr>
          <p:cNvSpPr>
            <a:spLocks noGrp="1"/>
          </p:cNvSpPr>
          <p:nvPr>
            <p:ph type="body" sz="quarter" idx="12"/>
          </p:nvPr>
        </p:nvSpPr>
        <p:spPr>
          <a:xfrm>
            <a:off x="287999" y="6044184"/>
            <a:ext cx="2468622" cy="571500"/>
          </a:xfrm>
        </p:spPr>
        <p:txBody>
          <a:bodyPr anchor="b"/>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5">
            <a:extLst>
              <a:ext uri="{FF2B5EF4-FFF2-40B4-BE49-F238E27FC236}">
                <a16:creationId xmlns:a16="http://schemas.microsoft.com/office/drawing/2014/main" id="{7D4A8A02-E5FB-018D-1574-2015680C3A07}"/>
              </a:ext>
            </a:extLst>
          </p:cNvPr>
          <p:cNvSpPr>
            <a:spLocks noGrp="1"/>
          </p:cNvSpPr>
          <p:nvPr>
            <p:ph type="body" sz="quarter" idx="13"/>
          </p:nvPr>
        </p:nvSpPr>
        <p:spPr>
          <a:xfrm>
            <a:off x="3335316" y="6042370"/>
            <a:ext cx="2468622" cy="571500"/>
          </a:xfrm>
        </p:spPr>
        <p:txBody>
          <a:bodyPr anchor="b"/>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pic>
        <p:nvPicPr>
          <p:cNvPr id="8" name="Picture 7" descr="IBM 8-bar logo">
            <a:extLst>
              <a:ext uri="{FF2B5EF4-FFF2-40B4-BE49-F238E27FC236}">
                <a16:creationId xmlns:a16="http://schemas.microsoft.com/office/drawing/2014/main" id="{418F6040-10C6-A4A5-7C1E-09A9F553C05B}"/>
              </a:ext>
            </a:extLst>
          </p:cNvPr>
          <p:cNvPicPr>
            <a:picLocks noChangeAspect="1"/>
          </p:cNvPicPr>
          <p:nvPr userDrawn="1"/>
        </p:nvPicPr>
        <p:blipFill>
          <a:blip r:embed="rId2"/>
          <a:stretch>
            <a:fillRect/>
          </a:stretch>
        </p:blipFill>
        <p:spPr>
          <a:xfrm>
            <a:off x="11138525" y="6263482"/>
            <a:ext cx="819043" cy="304800"/>
          </a:xfrm>
          <a:prstGeom prst="rect">
            <a:avLst/>
          </a:prstGeom>
        </p:spPr>
      </p:pic>
    </p:spTree>
    <p:extLst>
      <p:ext uri="{BB962C8B-B14F-4D97-AF65-F5344CB8AC3E}">
        <p14:creationId xmlns:p14="http://schemas.microsoft.com/office/powerpoint/2010/main" val="573747686"/>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cyan">
    <p:spTree>
      <p:nvGrpSpPr>
        <p:cNvPr id="1" name=""/>
        <p:cNvGrpSpPr/>
        <p:nvPr/>
      </p:nvGrpSpPr>
      <p:grpSpPr>
        <a:xfrm>
          <a:off x="0" y="0"/>
          <a:ext cx="0" cy="0"/>
          <a:chOff x="0" y="0"/>
          <a:chExt cx="0" cy="0"/>
        </a:xfrm>
      </p:grpSpPr>
      <p:sp>
        <p:nvSpPr>
          <p:cNvPr id="3" name="Rectangle 2" descr="Blue 10 full slide background ">
            <a:extLst>
              <a:ext uri="{FF2B5EF4-FFF2-40B4-BE49-F238E27FC236}">
                <a16:creationId xmlns:a16="http://schemas.microsoft.com/office/drawing/2014/main" id="{8D23798D-A03E-2BC6-136A-14C1E387E723}"/>
              </a:ext>
            </a:extLst>
          </p:cNvPr>
          <p:cNvSpPr/>
          <p:nvPr userDrawn="1"/>
        </p:nvSpPr>
        <p:spPr bwMode="auto">
          <a:xfrm>
            <a:off x="0" y="0"/>
            <a:ext cx="12192000" cy="6000750"/>
          </a:xfrm>
          <a:prstGeom prst="rect">
            <a:avLst/>
          </a:prstGeom>
          <a:solidFill>
            <a:srgbClr val="E5F6FF"/>
          </a:solidFill>
          <a:ln w="19050">
            <a:solidFill>
              <a:srgbClr val="E5F6FF"/>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t" anchorCtr="0" compatLnSpc="1">
            <a:prstTxWarp prst="textNoShape">
              <a:avLst/>
            </a:prstTxWarp>
          </a:bodyPr>
          <a:lstStyle/>
          <a:p>
            <a:pPr marL="0" marR="0" indent="0" algn="l" defTabSz="457109" rtl="0" eaLnBrk="1" fontAlgn="base" latinLnBrk="0" hangingPunct="1">
              <a:lnSpc>
                <a:spcPct val="100000"/>
              </a:lnSpc>
              <a:spcBef>
                <a:spcPct val="0"/>
              </a:spcBef>
              <a:spcAft>
                <a:spcPct val="0"/>
              </a:spcAft>
              <a:buClrTx/>
              <a:buSzTx/>
              <a:buFont typeface="IBM Plex Sans Light"/>
              <a:buNone/>
              <a:tabLst/>
            </a:pPr>
            <a:endParaRPr kumimoji="0" lang="en-US" sz="700" b="0" i="0" u="none" strike="noStrike" cap="none" normalizeH="0" baseline="0">
              <a:ln>
                <a:noFill/>
              </a:ln>
              <a:solidFill>
                <a:schemeClr val="bg1"/>
              </a:solidFill>
              <a:effectLst/>
              <a:latin typeface="+mn-lt"/>
            </a:endParaRPr>
          </a:p>
        </p:txBody>
      </p:sp>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192024"/>
            <a:ext cx="5524575" cy="2286794"/>
          </a:xfrm>
        </p:spPr>
        <p:txBody>
          <a:bodyPr/>
          <a:lstStyle>
            <a:lvl1pPr>
              <a:lnSpc>
                <a:spcPct val="100000"/>
              </a:lnSpc>
              <a:defRPr sz="4299">
                <a:solidFill>
                  <a:schemeClr val="tx2"/>
                </a:solidFill>
              </a:defRPr>
            </a:lvl1pPr>
          </a:lstStyle>
          <a:p>
            <a:r>
              <a:rPr lang="en-GB"/>
              <a:t>Click to edit Master title style</a:t>
            </a:r>
            <a:endParaRPr lang="en-US" dirty="0"/>
          </a:p>
        </p:txBody>
      </p:sp>
      <p:sp>
        <p:nvSpPr>
          <p:cNvPr id="5" name="Text Placeholder 6">
            <a:extLst>
              <a:ext uri="{FF2B5EF4-FFF2-40B4-BE49-F238E27FC236}">
                <a16:creationId xmlns:a16="http://schemas.microsoft.com/office/drawing/2014/main" id="{28CADC67-06E4-9D0B-7A49-159C1E99D517}"/>
              </a:ext>
            </a:extLst>
          </p:cNvPr>
          <p:cNvSpPr>
            <a:spLocks noGrp="1"/>
          </p:cNvSpPr>
          <p:nvPr>
            <p:ph type="body" sz="quarter" idx="12"/>
          </p:nvPr>
        </p:nvSpPr>
        <p:spPr>
          <a:xfrm>
            <a:off x="287999" y="6044184"/>
            <a:ext cx="2468622" cy="571500"/>
          </a:xfrm>
        </p:spPr>
        <p:txBody>
          <a:bodyPr anchor="b"/>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5">
            <a:extLst>
              <a:ext uri="{FF2B5EF4-FFF2-40B4-BE49-F238E27FC236}">
                <a16:creationId xmlns:a16="http://schemas.microsoft.com/office/drawing/2014/main" id="{6BAFC6AD-C46B-8438-C789-096006859E45}"/>
              </a:ext>
            </a:extLst>
          </p:cNvPr>
          <p:cNvSpPr>
            <a:spLocks noGrp="1"/>
          </p:cNvSpPr>
          <p:nvPr>
            <p:ph type="body" sz="quarter" idx="13"/>
          </p:nvPr>
        </p:nvSpPr>
        <p:spPr>
          <a:xfrm>
            <a:off x="3335316" y="6042370"/>
            <a:ext cx="2468622" cy="571500"/>
          </a:xfrm>
        </p:spPr>
        <p:txBody>
          <a:bodyPr anchor="b"/>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pic>
        <p:nvPicPr>
          <p:cNvPr id="4" name="Picture 3" descr="IBM 8-bar logo">
            <a:extLst>
              <a:ext uri="{FF2B5EF4-FFF2-40B4-BE49-F238E27FC236}">
                <a16:creationId xmlns:a16="http://schemas.microsoft.com/office/drawing/2014/main" id="{CCD12723-D775-EE21-95A9-8E6D8BA4DC28}"/>
              </a:ext>
            </a:extLst>
          </p:cNvPr>
          <p:cNvPicPr>
            <a:picLocks noChangeAspect="1"/>
          </p:cNvPicPr>
          <p:nvPr userDrawn="1"/>
        </p:nvPicPr>
        <p:blipFill>
          <a:blip r:embed="rId2"/>
          <a:stretch>
            <a:fillRect/>
          </a:stretch>
        </p:blipFill>
        <p:spPr>
          <a:xfrm>
            <a:off x="11138525" y="6263482"/>
            <a:ext cx="819043" cy="304800"/>
          </a:xfrm>
          <a:prstGeom prst="rect">
            <a:avLst/>
          </a:prstGeom>
        </p:spPr>
      </p:pic>
    </p:spTree>
    <p:extLst>
      <p:ext uri="{BB962C8B-B14F-4D97-AF65-F5344CB8AC3E}">
        <p14:creationId xmlns:p14="http://schemas.microsoft.com/office/powerpoint/2010/main" val="2148257816"/>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plai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192024"/>
            <a:ext cx="5524575" cy="2286794"/>
          </a:xfrm>
        </p:spPr>
        <p:txBody>
          <a:bodyPr/>
          <a:lstStyle>
            <a:lvl1pPr>
              <a:lnSpc>
                <a:spcPct val="100000"/>
              </a:lnSpc>
              <a:defRPr sz="4299"/>
            </a:lvl1pPr>
          </a:lstStyle>
          <a:p>
            <a:r>
              <a:rPr lang="en-GB"/>
              <a:t>Click to edit Master title style</a:t>
            </a:r>
            <a:endParaRPr lang="en-US" dirty="0"/>
          </a:p>
        </p:txBody>
      </p:sp>
      <p:pic>
        <p:nvPicPr>
          <p:cNvPr id="3" name="Picture 2" descr="IBM 8-bar logo">
            <a:extLst>
              <a:ext uri="{FF2B5EF4-FFF2-40B4-BE49-F238E27FC236}">
                <a16:creationId xmlns:a16="http://schemas.microsoft.com/office/drawing/2014/main" id="{D1A09496-D938-6EB1-106C-48C5E423EAB0}"/>
              </a:ext>
            </a:extLst>
          </p:cNvPr>
          <p:cNvPicPr>
            <a:picLocks noChangeAspect="1"/>
          </p:cNvPicPr>
          <p:nvPr userDrawn="1"/>
        </p:nvPicPr>
        <p:blipFill>
          <a:blip r:embed="rId2"/>
          <a:stretch>
            <a:fillRect/>
          </a:stretch>
        </p:blipFill>
        <p:spPr>
          <a:xfrm>
            <a:off x="11138525" y="6263482"/>
            <a:ext cx="819043" cy="304800"/>
          </a:xfrm>
          <a:prstGeom prst="rect">
            <a:avLst/>
          </a:prstGeom>
        </p:spPr>
      </p:pic>
    </p:spTree>
    <p:extLst>
      <p:ext uri="{BB962C8B-B14F-4D97-AF65-F5344CB8AC3E}">
        <p14:creationId xmlns:p14="http://schemas.microsoft.com/office/powerpoint/2010/main" val="391283338"/>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plain, business uni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8" y="192024"/>
            <a:ext cx="5524575" cy="2286794"/>
          </a:xfrm>
        </p:spPr>
        <p:txBody>
          <a:bodyPr/>
          <a:lstStyle>
            <a:lvl1pPr>
              <a:lnSpc>
                <a:spcPct val="100000"/>
              </a:lnSpc>
              <a:defRPr sz="4299">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F3A2629C-3C99-5809-3D6C-46ACEB922F7C}"/>
              </a:ext>
            </a:extLst>
          </p:cNvPr>
          <p:cNvSpPr>
            <a:spLocks noGrp="1"/>
          </p:cNvSpPr>
          <p:nvPr>
            <p:ph type="body" sz="quarter" idx="10"/>
          </p:nvPr>
        </p:nvSpPr>
        <p:spPr>
          <a:xfrm>
            <a:off x="287998" y="6231636"/>
            <a:ext cx="5524575" cy="381000"/>
          </a:xfrm>
        </p:spPr>
        <p:txBody>
          <a:bodyPr anchor="b"/>
          <a:lstStyle>
            <a:lvl1pPr>
              <a:lnSpc>
                <a:spcPct val="110000"/>
              </a:lnSpc>
              <a:spcBef>
                <a:spcPts val="0"/>
              </a:spcBef>
              <a:defRPr sz="1400">
                <a:solidFill>
                  <a:schemeClr val="tx1"/>
                </a:solidFill>
              </a:defRPr>
            </a:lvl1pPr>
          </a:lstStyle>
          <a:p>
            <a:pPr lvl="0"/>
            <a:r>
              <a:rPr lang="en-GB"/>
              <a:t>Click to edit Master text styles</a:t>
            </a:r>
          </a:p>
        </p:txBody>
      </p:sp>
      <p:pic>
        <p:nvPicPr>
          <p:cNvPr id="3" name="Picture 2" descr="IBM 8-bar logo">
            <a:extLst>
              <a:ext uri="{FF2B5EF4-FFF2-40B4-BE49-F238E27FC236}">
                <a16:creationId xmlns:a16="http://schemas.microsoft.com/office/drawing/2014/main" id="{6C5E26C6-9CEF-2A61-0C64-FAACB68F53D2}"/>
              </a:ext>
            </a:extLst>
          </p:cNvPr>
          <p:cNvPicPr>
            <a:picLocks noChangeAspect="1"/>
          </p:cNvPicPr>
          <p:nvPr userDrawn="1"/>
        </p:nvPicPr>
        <p:blipFill>
          <a:blip r:embed="rId2"/>
          <a:stretch>
            <a:fillRect/>
          </a:stretch>
        </p:blipFill>
        <p:spPr>
          <a:xfrm>
            <a:off x="11138525" y="6263482"/>
            <a:ext cx="819043" cy="304800"/>
          </a:xfrm>
          <a:prstGeom prst="rect">
            <a:avLst/>
          </a:prstGeom>
        </p:spPr>
      </p:pic>
    </p:spTree>
    <p:extLst>
      <p:ext uri="{BB962C8B-B14F-4D97-AF65-F5344CB8AC3E}">
        <p14:creationId xmlns:p14="http://schemas.microsoft.com/office/powerpoint/2010/main" val="3346523520"/>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imagery, half ">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A412C-EE28-6248-612D-41BAAD7F005C}"/>
              </a:ext>
            </a:extLst>
          </p:cNvPr>
          <p:cNvSpPr>
            <a:spLocks noGrp="1"/>
          </p:cNvSpPr>
          <p:nvPr>
            <p:ph type="title"/>
          </p:nvPr>
        </p:nvSpPr>
        <p:spPr>
          <a:xfrm>
            <a:off x="287999" y="192024"/>
            <a:ext cx="5049878" cy="5239544"/>
          </a:xfrm>
        </p:spPr>
        <p:txBody>
          <a:bodyPr/>
          <a:lstStyle>
            <a:lvl1pPr>
              <a:lnSpc>
                <a:spcPct val="100000"/>
              </a:lnSpc>
              <a:defRPr sz="4299">
                <a:solidFill>
                  <a:schemeClr val="tx2"/>
                </a:solidFill>
              </a:defRPr>
            </a:lvl1pPr>
          </a:lstStyle>
          <a:p>
            <a:r>
              <a:rPr lang="en-GB"/>
              <a:t>Click to edit Master title style</a:t>
            </a:r>
            <a:endParaRPr lang="en-US" dirty="0"/>
          </a:p>
        </p:txBody>
      </p:sp>
      <p:sp>
        <p:nvSpPr>
          <p:cNvPr id="7" name="Picture Placeholder 6" descr="Place imagery here">
            <a:extLst>
              <a:ext uri="{FF2B5EF4-FFF2-40B4-BE49-F238E27FC236}">
                <a16:creationId xmlns:a16="http://schemas.microsoft.com/office/drawing/2014/main" id="{9CD5B627-E439-376E-A00C-87BAFF059FD8}"/>
              </a:ext>
            </a:extLst>
          </p:cNvPr>
          <p:cNvSpPr>
            <a:spLocks noGrp="1"/>
          </p:cNvSpPr>
          <p:nvPr>
            <p:ph type="pic" sz="quarter" idx="12" hasCustomPrompt="1"/>
          </p:nvPr>
        </p:nvSpPr>
        <p:spPr>
          <a:xfrm>
            <a:off x="6380919" y="284956"/>
            <a:ext cx="5523781" cy="6287294"/>
          </a:xfrm>
          <a:solidFill>
            <a:srgbClr val="E0E0E0"/>
          </a:solidFill>
        </p:spPr>
        <p:txBody>
          <a:bodyPr anchor="ctr"/>
          <a:lstStyle>
            <a:lvl1pPr algn="ctr">
              <a:defRPr>
                <a:solidFill>
                  <a:schemeClr val="accent5"/>
                </a:solidFill>
              </a:defRPr>
            </a:lvl1pPr>
          </a:lstStyle>
          <a:p>
            <a:r>
              <a:rPr lang="en-US"/>
              <a:t>Place imagery here</a:t>
            </a:r>
          </a:p>
        </p:txBody>
      </p:sp>
      <p:pic>
        <p:nvPicPr>
          <p:cNvPr id="9" name="Picture 8" descr="IBM 8-bar logo">
            <a:extLst>
              <a:ext uri="{FF2B5EF4-FFF2-40B4-BE49-F238E27FC236}">
                <a16:creationId xmlns:a16="http://schemas.microsoft.com/office/drawing/2014/main" id="{735CD4FC-3A11-28F6-09EF-9089FE9596BF}"/>
              </a:ext>
            </a:extLst>
          </p:cNvPr>
          <p:cNvPicPr>
            <a:picLocks noChangeAspect="1"/>
          </p:cNvPicPr>
          <p:nvPr userDrawn="1"/>
        </p:nvPicPr>
        <p:blipFill>
          <a:blip r:embed="rId2"/>
          <a:stretch>
            <a:fillRect/>
          </a:stretch>
        </p:blipFill>
        <p:spPr>
          <a:xfrm>
            <a:off x="288888" y="6263482"/>
            <a:ext cx="819043" cy="304800"/>
          </a:xfrm>
          <a:prstGeom prst="rect">
            <a:avLst/>
          </a:prstGeom>
        </p:spPr>
      </p:pic>
    </p:spTree>
    <p:extLst>
      <p:ext uri="{BB962C8B-B14F-4D97-AF65-F5344CB8AC3E}">
        <p14:creationId xmlns:p14="http://schemas.microsoft.com/office/powerpoint/2010/main" val="1093335381"/>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 imagery, half, business unit">
    <p:bg>
      <p:bgPr>
        <a:solidFill>
          <a:schemeClr val="bg1"/>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76E74B7-8F2A-46A5-97C4-76677246CFAF}"/>
              </a:ext>
            </a:extLst>
          </p:cNvPr>
          <p:cNvSpPr>
            <a:spLocks noGrp="1"/>
          </p:cNvSpPr>
          <p:nvPr>
            <p:ph type="body" sz="quarter" idx="11"/>
          </p:nvPr>
        </p:nvSpPr>
        <p:spPr>
          <a:xfrm>
            <a:off x="287999" y="288036"/>
            <a:ext cx="5049180" cy="285750"/>
          </a:xfrm>
        </p:spPr>
        <p:txBody>
          <a:bodyPr/>
          <a:lstStyle>
            <a:lvl1pPr>
              <a:spcBef>
                <a:spcPts val="0"/>
              </a:spcBef>
              <a:defRPr sz="1400">
                <a:solidFill>
                  <a:schemeClr val="tx2"/>
                </a:solidFill>
              </a:defRPr>
            </a:lvl1pPr>
            <a:lvl2pPr>
              <a:spcBef>
                <a:spcPts val="0"/>
              </a:spcBef>
              <a:defRPr/>
            </a:lvl2pPr>
            <a:lvl3pPr>
              <a:spcBef>
                <a:spcPts val="0"/>
              </a:spcBef>
              <a:defRPr/>
            </a:lvl3pPr>
            <a:lvl4pPr>
              <a:spcBef>
                <a:spcPts val="0"/>
              </a:spcBef>
              <a:defRPr/>
            </a:lvl4pPr>
            <a:lvl5pPr>
              <a:spcBef>
                <a:spcPts val="0"/>
              </a:spcBef>
              <a:defRPr/>
            </a:lvl5pPr>
          </a:lstStyle>
          <a:p>
            <a:pPr lvl="0"/>
            <a:r>
              <a:rPr lang="en-GB"/>
              <a:t>Click to edit Master text styles</a:t>
            </a:r>
          </a:p>
        </p:txBody>
      </p:sp>
      <p:sp>
        <p:nvSpPr>
          <p:cNvPr id="2" name="Title 1">
            <a:extLst>
              <a:ext uri="{FF2B5EF4-FFF2-40B4-BE49-F238E27FC236}">
                <a16:creationId xmlns:a16="http://schemas.microsoft.com/office/drawing/2014/main" id="{413A412C-EE28-6248-612D-41BAAD7F005C}"/>
              </a:ext>
            </a:extLst>
          </p:cNvPr>
          <p:cNvSpPr>
            <a:spLocks noGrp="1"/>
          </p:cNvSpPr>
          <p:nvPr>
            <p:ph type="title"/>
          </p:nvPr>
        </p:nvSpPr>
        <p:spPr>
          <a:xfrm>
            <a:off x="287999" y="763524"/>
            <a:ext cx="5049180" cy="4668838"/>
          </a:xfrm>
        </p:spPr>
        <p:txBody>
          <a:bodyPr/>
          <a:lstStyle>
            <a:lvl1pPr>
              <a:lnSpc>
                <a:spcPct val="100000"/>
              </a:lnSpc>
              <a:defRPr sz="4299">
                <a:solidFill>
                  <a:schemeClr val="tx2"/>
                </a:solidFill>
              </a:defRPr>
            </a:lvl1pPr>
          </a:lstStyle>
          <a:p>
            <a:r>
              <a:rPr lang="en-GB"/>
              <a:t>Click to edit Master title style</a:t>
            </a:r>
            <a:endParaRPr lang="en-US" dirty="0"/>
          </a:p>
        </p:txBody>
      </p:sp>
      <p:sp>
        <p:nvSpPr>
          <p:cNvPr id="7" name="Picture Placeholder 6" descr="Place imagery here">
            <a:extLst>
              <a:ext uri="{FF2B5EF4-FFF2-40B4-BE49-F238E27FC236}">
                <a16:creationId xmlns:a16="http://schemas.microsoft.com/office/drawing/2014/main" id="{9CD5B627-E439-376E-A00C-87BAFF059FD8}"/>
              </a:ext>
            </a:extLst>
          </p:cNvPr>
          <p:cNvSpPr>
            <a:spLocks noGrp="1"/>
          </p:cNvSpPr>
          <p:nvPr>
            <p:ph type="pic" sz="quarter" idx="12" hasCustomPrompt="1"/>
          </p:nvPr>
        </p:nvSpPr>
        <p:spPr>
          <a:xfrm>
            <a:off x="6380919" y="284956"/>
            <a:ext cx="5523781" cy="6287294"/>
          </a:xfrm>
          <a:solidFill>
            <a:srgbClr val="E0E0E0"/>
          </a:solidFill>
        </p:spPr>
        <p:txBody>
          <a:bodyPr anchor="ctr"/>
          <a:lstStyle>
            <a:lvl1pPr algn="ctr">
              <a:defRPr>
                <a:solidFill>
                  <a:schemeClr val="accent5"/>
                </a:solidFill>
              </a:defRPr>
            </a:lvl1pPr>
          </a:lstStyle>
          <a:p>
            <a:r>
              <a:rPr lang="en-US"/>
              <a:t>Place imagery here</a:t>
            </a:r>
          </a:p>
        </p:txBody>
      </p:sp>
      <p:pic>
        <p:nvPicPr>
          <p:cNvPr id="4" name="Picture 3" descr="IBM 8-bar logo">
            <a:extLst>
              <a:ext uri="{FF2B5EF4-FFF2-40B4-BE49-F238E27FC236}">
                <a16:creationId xmlns:a16="http://schemas.microsoft.com/office/drawing/2014/main" id="{EEE0A3D1-7815-E46E-77D1-E2DC099B4733}"/>
              </a:ext>
            </a:extLst>
          </p:cNvPr>
          <p:cNvPicPr>
            <a:picLocks noChangeAspect="1"/>
          </p:cNvPicPr>
          <p:nvPr userDrawn="1"/>
        </p:nvPicPr>
        <p:blipFill>
          <a:blip r:embed="rId2"/>
          <a:stretch>
            <a:fillRect/>
          </a:stretch>
        </p:blipFill>
        <p:spPr>
          <a:xfrm>
            <a:off x="288888" y="6263482"/>
            <a:ext cx="819043" cy="304800"/>
          </a:xfrm>
          <a:prstGeom prst="rect">
            <a:avLst/>
          </a:prstGeom>
        </p:spPr>
      </p:pic>
    </p:spTree>
    <p:extLst>
      <p:ext uri="{BB962C8B-B14F-4D97-AF65-F5344CB8AC3E}">
        <p14:creationId xmlns:p14="http://schemas.microsoft.com/office/powerpoint/2010/main" val="2284592501"/>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192024"/>
            <a:ext cx="2477765" cy="2286794"/>
          </a:xfrm>
        </p:spPr>
        <p:txBody>
          <a:bodyPr/>
          <a:lstStyle>
            <a:lvl1pPr>
              <a:lnSpc>
                <a:spcPct val="100000"/>
              </a:lnSpc>
              <a:defRPr sz="3199">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675443B4-0187-FC99-0FDE-8EB191B6CEF4}"/>
              </a:ext>
            </a:extLst>
          </p:cNvPr>
          <p:cNvSpPr>
            <a:spLocks noGrp="1"/>
          </p:cNvSpPr>
          <p:nvPr>
            <p:ph type="body" sz="quarter" idx="10"/>
          </p:nvPr>
        </p:nvSpPr>
        <p:spPr>
          <a:xfrm>
            <a:off x="6380919" y="284957"/>
            <a:ext cx="2476178" cy="5715794"/>
          </a:xfrm>
        </p:spPr>
        <p:txBody>
          <a:bodyPr/>
          <a:lstStyle>
            <a:lvl1pPr defTabSz="580528">
              <a:spcBef>
                <a:spcPts val="0"/>
              </a:spcBef>
              <a:defRPr>
                <a:solidFill>
                  <a:schemeClr val="tx1"/>
                </a:solidFill>
              </a:defRPr>
            </a:lvl1pPr>
            <a:lvl2pPr defTabSz="580528">
              <a:spcBef>
                <a:spcPts val="0"/>
              </a:spcBef>
              <a:defRPr>
                <a:solidFill>
                  <a:schemeClr val="tx1"/>
                </a:solidFill>
              </a:defRPr>
            </a:lvl2pPr>
            <a:lvl3pPr defTabSz="580528">
              <a:spcBef>
                <a:spcPts val="0"/>
              </a:spcBef>
              <a:defRPr>
                <a:solidFill>
                  <a:schemeClr val="tx1"/>
                </a:solidFill>
              </a:defRPr>
            </a:lvl3pPr>
            <a:lvl4pPr defTabSz="580528">
              <a:spcBef>
                <a:spcPts val="0"/>
              </a:spcBef>
              <a:defRPr>
                <a:solidFill>
                  <a:schemeClr val="tx1"/>
                </a:solidFill>
              </a:defRPr>
            </a:lvl4pPr>
            <a:lvl5pPr defTabSz="580528">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9">
            <a:extLst>
              <a:ext uri="{FF2B5EF4-FFF2-40B4-BE49-F238E27FC236}">
                <a16:creationId xmlns:a16="http://schemas.microsoft.com/office/drawing/2014/main" id="{5A647AD3-098B-D1AB-C8D8-463E38402F94}"/>
              </a:ext>
            </a:extLst>
          </p:cNvPr>
          <p:cNvSpPr>
            <a:spLocks noGrp="1"/>
          </p:cNvSpPr>
          <p:nvPr>
            <p:ph type="body" sz="quarter" idx="11"/>
          </p:nvPr>
        </p:nvSpPr>
        <p:spPr>
          <a:xfrm>
            <a:off x="9430110" y="284957"/>
            <a:ext cx="2474590" cy="5715794"/>
          </a:xfrm>
        </p:spPr>
        <p:txBody>
          <a:bodyPr/>
          <a:lstStyle>
            <a:lvl1pPr defTabSz="580528">
              <a:spcBef>
                <a:spcPts val="0"/>
              </a:spcBef>
              <a:defRPr>
                <a:solidFill>
                  <a:schemeClr val="tx1"/>
                </a:solidFill>
              </a:defRPr>
            </a:lvl1pPr>
            <a:lvl2pPr defTabSz="580528">
              <a:spcBef>
                <a:spcPts val="0"/>
              </a:spcBef>
              <a:defRPr>
                <a:solidFill>
                  <a:schemeClr val="tx1"/>
                </a:solidFill>
              </a:defRPr>
            </a:lvl2pPr>
            <a:lvl3pPr defTabSz="580528">
              <a:spcBef>
                <a:spcPts val="0"/>
              </a:spcBef>
              <a:defRPr>
                <a:solidFill>
                  <a:schemeClr val="tx1"/>
                </a:solidFill>
              </a:defRPr>
            </a:lvl3pPr>
            <a:lvl4pPr defTabSz="580528">
              <a:spcBef>
                <a:spcPts val="0"/>
              </a:spcBef>
              <a:defRPr>
                <a:solidFill>
                  <a:schemeClr val="tx1"/>
                </a:solidFill>
              </a:defRPr>
            </a:lvl4pPr>
            <a:lvl5pPr defTabSz="580528">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Footer Placeholder 3">
            <a:extLst>
              <a:ext uri="{FF2B5EF4-FFF2-40B4-BE49-F238E27FC236}">
                <a16:creationId xmlns:a16="http://schemas.microsoft.com/office/drawing/2014/main" id="{028AA764-A00C-AFFF-7F3F-49A733DCD474}"/>
              </a:ext>
            </a:extLst>
          </p:cNvPr>
          <p:cNvSpPr>
            <a:spLocks noGrp="1"/>
          </p:cNvSpPr>
          <p:nvPr>
            <p:ph type="ftr" sz="quarter" idx="18"/>
          </p:nvPr>
        </p:nvSpPr>
        <p:spPr>
          <a:xfrm>
            <a:off x="284125" y="6402118"/>
            <a:ext cx="2477765" cy="190500"/>
          </a:xfrm>
        </p:spPr>
        <p:txBody>
          <a:bodyPr/>
          <a:lstStyle/>
          <a:p>
            <a:endParaRPr lang="en-US"/>
          </a:p>
        </p:txBody>
      </p:sp>
      <p:sp>
        <p:nvSpPr>
          <p:cNvPr id="4" name="Slide Number">
            <a:extLst>
              <a:ext uri="{FF2B5EF4-FFF2-40B4-BE49-F238E27FC236}">
                <a16:creationId xmlns:a16="http://schemas.microsoft.com/office/drawing/2014/main" id="{D5D1D2A7-CF30-5698-14FC-F71CB82D5BCC}"/>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030643675"/>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8" y="192024"/>
            <a:ext cx="5524575" cy="1429544"/>
          </a:xfrm>
        </p:spPr>
        <p:txBody>
          <a:bodyPr rIns="457200"/>
          <a:lstStyle>
            <a:lvl1pPr>
              <a:lnSpc>
                <a:spcPct val="100000"/>
              </a:lnSpc>
              <a:defRPr sz="3199">
                <a:solidFill>
                  <a:schemeClr val="tx2"/>
                </a:solidFill>
              </a:defRPr>
            </a:lvl1pPr>
          </a:lstStyle>
          <a:p>
            <a:r>
              <a:rPr lang="en-GB"/>
              <a:t>Click to edit Master title style</a:t>
            </a:r>
            <a:endParaRPr lang="en-US" dirty="0"/>
          </a:p>
        </p:txBody>
      </p:sp>
      <p:sp>
        <p:nvSpPr>
          <p:cNvPr id="5" name="Footer Placeholder 3">
            <a:extLst>
              <a:ext uri="{FF2B5EF4-FFF2-40B4-BE49-F238E27FC236}">
                <a16:creationId xmlns:a16="http://schemas.microsoft.com/office/drawing/2014/main" id="{A289B0F8-E9A7-CF76-E87F-8D4302E8DA4D}"/>
              </a:ext>
            </a:extLst>
          </p:cNvPr>
          <p:cNvSpPr>
            <a:spLocks noGrp="1"/>
          </p:cNvSpPr>
          <p:nvPr>
            <p:ph type="ftr" sz="quarter" idx="18"/>
          </p:nvPr>
        </p:nvSpPr>
        <p:spPr>
          <a:xfrm>
            <a:off x="284125" y="6402118"/>
            <a:ext cx="2477765" cy="190500"/>
          </a:xfrm>
        </p:spPr>
        <p:txBody>
          <a:bodyPr/>
          <a:lstStyle/>
          <a:p>
            <a:endParaRPr lang="en-US"/>
          </a:p>
        </p:txBody>
      </p:sp>
      <p:sp>
        <p:nvSpPr>
          <p:cNvPr id="4" name="Slide Number">
            <a:extLst>
              <a:ext uri="{FF2B5EF4-FFF2-40B4-BE49-F238E27FC236}">
                <a16:creationId xmlns:a16="http://schemas.microsoft.com/office/drawing/2014/main" id="{A4B74093-A800-CB62-8607-A04D569204E2}"/>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796368565"/>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rge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C7EC0-4BFB-A603-5703-0D692C62692D}"/>
              </a:ext>
            </a:extLst>
          </p:cNvPr>
          <p:cNvSpPr>
            <a:spLocks noGrp="1"/>
          </p:cNvSpPr>
          <p:nvPr>
            <p:ph type="title"/>
          </p:nvPr>
        </p:nvSpPr>
        <p:spPr>
          <a:xfrm>
            <a:off x="287300" y="210312"/>
            <a:ext cx="8569797" cy="4095750"/>
          </a:xfrm>
        </p:spPr>
        <p:txBody>
          <a:bodyPr/>
          <a:lstStyle>
            <a:lvl1pPr>
              <a:defRPr sz="8598" b="0" i="0">
                <a:solidFill>
                  <a:schemeClr val="tx2"/>
                </a:solidFill>
                <a:latin typeface="IBM Plex Sans ExtLt" panose="020B0303050203000203" pitchFamily="34" charset="0"/>
              </a:defRPr>
            </a:lvl1pPr>
          </a:lstStyle>
          <a:p>
            <a:r>
              <a:rPr lang="en-GB"/>
              <a:t>Click to edit Master title style</a:t>
            </a:r>
            <a:endParaRPr lang="en-US" dirty="0"/>
          </a:p>
        </p:txBody>
      </p:sp>
      <p:sp>
        <p:nvSpPr>
          <p:cNvPr id="5" name="Footer Placeholder 3">
            <a:extLst>
              <a:ext uri="{FF2B5EF4-FFF2-40B4-BE49-F238E27FC236}">
                <a16:creationId xmlns:a16="http://schemas.microsoft.com/office/drawing/2014/main" id="{BC591478-AD3F-2EF7-29A4-36A887DC1956}"/>
              </a:ext>
            </a:extLst>
          </p:cNvPr>
          <p:cNvSpPr>
            <a:spLocks noGrp="1"/>
          </p:cNvSpPr>
          <p:nvPr>
            <p:ph type="ftr" sz="quarter" idx="18"/>
          </p:nvPr>
        </p:nvSpPr>
        <p:spPr>
          <a:xfrm>
            <a:off x="284125" y="6402118"/>
            <a:ext cx="2477765" cy="190500"/>
          </a:xfrm>
        </p:spPr>
        <p:txBody>
          <a:bodyPr/>
          <a:lstStyle/>
          <a:p>
            <a:endParaRPr lang="en-US"/>
          </a:p>
        </p:txBody>
      </p:sp>
      <p:sp>
        <p:nvSpPr>
          <p:cNvPr id="4" name="Slide Number">
            <a:extLst>
              <a:ext uri="{FF2B5EF4-FFF2-40B4-BE49-F238E27FC236}">
                <a16:creationId xmlns:a16="http://schemas.microsoft.com/office/drawing/2014/main" id="{76697187-0170-8894-23C9-28F80A0C3B2B}"/>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144476614"/>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allout, headlin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192024"/>
            <a:ext cx="4953942" cy="1429544"/>
          </a:xfrm>
        </p:spPr>
        <p:txBody>
          <a:bodyPr/>
          <a:lstStyle>
            <a:lvl1pPr>
              <a:lnSpc>
                <a:spcPct val="100000"/>
              </a:lnSpc>
              <a:defRPr sz="3199">
                <a:solidFill>
                  <a:schemeClr val="tx2"/>
                </a:solidFill>
              </a:defRPr>
            </a:lvl1pPr>
          </a:lstStyle>
          <a:p>
            <a:r>
              <a:rPr lang="en-GB"/>
              <a:t>Click to edit Master title style</a:t>
            </a:r>
            <a:endParaRPr lang="en-US" dirty="0"/>
          </a:p>
        </p:txBody>
      </p:sp>
      <p:sp>
        <p:nvSpPr>
          <p:cNvPr id="4" name="Text Placeholder 3">
            <a:extLst>
              <a:ext uri="{FF2B5EF4-FFF2-40B4-BE49-F238E27FC236}">
                <a16:creationId xmlns:a16="http://schemas.microsoft.com/office/drawing/2014/main" id="{0354631A-4ED7-F527-1CBC-9AF7BE2CB676}"/>
              </a:ext>
            </a:extLst>
          </p:cNvPr>
          <p:cNvSpPr>
            <a:spLocks noGrp="1"/>
          </p:cNvSpPr>
          <p:nvPr>
            <p:ph type="body" sz="quarter" idx="10"/>
          </p:nvPr>
        </p:nvSpPr>
        <p:spPr>
          <a:xfrm>
            <a:off x="6382795" y="224028"/>
            <a:ext cx="5520318" cy="4287044"/>
          </a:xfrm>
        </p:spPr>
        <p:txBody>
          <a:bodyPr/>
          <a:lstStyle>
            <a:lvl1pPr>
              <a:lnSpc>
                <a:spcPct val="100000"/>
              </a:lnSpc>
              <a:spcBef>
                <a:spcPts val="0"/>
              </a:spcBef>
              <a:defRPr sz="3199">
                <a:solidFill>
                  <a:schemeClr val="tx2"/>
                </a:solidFill>
              </a:defRPr>
            </a:lvl1pPr>
            <a:lvl2pPr marL="292549" indent="-292549">
              <a:lnSpc>
                <a:spcPct val="100000"/>
              </a:lnSpc>
              <a:spcBef>
                <a:spcPts val="0"/>
              </a:spcBef>
              <a:defRPr sz="3199">
                <a:solidFill>
                  <a:schemeClr val="tx2"/>
                </a:solidFill>
              </a:defRPr>
            </a:lvl2pPr>
            <a:lvl3pPr marL="548530" indent="-292549">
              <a:lnSpc>
                <a:spcPct val="100000"/>
              </a:lnSpc>
              <a:spcBef>
                <a:spcPts val="0"/>
              </a:spcBef>
              <a:defRPr sz="3199">
                <a:solidFill>
                  <a:schemeClr val="tx2"/>
                </a:solidFill>
              </a:defRPr>
            </a:lvl3pPr>
            <a:lvl4pPr marL="877648">
              <a:lnSpc>
                <a:spcPct val="100000"/>
              </a:lnSpc>
              <a:spcBef>
                <a:spcPts val="0"/>
              </a:spcBef>
              <a:defRPr sz="3199">
                <a:solidFill>
                  <a:schemeClr val="tx2"/>
                </a:solidFill>
              </a:defRPr>
            </a:lvl4pPr>
            <a:lvl5pPr>
              <a:lnSpc>
                <a:spcPct val="100000"/>
              </a:lnSpc>
              <a:spcBef>
                <a:spcPts val="0"/>
              </a:spcBef>
              <a:defRPr sz="3199"/>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Footer Placeholder 3">
            <a:extLst>
              <a:ext uri="{FF2B5EF4-FFF2-40B4-BE49-F238E27FC236}">
                <a16:creationId xmlns:a16="http://schemas.microsoft.com/office/drawing/2014/main" id="{7BE5947E-6D4A-9E09-E5A6-D31DBCAEE2C6}"/>
              </a:ext>
            </a:extLst>
          </p:cNvPr>
          <p:cNvSpPr>
            <a:spLocks noGrp="1"/>
          </p:cNvSpPr>
          <p:nvPr>
            <p:ph type="ftr" sz="quarter" idx="18"/>
          </p:nvPr>
        </p:nvSpPr>
        <p:spPr>
          <a:xfrm>
            <a:off x="284125" y="6402118"/>
            <a:ext cx="2477765" cy="190500"/>
          </a:xfrm>
        </p:spPr>
        <p:txBody>
          <a:bodyPr/>
          <a:lstStyle/>
          <a:p>
            <a:endParaRPr lang="en-US"/>
          </a:p>
        </p:txBody>
      </p:sp>
      <p:sp>
        <p:nvSpPr>
          <p:cNvPr id="6" name="Slide Number">
            <a:extLst>
              <a:ext uri="{FF2B5EF4-FFF2-40B4-BE49-F238E27FC236}">
                <a16:creationId xmlns:a16="http://schemas.microsoft.com/office/drawing/2014/main" id="{C82E6DCD-41A5-9DA3-C061-E8DA39B99059}"/>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681348019"/>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allout, stand-alon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8" y="210312"/>
            <a:ext cx="7330121" cy="4858544"/>
          </a:xfrm>
        </p:spPr>
        <p:txBody>
          <a:bodyPr/>
          <a:lstStyle>
            <a:lvl1pPr>
              <a:lnSpc>
                <a:spcPct val="100000"/>
              </a:lnSpc>
              <a:defRPr sz="4299">
                <a:solidFill>
                  <a:schemeClr val="tx2"/>
                </a:solidFill>
              </a:defRPr>
            </a:lvl1pPr>
          </a:lstStyle>
          <a:p>
            <a:r>
              <a:rPr lang="en-GB"/>
              <a:t>Click to edit Master title style</a:t>
            </a:r>
            <a:endParaRPr lang="en-US" dirty="0"/>
          </a:p>
        </p:txBody>
      </p:sp>
      <p:sp>
        <p:nvSpPr>
          <p:cNvPr id="5" name="Footer Placeholder 3">
            <a:extLst>
              <a:ext uri="{FF2B5EF4-FFF2-40B4-BE49-F238E27FC236}">
                <a16:creationId xmlns:a16="http://schemas.microsoft.com/office/drawing/2014/main" id="{1FCFA7EA-8E9F-E01B-AB9C-B7BE7D3D11E9}"/>
              </a:ext>
            </a:extLst>
          </p:cNvPr>
          <p:cNvSpPr>
            <a:spLocks noGrp="1"/>
          </p:cNvSpPr>
          <p:nvPr>
            <p:ph type="ftr" sz="quarter" idx="18"/>
          </p:nvPr>
        </p:nvSpPr>
        <p:spPr>
          <a:xfrm>
            <a:off x="284125" y="6402118"/>
            <a:ext cx="2477765" cy="190500"/>
          </a:xfrm>
        </p:spPr>
        <p:txBody>
          <a:bodyPr/>
          <a:lstStyle/>
          <a:p>
            <a:endParaRPr lang="en-US"/>
          </a:p>
        </p:txBody>
      </p:sp>
      <p:sp>
        <p:nvSpPr>
          <p:cNvPr id="4" name="Slide Number">
            <a:extLst>
              <a:ext uri="{FF2B5EF4-FFF2-40B4-BE49-F238E27FC236}">
                <a16:creationId xmlns:a16="http://schemas.microsoft.com/office/drawing/2014/main" id="{12510822-3D1B-0CFC-3FF0-1E55DA550F8D}"/>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83768928"/>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ata, 2 callouts, vertical">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D5E03B0-C633-E81D-0D42-3FCCAFD64B0F}"/>
              </a:ext>
            </a:extLst>
          </p:cNvPr>
          <p:cNvSpPr>
            <a:spLocks noGrp="1"/>
          </p:cNvSpPr>
          <p:nvPr>
            <p:ph type="body" sz="quarter" idx="12"/>
          </p:nvPr>
        </p:nvSpPr>
        <p:spPr>
          <a:xfrm>
            <a:off x="287999" y="288036"/>
            <a:ext cx="3811091" cy="3144044"/>
          </a:xfrm>
        </p:spPr>
        <p:txBody>
          <a:bodyPr/>
          <a:lstStyle>
            <a:lvl1pPr>
              <a:lnSpc>
                <a:spcPct val="100000"/>
              </a:lnSpc>
              <a:spcBef>
                <a:spcPts val="0"/>
              </a:spcBef>
              <a:defRPr sz="2200">
                <a:solidFill>
                  <a:schemeClr val="tx1"/>
                </a:solidFill>
              </a:defRPr>
            </a:lvl1pPr>
            <a:lvl2pPr marL="201128" indent="-201128">
              <a:lnSpc>
                <a:spcPct val="100000"/>
              </a:lnSpc>
              <a:spcBef>
                <a:spcPts val="0"/>
              </a:spcBef>
              <a:defRPr sz="2200">
                <a:solidFill>
                  <a:schemeClr val="tx1"/>
                </a:solidFill>
              </a:defRPr>
            </a:lvl2pPr>
            <a:lvl3pPr marL="402256" indent="-201128">
              <a:lnSpc>
                <a:spcPct val="100000"/>
              </a:lnSpc>
              <a:spcBef>
                <a:spcPts val="0"/>
              </a:spcBef>
              <a:defRPr sz="2200">
                <a:solidFill>
                  <a:schemeClr val="tx1"/>
                </a:solidFill>
              </a:defRPr>
            </a:lvl3pPr>
            <a:lvl4pPr marL="557672" indent="-201128">
              <a:lnSpc>
                <a:spcPct val="100000"/>
              </a:lnSpc>
              <a:spcBef>
                <a:spcPts val="0"/>
              </a:spcBef>
              <a:defRPr sz="22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9">
            <a:extLst>
              <a:ext uri="{FF2B5EF4-FFF2-40B4-BE49-F238E27FC236}">
                <a16:creationId xmlns:a16="http://schemas.microsoft.com/office/drawing/2014/main" id="{DB20D7FD-6784-59C5-938D-4728A153F52B}"/>
              </a:ext>
            </a:extLst>
          </p:cNvPr>
          <p:cNvSpPr>
            <a:spLocks noGrp="1"/>
          </p:cNvSpPr>
          <p:nvPr>
            <p:ph type="body" sz="quarter" idx="13" hasCustomPrompt="1"/>
          </p:nvPr>
        </p:nvSpPr>
        <p:spPr>
          <a:xfrm>
            <a:off x="287998" y="4649724"/>
            <a:ext cx="5524575" cy="1771650"/>
          </a:xfrm>
        </p:spPr>
        <p:txBody>
          <a:bodyPr anchor="b"/>
          <a:lstStyle>
            <a:lvl1pPr>
              <a:lnSpc>
                <a:spcPct val="90000"/>
              </a:lnSpc>
              <a:spcBef>
                <a:spcPts val="0"/>
              </a:spcBef>
              <a:defRPr sz="12897" b="0" i="0">
                <a:solidFill>
                  <a:schemeClr val="accent1"/>
                </a:solidFill>
                <a:latin typeface="IBM Plex Sans ExtLt" panose="020B0303050203000203" pitchFamily="34" charset="0"/>
              </a:defRPr>
            </a:lvl1pPr>
          </a:lstStyle>
          <a:p>
            <a:r>
              <a:rPr lang="en-US" dirty="0"/>
              <a:t>↗︎00M</a:t>
            </a:r>
          </a:p>
        </p:txBody>
      </p:sp>
      <p:cxnSp>
        <p:nvCxnSpPr>
          <p:cNvPr id="9" name="Straight Connector 8" descr="Vertical column divider">
            <a:extLst>
              <a:ext uri="{FF2B5EF4-FFF2-40B4-BE49-F238E27FC236}">
                <a16:creationId xmlns:a16="http://schemas.microsoft.com/office/drawing/2014/main" id="{1C44518A-7FBB-67DA-E35B-8BC0AAFC6062}"/>
              </a:ext>
            </a:extLst>
          </p:cNvPr>
          <p:cNvCxnSpPr/>
          <p:nvPr userDrawn="1"/>
        </p:nvCxnSpPr>
        <p:spPr bwMode="auto">
          <a:xfrm>
            <a:off x="609600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6" name="Text Placeholder 5">
            <a:extLst>
              <a:ext uri="{FF2B5EF4-FFF2-40B4-BE49-F238E27FC236}">
                <a16:creationId xmlns:a16="http://schemas.microsoft.com/office/drawing/2014/main" id="{0A7285B0-4A1E-8885-0C0E-77D0ECA9CACD}"/>
              </a:ext>
            </a:extLst>
          </p:cNvPr>
          <p:cNvSpPr>
            <a:spLocks noGrp="1"/>
          </p:cNvSpPr>
          <p:nvPr>
            <p:ph type="body" sz="quarter" idx="11"/>
          </p:nvPr>
        </p:nvSpPr>
        <p:spPr>
          <a:xfrm>
            <a:off x="6380919" y="288036"/>
            <a:ext cx="3809504" cy="3144044"/>
          </a:xfrm>
        </p:spPr>
        <p:txBody>
          <a:bodyPr/>
          <a:lstStyle>
            <a:lvl1pPr>
              <a:lnSpc>
                <a:spcPct val="100000"/>
              </a:lnSpc>
              <a:spcBef>
                <a:spcPts val="0"/>
              </a:spcBef>
              <a:defRPr sz="2200">
                <a:solidFill>
                  <a:schemeClr val="tx1"/>
                </a:solidFill>
              </a:defRPr>
            </a:lvl1pPr>
            <a:lvl2pPr marL="201128" indent="-201128">
              <a:lnSpc>
                <a:spcPct val="100000"/>
              </a:lnSpc>
              <a:spcBef>
                <a:spcPts val="0"/>
              </a:spcBef>
              <a:defRPr sz="2200">
                <a:solidFill>
                  <a:schemeClr val="tx1"/>
                </a:solidFill>
              </a:defRPr>
            </a:lvl2pPr>
            <a:lvl3pPr marL="402256" indent="-201128">
              <a:lnSpc>
                <a:spcPct val="100000"/>
              </a:lnSpc>
              <a:spcBef>
                <a:spcPts val="0"/>
              </a:spcBef>
              <a:defRPr sz="2200">
                <a:solidFill>
                  <a:schemeClr val="tx1"/>
                </a:solidFill>
              </a:defRPr>
            </a:lvl3pPr>
            <a:lvl4pPr marL="557672" indent="-201128">
              <a:lnSpc>
                <a:spcPct val="100000"/>
              </a:lnSpc>
              <a:spcBef>
                <a:spcPts val="0"/>
              </a:spcBef>
              <a:defRPr sz="22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1">
            <a:extLst>
              <a:ext uri="{FF2B5EF4-FFF2-40B4-BE49-F238E27FC236}">
                <a16:creationId xmlns:a16="http://schemas.microsoft.com/office/drawing/2014/main" id="{5F395CBF-E65B-9A42-BAE5-C2B2BD9B7BD2}"/>
              </a:ext>
            </a:extLst>
          </p:cNvPr>
          <p:cNvSpPr>
            <a:spLocks noGrp="1"/>
          </p:cNvSpPr>
          <p:nvPr>
            <p:ph type="body" sz="quarter" idx="14" hasCustomPrompt="1"/>
          </p:nvPr>
        </p:nvSpPr>
        <p:spPr>
          <a:xfrm>
            <a:off x="6380919" y="4648200"/>
            <a:ext cx="5523781" cy="1771650"/>
          </a:xfrm>
        </p:spPr>
        <p:txBody>
          <a:bodyPr anchor="b"/>
          <a:lstStyle>
            <a:lvl1pPr>
              <a:lnSpc>
                <a:spcPct val="90000"/>
              </a:lnSpc>
              <a:spcBef>
                <a:spcPts val="0"/>
              </a:spcBef>
              <a:defRPr sz="12897" b="0" i="0">
                <a:solidFill>
                  <a:schemeClr val="accent1"/>
                </a:solidFill>
                <a:latin typeface="IBM Plex Sans ExtLt" panose="020B0303050203000203" pitchFamily="34" charset="0"/>
              </a:defRPr>
            </a:lvl1pPr>
          </a:lstStyle>
          <a:p>
            <a:r>
              <a:rPr lang="en-US" dirty="0"/>
              <a:t>+00%</a:t>
            </a:r>
          </a:p>
        </p:txBody>
      </p:sp>
      <p:sp>
        <p:nvSpPr>
          <p:cNvPr id="3" name="Footer Placeholder 3">
            <a:extLst>
              <a:ext uri="{FF2B5EF4-FFF2-40B4-BE49-F238E27FC236}">
                <a16:creationId xmlns:a16="http://schemas.microsoft.com/office/drawing/2014/main" id="{8F3E002C-97C5-3260-CB49-7E93DF3397C8}"/>
              </a:ext>
            </a:extLst>
          </p:cNvPr>
          <p:cNvSpPr>
            <a:spLocks noGrp="1"/>
          </p:cNvSpPr>
          <p:nvPr>
            <p:ph type="ftr" sz="quarter" idx="18"/>
          </p:nvPr>
        </p:nvSpPr>
        <p:spPr>
          <a:xfrm>
            <a:off x="284125" y="6402118"/>
            <a:ext cx="2477765" cy="190500"/>
          </a:xfrm>
        </p:spPr>
        <p:txBody>
          <a:bodyPr/>
          <a:lstStyle/>
          <a:p>
            <a:endParaRPr lang="en-US"/>
          </a:p>
        </p:txBody>
      </p:sp>
      <p:sp>
        <p:nvSpPr>
          <p:cNvPr id="4" name="Slide Number">
            <a:extLst>
              <a:ext uri="{FF2B5EF4-FFF2-40B4-BE49-F238E27FC236}">
                <a16:creationId xmlns:a16="http://schemas.microsoft.com/office/drawing/2014/main" id="{160DC6C8-AF18-F14B-A164-C49B271F59AD}"/>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864159398"/>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ata, 3 callouts, vertical">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287999" y="288036"/>
            <a:ext cx="2474590" cy="1429544"/>
          </a:xfrm>
        </p:spPr>
        <p:txBody>
          <a:bodyPr/>
          <a:lstStyle>
            <a:lvl1pPr>
              <a:lnSpc>
                <a:spcPct val="110000"/>
              </a:lnSpc>
              <a:defRPr sz="1800">
                <a:solidFill>
                  <a:schemeClr val="tx2"/>
                </a:solidFill>
              </a:defRPr>
            </a:lvl1pPr>
          </a:lstStyle>
          <a:p>
            <a:r>
              <a:rPr lang="en-GB"/>
              <a:t>Click to edit Master title style</a:t>
            </a:r>
            <a:endParaRPr lang="en-US" dirty="0"/>
          </a:p>
        </p:txBody>
      </p: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3333316" y="214884"/>
            <a:ext cx="2475384" cy="953956"/>
          </a:xfrm>
        </p:spPr>
        <p:txBody>
          <a:bodyPr/>
          <a:lstStyle>
            <a:lvl1pPr>
              <a:lnSpc>
                <a:spcPct val="90000"/>
              </a:lnSpc>
              <a:defRPr sz="6499">
                <a:solidFill>
                  <a:schemeClr val="accent1"/>
                </a:solidFill>
              </a:defRPr>
            </a:lvl1pPr>
            <a:lvl2pPr marL="0" indent="0">
              <a:buNone/>
              <a:defRPr/>
            </a:lvl2pPr>
          </a:lstStyle>
          <a:p>
            <a:pPr lvl="0"/>
            <a:r>
              <a:rPr lang="en-US" dirty="0"/>
              <a:t>00%</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3333316" y="1166534"/>
            <a:ext cx="2475384" cy="483652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6383301" y="213241"/>
            <a:ext cx="2474590" cy="953294"/>
          </a:xfrm>
        </p:spPr>
        <p:txBody>
          <a:bodyPr/>
          <a:lstStyle>
            <a:lvl1pPr>
              <a:lnSpc>
                <a:spcPct val="90000"/>
              </a:lnSpc>
              <a:defRPr sz="6499">
                <a:solidFill>
                  <a:schemeClr val="accent1"/>
                </a:solidFill>
              </a:defRPr>
            </a:lvl1pPr>
          </a:lstStyle>
          <a:p>
            <a:pPr lvl="0"/>
            <a:r>
              <a:rPr lang="en-US" dirty="0"/>
              <a:t>00%</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6380919" y="1167327"/>
            <a:ext cx="2476178" cy="4833423"/>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9428523" y="214827"/>
            <a:ext cx="2474590" cy="951707"/>
          </a:xfrm>
        </p:spPr>
        <p:txBody>
          <a:bodyPr/>
          <a:lstStyle>
            <a:lvl1pPr>
              <a:lnSpc>
                <a:spcPct val="90000"/>
              </a:lnSpc>
              <a:defRPr sz="6499">
                <a:solidFill>
                  <a:schemeClr val="accent1"/>
                </a:solidFill>
              </a:defRPr>
            </a:lvl1pPr>
          </a:lstStyle>
          <a:p>
            <a:pPr lvl="0"/>
            <a:r>
              <a:rPr lang="en-US" dirty="0"/>
              <a:t>00%</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9428522" y="1166533"/>
            <a:ext cx="2476178" cy="4833423"/>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3333316" y="6021388"/>
            <a:ext cx="2475384" cy="571500"/>
          </a:xfrm>
        </p:spPr>
        <p:txBody>
          <a:bodyPr anchor="b"/>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15DBF980-9C8F-3F7A-E896-C207BA2781B7}"/>
              </a:ext>
            </a:extLst>
          </p:cNvPr>
          <p:cNvSpPr>
            <a:spLocks noGrp="1"/>
          </p:cNvSpPr>
          <p:nvPr>
            <p:ph type="ftr" sz="quarter" idx="18"/>
          </p:nvPr>
        </p:nvSpPr>
        <p:spPr>
          <a:xfrm>
            <a:off x="284125" y="6402118"/>
            <a:ext cx="2477765" cy="190500"/>
          </a:xfrm>
        </p:spPr>
        <p:txBody>
          <a:bodyPr/>
          <a:lstStyle/>
          <a:p>
            <a:endParaRPr lang="en-US"/>
          </a:p>
        </p:txBody>
      </p:sp>
      <p:sp>
        <p:nvSpPr>
          <p:cNvPr id="6" name="Slide Number">
            <a:extLst>
              <a:ext uri="{FF2B5EF4-FFF2-40B4-BE49-F238E27FC236}">
                <a16:creationId xmlns:a16="http://schemas.microsoft.com/office/drawing/2014/main" id="{85A7B871-06B9-0A3F-4D1D-A14D572C268D}"/>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795021557"/>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ta, 2 callouts, horizontal">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48808-B77B-7E67-E7EA-BCC945D4D51B}"/>
              </a:ext>
            </a:extLst>
          </p:cNvPr>
          <p:cNvSpPr>
            <a:spLocks noGrp="1"/>
          </p:cNvSpPr>
          <p:nvPr>
            <p:ph type="title" hasCustomPrompt="1"/>
          </p:nvPr>
        </p:nvSpPr>
        <p:spPr>
          <a:xfrm>
            <a:off x="287300" y="201168"/>
            <a:ext cx="2474590" cy="2667794"/>
          </a:xfrm>
        </p:spPr>
        <p:txBody>
          <a:bodyPr/>
          <a:lstStyle>
            <a:lvl1pPr>
              <a:lnSpc>
                <a:spcPct val="100000"/>
              </a:lnSpc>
              <a:defRPr sz="4299">
                <a:solidFill>
                  <a:schemeClr val="accent1"/>
                </a:solidFill>
              </a:defRPr>
            </a:lvl1pPr>
          </a:lstStyle>
          <a:p>
            <a:r>
              <a:rPr lang="en-US" dirty="0"/>
              <a:t>+000%</a:t>
            </a:r>
          </a:p>
        </p:txBody>
      </p:sp>
      <p:sp>
        <p:nvSpPr>
          <p:cNvPr id="5" name="Text Placeholder 4">
            <a:extLst>
              <a:ext uri="{FF2B5EF4-FFF2-40B4-BE49-F238E27FC236}">
                <a16:creationId xmlns:a16="http://schemas.microsoft.com/office/drawing/2014/main" id="{88378CF2-9CD6-2749-A489-08A4608D0BDA}"/>
              </a:ext>
            </a:extLst>
          </p:cNvPr>
          <p:cNvSpPr>
            <a:spLocks noGrp="1"/>
          </p:cNvSpPr>
          <p:nvPr>
            <p:ph type="body" sz="quarter" idx="11"/>
          </p:nvPr>
        </p:nvSpPr>
        <p:spPr>
          <a:xfrm>
            <a:off x="3333316" y="201168"/>
            <a:ext cx="5523781" cy="2667794"/>
          </a:xfrm>
        </p:spPr>
        <p:txBody>
          <a:bodyPr/>
          <a:lstStyle>
            <a:lvl1pPr>
              <a:lnSpc>
                <a:spcPct val="100000"/>
              </a:lnSpc>
              <a:spcBef>
                <a:spcPts val="0"/>
              </a:spcBef>
              <a:defRPr sz="4299">
                <a:solidFill>
                  <a:schemeClr val="tx1"/>
                </a:solidFill>
              </a:defRPr>
            </a:lvl1pPr>
            <a:lvl2pPr marL="393113" indent="-393113">
              <a:lnSpc>
                <a:spcPct val="100000"/>
              </a:lnSpc>
              <a:spcBef>
                <a:spcPts val="0"/>
              </a:spcBef>
              <a:defRPr sz="4299">
                <a:solidFill>
                  <a:schemeClr val="tx1"/>
                </a:solidFill>
              </a:defRPr>
            </a:lvl2pPr>
            <a:lvl3pPr marL="749658" indent="-393113">
              <a:lnSpc>
                <a:spcPct val="100000"/>
              </a:lnSpc>
              <a:spcBef>
                <a:spcPts val="0"/>
              </a:spcBef>
              <a:defRPr sz="4299">
                <a:solidFill>
                  <a:schemeClr val="tx1"/>
                </a:solidFill>
              </a:defRPr>
            </a:lvl3pPr>
            <a:lvl4pPr marL="1142771" indent="-393113">
              <a:lnSpc>
                <a:spcPct val="100000"/>
              </a:lnSpc>
              <a:spcBef>
                <a:spcPts val="0"/>
              </a:spcBef>
              <a:defRPr sz="4299">
                <a:solidFill>
                  <a:schemeClr val="tx1"/>
                </a:solidFill>
              </a:defRPr>
            </a:lvl4pPr>
            <a:lvl5pPr>
              <a:lnSpc>
                <a:spcPct val="100000"/>
              </a:lnSpc>
              <a:spcBef>
                <a:spcPts val="0"/>
              </a:spcBef>
              <a:defRPr sz="42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0" name="Straight Connector 9" descr="Horizontal row divider">
            <a:extLst>
              <a:ext uri="{FF2B5EF4-FFF2-40B4-BE49-F238E27FC236}">
                <a16:creationId xmlns:a16="http://schemas.microsoft.com/office/drawing/2014/main" id="{3D81813D-DA09-FCA0-D570-1E2D428C59E9}"/>
              </a:ext>
            </a:extLst>
          </p:cNvPr>
          <p:cNvCxnSpPr/>
          <p:nvPr userDrawn="1"/>
        </p:nvCxnSpPr>
        <p:spPr bwMode="auto">
          <a:xfrm>
            <a:off x="284126" y="3048000"/>
            <a:ext cx="1162057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9" name="Text Placeholder 8">
            <a:extLst>
              <a:ext uri="{FF2B5EF4-FFF2-40B4-BE49-F238E27FC236}">
                <a16:creationId xmlns:a16="http://schemas.microsoft.com/office/drawing/2014/main" id="{A16C1F9D-1D2C-5BDA-E821-35CB4A8708F5}"/>
              </a:ext>
            </a:extLst>
          </p:cNvPr>
          <p:cNvSpPr>
            <a:spLocks noGrp="1"/>
          </p:cNvSpPr>
          <p:nvPr>
            <p:ph type="body" sz="quarter" idx="12" hasCustomPrompt="1"/>
          </p:nvPr>
        </p:nvSpPr>
        <p:spPr>
          <a:xfrm>
            <a:off x="287300" y="3238500"/>
            <a:ext cx="2474590" cy="2667000"/>
          </a:xfrm>
        </p:spPr>
        <p:txBody>
          <a:bodyPr/>
          <a:lstStyle>
            <a:lvl1pPr>
              <a:lnSpc>
                <a:spcPct val="100000"/>
              </a:lnSpc>
              <a:defRPr sz="4299">
                <a:solidFill>
                  <a:schemeClr val="accent1"/>
                </a:solidFill>
              </a:defRPr>
            </a:lvl1pPr>
            <a:lvl2pPr>
              <a:lnSpc>
                <a:spcPct val="100000"/>
              </a:lnSpc>
              <a:defRPr sz="4299">
                <a:solidFill>
                  <a:schemeClr val="accent1"/>
                </a:solidFill>
              </a:defRPr>
            </a:lvl2pPr>
            <a:lvl3pPr>
              <a:lnSpc>
                <a:spcPct val="100000"/>
              </a:lnSpc>
              <a:defRPr sz="4299">
                <a:solidFill>
                  <a:schemeClr val="accent1"/>
                </a:solidFill>
              </a:defRPr>
            </a:lvl3pPr>
            <a:lvl4pPr>
              <a:lnSpc>
                <a:spcPct val="100000"/>
              </a:lnSpc>
              <a:defRPr sz="4299">
                <a:solidFill>
                  <a:schemeClr val="accent1"/>
                </a:solidFill>
              </a:defRPr>
            </a:lvl4pPr>
            <a:lvl5pPr>
              <a:lnSpc>
                <a:spcPct val="100000"/>
              </a:lnSpc>
              <a:defRPr sz="4299">
                <a:solidFill>
                  <a:schemeClr val="accent1"/>
                </a:solidFill>
              </a:defRPr>
            </a:lvl5pPr>
          </a:lstStyle>
          <a:p>
            <a:pPr lvl="0"/>
            <a:r>
              <a:rPr lang="en-US" dirty="0"/>
              <a:t>+000M</a:t>
            </a:r>
          </a:p>
        </p:txBody>
      </p:sp>
      <p:sp>
        <p:nvSpPr>
          <p:cNvPr id="11" name="Text Placeholder 10">
            <a:extLst>
              <a:ext uri="{FF2B5EF4-FFF2-40B4-BE49-F238E27FC236}">
                <a16:creationId xmlns:a16="http://schemas.microsoft.com/office/drawing/2014/main" id="{2C97FE8A-75E3-6FC8-02DD-50E0A4C8C958}"/>
              </a:ext>
            </a:extLst>
          </p:cNvPr>
          <p:cNvSpPr>
            <a:spLocks noGrp="1"/>
          </p:cNvSpPr>
          <p:nvPr>
            <p:ph type="body" sz="quarter" idx="13"/>
          </p:nvPr>
        </p:nvSpPr>
        <p:spPr>
          <a:xfrm>
            <a:off x="3333316" y="3238500"/>
            <a:ext cx="5523781" cy="2667000"/>
          </a:xfrm>
        </p:spPr>
        <p:txBody>
          <a:bodyPr/>
          <a:lstStyle>
            <a:lvl1pPr>
              <a:lnSpc>
                <a:spcPct val="100000"/>
              </a:lnSpc>
              <a:spcBef>
                <a:spcPts val="0"/>
              </a:spcBef>
              <a:defRPr sz="4299">
                <a:solidFill>
                  <a:schemeClr val="tx1"/>
                </a:solidFill>
              </a:defRPr>
            </a:lvl1pPr>
            <a:lvl2pPr marL="393113" indent="-393113">
              <a:lnSpc>
                <a:spcPct val="100000"/>
              </a:lnSpc>
              <a:spcBef>
                <a:spcPts val="0"/>
              </a:spcBef>
              <a:defRPr sz="4299">
                <a:solidFill>
                  <a:schemeClr val="tx1"/>
                </a:solidFill>
              </a:defRPr>
            </a:lvl2pPr>
            <a:lvl3pPr marL="749658" indent="-393113">
              <a:lnSpc>
                <a:spcPct val="100000"/>
              </a:lnSpc>
              <a:spcBef>
                <a:spcPts val="0"/>
              </a:spcBef>
              <a:defRPr sz="4299">
                <a:solidFill>
                  <a:schemeClr val="tx1"/>
                </a:solidFill>
              </a:defRPr>
            </a:lvl3pPr>
            <a:lvl4pPr marL="1142771" indent="-393113">
              <a:lnSpc>
                <a:spcPct val="100000"/>
              </a:lnSpc>
              <a:spcBef>
                <a:spcPts val="0"/>
              </a:spcBef>
              <a:defRPr sz="4299">
                <a:solidFill>
                  <a:schemeClr val="tx1"/>
                </a:solidFill>
              </a:defRPr>
            </a:lvl4pPr>
            <a:lvl5pPr>
              <a:lnSpc>
                <a:spcPct val="100000"/>
              </a:lnSpc>
              <a:spcBef>
                <a:spcPts val="0"/>
              </a:spcBef>
              <a:defRPr sz="42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0837D060-1DA4-2AC5-AC63-E1AFDD16370F}"/>
              </a:ext>
            </a:extLst>
          </p:cNvPr>
          <p:cNvSpPr>
            <a:spLocks noGrp="1"/>
          </p:cNvSpPr>
          <p:nvPr>
            <p:ph type="ftr" sz="quarter" idx="18"/>
          </p:nvPr>
        </p:nvSpPr>
        <p:spPr>
          <a:xfrm>
            <a:off x="284125" y="6402118"/>
            <a:ext cx="2477765" cy="190500"/>
          </a:xfrm>
        </p:spPr>
        <p:txBody>
          <a:bodyPr/>
          <a:lstStyle/>
          <a:p>
            <a:endParaRPr lang="en-US"/>
          </a:p>
        </p:txBody>
      </p:sp>
      <p:sp>
        <p:nvSpPr>
          <p:cNvPr id="6" name="Slide Number">
            <a:extLst>
              <a:ext uri="{FF2B5EF4-FFF2-40B4-BE49-F238E27FC236}">
                <a16:creationId xmlns:a16="http://schemas.microsoft.com/office/drawing/2014/main" id="{B3EE9E1A-5619-752E-836B-A127FD2C7D75}"/>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4265794977"/>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ata, 3 callouts, horizontal">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287999" y="288036"/>
            <a:ext cx="2474590" cy="1429544"/>
          </a:xfrm>
        </p:spPr>
        <p:txBody>
          <a:bodyPr/>
          <a:lstStyle>
            <a:lvl1pPr>
              <a:lnSpc>
                <a:spcPct val="110000"/>
              </a:lnSpc>
              <a:defRPr sz="1800">
                <a:solidFill>
                  <a:schemeClr val="tx2"/>
                </a:solidFill>
              </a:defRPr>
            </a:lvl1pPr>
          </a:lstStyle>
          <a:p>
            <a:r>
              <a:rPr lang="en-GB"/>
              <a:t>Click to edit Master title style</a:t>
            </a:r>
            <a:endParaRPr lang="en-US" dirty="0"/>
          </a:p>
        </p:txBody>
      </p: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3333316" y="205740"/>
            <a:ext cx="2475384" cy="1429544"/>
          </a:xfrm>
        </p:spPr>
        <p:txBody>
          <a:bodyPr/>
          <a:lstStyle>
            <a:lvl1pPr>
              <a:lnSpc>
                <a:spcPct val="90000"/>
              </a:lnSpc>
              <a:defRPr sz="6499">
                <a:solidFill>
                  <a:schemeClr val="accent1"/>
                </a:solidFill>
              </a:defRPr>
            </a:lvl1pPr>
            <a:lvl2pPr marL="0" indent="0">
              <a:buNone/>
              <a:defRPr/>
            </a:lvl2pPr>
          </a:lstStyle>
          <a:p>
            <a:r>
              <a:rPr lang="en-US" dirty="0"/>
              <a:t>00%</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6380919" y="288036"/>
            <a:ext cx="3809504" cy="1429544"/>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7" name="Straight Connector 16" descr="Horizontal row divider">
            <a:extLst>
              <a:ext uri="{FF2B5EF4-FFF2-40B4-BE49-F238E27FC236}">
                <a16:creationId xmlns:a16="http://schemas.microsoft.com/office/drawing/2014/main" id="{1103109C-6DA9-8F27-B4B1-EE276442E489}"/>
              </a:ext>
            </a:extLst>
          </p:cNvPr>
          <p:cNvCxnSpPr/>
          <p:nvPr userDrawn="1"/>
        </p:nvCxnSpPr>
        <p:spPr bwMode="auto">
          <a:xfrm>
            <a:off x="3333316" y="2000250"/>
            <a:ext cx="857138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3333316" y="2093976"/>
            <a:ext cx="2475384" cy="1428753"/>
          </a:xfrm>
        </p:spPr>
        <p:txBody>
          <a:bodyPr/>
          <a:lstStyle>
            <a:lvl1pPr>
              <a:lnSpc>
                <a:spcPct val="90000"/>
              </a:lnSpc>
              <a:defRPr sz="6499">
                <a:solidFill>
                  <a:schemeClr val="accent1"/>
                </a:solidFill>
              </a:defRPr>
            </a:lvl1pPr>
          </a:lstStyle>
          <a:p>
            <a:r>
              <a:rPr lang="en-US" dirty="0"/>
              <a:t>00%</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6380919" y="2190750"/>
            <a:ext cx="3809504" cy="142875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5" name="Straight Connector 14" descr="Horizontal row divider">
            <a:extLst>
              <a:ext uri="{FF2B5EF4-FFF2-40B4-BE49-F238E27FC236}">
                <a16:creationId xmlns:a16="http://schemas.microsoft.com/office/drawing/2014/main" id="{687931BB-B3EF-829C-B354-B048514D5138}"/>
              </a:ext>
            </a:extLst>
          </p:cNvPr>
          <p:cNvCxnSpPr/>
          <p:nvPr userDrawn="1"/>
        </p:nvCxnSpPr>
        <p:spPr bwMode="auto">
          <a:xfrm>
            <a:off x="3333316" y="4095750"/>
            <a:ext cx="857138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3333317" y="4201668"/>
            <a:ext cx="2475383" cy="1428753"/>
          </a:xfrm>
        </p:spPr>
        <p:txBody>
          <a:bodyPr/>
          <a:lstStyle>
            <a:lvl1pPr>
              <a:lnSpc>
                <a:spcPct val="90000"/>
              </a:lnSpc>
              <a:defRPr sz="6499">
                <a:solidFill>
                  <a:schemeClr val="accent1"/>
                </a:solidFill>
              </a:defRPr>
            </a:lvl1pPr>
          </a:lstStyle>
          <a:p>
            <a:r>
              <a:rPr lang="en-US" dirty="0"/>
              <a:t>00%</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6380919" y="4286250"/>
            <a:ext cx="3809504" cy="142875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3333316" y="6021388"/>
            <a:ext cx="2475384" cy="571500"/>
          </a:xfrm>
        </p:spPr>
        <p:txBody>
          <a:bodyPr anchor="b"/>
          <a:lstStyle>
            <a:lvl1pPr>
              <a:lnSpc>
                <a:spcPct val="120000"/>
              </a:lnSpc>
              <a:spcBef>
                <a:spcPts val="0"/>
              </a:spcBef>
              <a:defRPr sz="800" b="0" i="0">
                <a:solidFill>
                  <a:schemeClr val="tx1"/>
                </a:solidFill>
                <a:latin typeface="IBM Plex Sans" panose="020B0503050203000203" pitchFamily="34" charset="0"/>
              </a:defRPr>
            </a:lvl1pPr>
            <a:lvl2pPr>
              <a:lnSpc>
                <a:spcPct val="120000"/>
              </a:lnSpc>
              <a:spcBef>
                <a:spcPts val="0"/>
              </a:spcBef>
              <a:defRPr sz="800" b="0" i="0">
                <a:solidFill>
                  <a:schemeClr val="tx1"/>
                </a:solidFill>
                <a:latin typeface="IBM Plex Sans" panose="020B0503050203000203" pitchFamily="34" charset="0"/>
              </a:defRPr>
            </a:lvl2pPr>
            <a:lvl3pPr>
              <a:lnSpc>
                <a:spcPct val="120000"/>
              </a:lnSpc>
              <a:spcBef>
                <a:spcPts val="0"/>
              </a:spcBef>
              <a:defRPr sz="800" b="0" i="0">
                <a:solidFill>
                  <a:schemeClr val="tx1"/>
                </a:solidFill>
                <a:latin typeface="IBM Plex Sans" panose="020B0503050203000203" pitchFamily="34" charset="0"/>
              </a:defRPr>
            </a:lvl3pPr>
            <a:lvl4pPr>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75C67502-D618-DC10-9CCC-905693ABB58E}"/>
              </a:ext>
            </a:extLst>
          </p:cNvPr>
          <p:cNvSpPr>
            <a:spLocks noGrp="1"/>
          </p:cNvSpPr>
          <p:nvPr>
            <p:ph type="ftr" sz="quarter" idx="18"/>
          </p:nvPr>
        </p:nvSpPr>
        <p:spPr>
          <a:xfrm>
            <a:off x="284125" y="6402118"/>
            <a:ext cx="2477765" cy="190500"/>
          </a:xfrm>
        </p:spPr>
        <p:txBody>
          <a:bodyPr/>
          <a:lstStyle/>
          <a:p>
            <a:endParaRPr lang="en-US"/>
          </a:p>
        </p:txBody>
      </p:sp>
      <p:sp>
        <p:nvSpPr>
          <p:cNvPr id="6" name="Slide Number">
            <a:extLst>
              <a:ext uri="{FF2B5EF4-FFF2-40B4-BE49-F238E27FC236}">
                <a16:creationId xmlns:a16="http://schemas.microsoft.com/office/drawing/2014/main" id="{022EFDDC-A614-EFF6-CE30-E60F4DB9F755}"/>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4230852930"/>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4 columns ">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1C17B282-9F6A-839A-442D-69BC9DF3749A}"/>
              </a:ext>
            </a:extLst>
          </p:cNvPr>
          <p:cNvSpPr>
            <a:spLocks noGrp="1"/>
          </p:cNvSpPr>
          <p:nvPr>
            <p:ph type="body" sz="quarter" idx="11"/>
          </p:nvPr>
        </p:nvSpPr>
        <p:spPr>
          <a:xfrm>
            <a:off x="287999" y="1714500"/>
            <a:ext cx="2477765"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714500"/>
            <a:ext cx="2475384"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0919" y="1714500"/>
            <a:ext cx="2476178"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9428522" y="1714500"/>
            <a:ext cx="2479352"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FBB77C83-5304-5E09-3590-D4337DA42A40}"/>
              </a:ext>
            </a:extLst>
          </p:cNvPr>
          <p:cNvSpPr>
            <a:spLocks noGrp="1"/>
          </p:cNvSpPr>
          <p:nvPr>
            <p:ph type="ftr" sz="quarter" idx="18"/>
          </p:nvPr>
        </p:nvSpPr>
        <p:spPr>
          <a:xfrm>
            <a:off x="284125" y="6402118"/>
            <a:ext cx="2477765" cy="190500"/>
          </a:xfrm>
        </p:spPr>
        <p:txBody>
          <a:bodyPr/>
          <a:lstStyle/>
          <a:p>
            <a:endParaRPr lang="en-US"/>
          </a:p>
        </p:txBody>
      </p:sp>
      <p:sp>
        <p:nvSpPr>
          <p:cNvPr id="6" name="Slide Number">
            <a:extLst>
              <a:ext uri="{FF2B5EF4-FFF2-40B4-BE49-F238E27FC236}">
                <a16:creationId xmlns:a16="http://schemas.microsoft.com/office/drawing/2014/main" id="{E78A9E4F-B41B-2A68-ED74-D619432AAB28}"/>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131236085"/>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4 columns, short divider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3316" y="288036"/>
            <a:ext cx="2477765" cy="762794"/>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Text Placeholder 6">
            <a:extLst>
              <a:ext uri="{FF2B5EF4-FFF2-40B4-BE49-F238E27FC236}">
                <a16:creationId xmlns:a16="http://schemas.microsoft.com/office/drawing/2014/main" id="{1239EA8E-6B4C-405F-E7F6-ABB450E07109}"/>
              </a:ext>
            </a:extLst>
          </p:cNvPr>
          <p:cNvSpPr>
            <a:spLocks noGrp="1"/>
          </p:cNvSpPr>
          <p:nvPr>
            <p:ph type="body" sz="quarter" idx="19"/>
          </p:nvPr>
        </p:nvSpPr>
        <p:spPr>
          <a:xfrm>
            <a:off x="289681" y="1714500"/>
            <a:ext cx="2475384"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20" name="Straight Connector 19" descr="Vertical column divider">
            <a:extLst>
              <a:ext uri="{FF2B5EF4-FFF2-40B4-BE49-F238E27FC236}">
                <a16:creationId xmlns:a16="http://schemas.microsoft.com/office/drawing/2014/main" id="{ABAB2974-AD95-0BF2-C41A-265AEF03B4F7}"/>
              </a:ext>
            </a:extLst>
          </p:cNvPr>
          <p:cNvCxnSpPr>
            <a:cxnSpLocks/>
          </p:cNvCxnSpPr>
          <p:nvPr userDrawn="1"/>
        </p:nvCxnSpPr>
        <p:spPr bwMode="auto">
          <a:xfrm>
            <a:off x="3047603" y="1714500"/>
            <a:ext cx="0" cy="428625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714500"/>
            <a:ext cx="2475384"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21" name="Straight Connector 20" descr="Vertical column divider">
            <a:extLst>
              <a:ext uri="{FF2B5EF4-FFF2-40B4-BE49-F238E27FC236}">
                <a16:creationId xmlns:a16="http://schemas.microsoft.com/office/drawing/2014/main" id="{CDB8CB8D-C4DB-E357-4948-59CD6A18A9DC}"/>
              </a:ext>
            </a:extLst>
          </p:cNvPr>
          <p:cNvCxnSpPr/>
          <p:nvPr userDrawn="1"/>
        </p:nvCxnSpPr>
        <p:spPr bwMode="auto">
          <a:xfrm>
            <a:off x="6093683" y="1714500"/>
            <a:ext cx="0" cy="4288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0919" y="1714500"/>
            <a:ext cx="2476178"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22" name="Straight Connector 21" descr="Vertical column divider">
            <a:extLst>
              <a:ext uri="{FF2B5EF4-FFF2-40B4-BE49-F238E27FC236}">
                <a16:creationId xmlns:a16="http://schemas.microsoft.com/office/drawing/2014/main" id="{8B5887E5-28C4-AA99-EBD5-E34B88F46F25}"/>
              </a:ext>
            </a:extLst>
          </p:cNvPr>
          <p:cNvCxnSpPr/>
          <p:nvPr userDrawn="1"/>
        </p:nvCxnSpPr>
        <p:spPr bwMode="auto">
          <a:xfrm>
            <a:off x="9142810" y="1714500"/>
            <a:ext cx="0" cy="4288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9428522" y="1714500"/>
            <a:ext cx="2479352"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769EE7B3-BC6A-6676-8FA2-607F9B08DA3D}"/>
              </a:ext>
            </a:extLst>
          </p:cNvPr>
          <p:cNvSpPr>
            <a:spLocks noGrp="1"/>
          </p:cNvSpPr>
          <p:nvPr>
            <p:ph type="ftr" sz="quarter" idx="18"/>
          </p:nvPr>
        </p:nvSpPr>
        <p:spPr>
          <a:xfrm>
            <a:off x="284125" y="6402118"/>
            <a:ext cx="2477765" cy="190500"/>
          </a:xfrm>
        </p:spPr>
        <p:txBody>
          <a:bodyPr/>
          <a:lstStyle/>
          <a:p>
            <a:endParaRPr lang="en-US"/>
          </a:p>
        </p:txBody>
      </p:sp>
      <p:sp>
        <p:nvSpPr>
          <p:cNvPr id="5" name="Slide Number">
            <a:extLst>
              <a:ext uri="{FF2B5EF4-FFF2-40B4-BE49-F238E27FC236}">
                <a16:creationId xmlns:a16="http://schemas.microsoft.com/office/drawing/2014/main" id="{DB52D7E1-3828-A1B9-9239-637B1E2A5431}"/>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84634308"/>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4 columns, dividers, headline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cxnSp>
        <p:nvCxnSpPr>
          <p:cNvPr id="14" name="Straight Connector 13" descr="Vertical column divider">
            <a:extLst>
              <a:ext uri="{FF2B5EF4-FFF2-40B4-BE49-F238E27FC236}">
                <a16:creationId xmlns:a16="http://schemas.microsoft.com/office/drawing/2014/main" id="{C6EB28FF-C21F-A83D-2D19-2242B76C6B09}"/>
              </a:ext>
            </a:extLst>
          </p:cNvPr>
          <p:cNvCxnSpPr/>
          <p:nvPr userDrawn="1"/>
        </p:nvCxnSpPr>
        <p:spPr bwMode="auto">
          <a:xfrm>
            <a:off x="3047603"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3316" y="288036"/>
            <a:ext cx="2477765" cy="762794"/>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714500"/>
            <a:ext cx="2475384"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8" name="Straight Connector 17" descr="Vertical column divider">
            <a:extLst>
              <a:ext uri="{FF2B5EF4-FFF2-40B4-BE49-F238E27FC236}">
                <a16:creationId xmlns:a16="http://schemas.microsoft.com/office/drawing/2014/main" id="{3D7A0E74-695D-C6F5-07CD-01209D58A70A}"/>
              </a:ext>
            </a:extLst>
          </p:cNvPr>
          <p:cNvCxnSpPr/>
          <p:nvPr userDrawn="1"/>
        </p:nvCxnSpPr>
        <p:spPr bwMode="auto">
          <a:xfrm>
            <a:off x="6093683" y="283464"/>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0919" y="288036"/>
            <a:ext cx="2476178" cy="762794"/>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0919" y="1714500"/>
            <a:ext cx="2476178"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9" name="Straight Connector 18" descr="Vertical column divider">
            <a:extLst>
              <a:ext uri="{FF2B5EF4-FFF2-40B4-BE49-F238E27FC236}">
                <a16:creationId xmlns:a16="http://schemas.microsoft.com/office/drawing/2014/main" id="{19E1AC9A-B000-435B-E4BC-54B09FB7957C}"/>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28522" y="288036"/>
            <a:ext cx="2479352" cy="762794"/>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9428522" y="1714500"/>
            <a:ext cx="2479352"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E3F3A850-F28F-F30E-5505-EA11791B052B}"/>
              </a:ext>
            </a:extLst>
          </p:cNvPr>
          <p:cNvSpPr>
            <a:spLocks noGrp="1"/>
          </p:cNvSpPr>
          <p:nvPr>
            <p:ph type="ftr" sz="quarter" idx="18"/>
          </p:nvPr>
        </p:nvSpPr>
        <p:spPr>
          <a:xfrm>
            <a:off x="284125" y="6402118"/>
            <a:ext cx="2477765" cy="190500"/>
          </a:xfrm>
        </p:spPr>
        <p:txBody>
          <a:bodyPr/>
          <a:lstStyle/>
          <a:p>
            <a:endParaRPr lang="en-US"/>
          </a:p>
        </p:txBody>
      </p:sp>
      <p:sp>
        <p:nvSpPr>
          <p:cNvPr id="5" name="Slide Number">
            <a:extLst>
              <a:ext uri="{FF2B5EF4-FFF2-40B4-BE49-F238E27FC236}">
                <a16:creationId xmlns:a16="http://schemas.microsoft.com/office/drawing/2014/main" id="{B96005D4-0874-989F-217D-8A2592F81D57}"/>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784404648"/>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4 columns, dividers, pictogram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34332-B5B5-4358-3C72-8B35F374A887}"/>
              </a:ext>
            </a:extLst>
          </p:cNvPr>
          <p:cNvSpPr>
            <a:spLocks noGrp="1"/>
          </p:cNvSpPr>
          <p:nvPr>
            <p:ph type="title"/>
          </p:nvPr>
        </p:nvSpPr>
        <p:spPr>
          <a:xfrm>
            <a:off x="287999" y="288036"/>
            <a:ext cx="2474590" cy="1048544"/>
          </a:xfrm>
        </p:spPr>
        <p:txBody>
          <a:bodyPr/>
          <a:lstStyle>
            <a:lvl1pPr>
              <a:lnSpc>
                <a:spcPct val="110000"/>
              </a:lnSpc>
              <a:defRPr sz="2400">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A59C4772-2960-241E-274D-18A4B5568DAB}"/>
              </a:ext>
            </a:extLst>
          </p:cNvPr>
          <p:cNvSpPr>
            <a:spLocks noGrp="1"/>
          </p:cNvSpPr>
          <p:nvPr>
            <p:ph type="body" sz="quarter" idx="11"/>
          </p:nvPr>
        </p:nvSpPr>
        <p:spPr>
          <a:xfrm>
            <a:off x="287999" y="2027320"/>
            <a:ext cx="2477765" cy="2000250"/>
          </a:xfrm>
        </p:spPr>
        <p:txBody>
          <a:bodyPr/>
          <a:lstStyle>
            <a:lvl1pPr>
              <a:lnSpc>
                <a:spcPct val="100000"/>
              </a:lnSpc>
              <a:spcBef>
                <a:spcPts val="0"/>
              </a:spcBef>
              <a:defRPr sz="1800">
                <a:solidFill>
                  <a:schemeClr val="tx1"/>
                </a:solidFill>
              </a:defRPr>
            </a:lvl1pPr>
          </a:lstStyle>
          <a:p>
            <a:pPr lvl="0"/>
            <a:r>
              <a:rPr lang="en-GB"/>
              <a:t>Click to edit Master text styles</a:t>
            </a:r>
          </a:p>
        </p:txBody>
      </p:sp>
      <p:cxnSp>
        <p:nvCxnSpPr>
          <p:cNvPr id="17" name="Straight Connector 16" descr="Vertical column divider">
            <a:extLst>
              <a:ext uri="{FF2B5EF4-FFF2-40B4-BE49-F238E27FC236}">
                <a16:creationId xmlns:a16="http://schemas.microsoft.com/office/drawing/2014/main" id="{4D695107-5427-4D2D-F88F-89BA74127CBF}"/>
              </a:ext>
            </a:extLst>
          </p:cNvPr>
          <p:cNvCxnSpPr/>
          <p:nvPr userDrawn="1"/>
        </p:nvCxnSpPr>
        <p:spPr bwMode="auto">
          <a:xfrm>
            <a:off x="3047603"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4" name="Picture Placeholder 13" descr="Place pictogram here">
            <a:extLst>
              <a:ext uri="{FF2B5EF4-FFF2-40B4-BE49-F238E27FC236}">
                <a16:creationId xmlns:a16="http://schemas.microsoft.com/office/drawing/2014/main" id="{637C5D5A-A533-DB2D-8BBE-C9DAA013CA01}"/>
              </a:ext>
            </a:extLst>
          </p:cNvPr>
          <p:cNvSpPr>
            <a:spLocks noGrp="1"/>
          </p:cNvSpPr>
          <p:nvPr>
            <p:ph type="pic" sz="quarter" idx="15" hasCustomPrompt="1"/>
          </p:nvPr>
        </p:nvSpPr>
        <p:spPr>
          <a:xfrm>
            <a:off x="3333316" y="288036"/>
            <a:ext cx="607997" cy="608076"/>
          </a:xfrm>
        </p:spPr>
        <p:txBody>
          <a:bodyPr anchor="ctr"/>
          <a:lstStyle>
            <a:lvl1pPr algn="ctr">
              <a:defRPr sz="800">
                <a:solidFill>
                  <a:schemeClr val="tx1"/>
                </a:solidFill>
              </a:defRPr>
            </a:lvl1pPr>
          </a:lstStyle>
          <a:p>
            <a:r>
              <a:rPr lang="en-US"/>
              <a:t>Pictogram</a:t>
            </a:r>
          </a:p>
        </p:txBody>
      </p:sp>
      <p:sp>
        <p:nvSpPr>
          <p:cNvPr id="10" name="Text Placeholder 9">
            <a:extLst>
              <a:ext uri="{FF2B5EF4-FFF2-40B4-BE49-F238E27FC236}">
                <a16:creationId xmlns:a16="http://schemas.microsoft.com/office/drawing/2014/main" id="{627CF39F-F0FC-7815-2582-A13E0599BC21}"/>
              </a:ext>
            </a:extLst>
          </p:cNvPr>
          <p:cNvSpPr>
            <a:spLocks noGrp="1"/>
          </p:cNvSpPr>
          <p:nvPr>
            <p:ph type="body" sz="quarter" idx="12"/>
          </p:nvPr>
        </p:nvSpPr>
        <p:spPr>
          <a:xfrm>
            <a:off x="3333316" y="1714500"/>
            <a:ext cx="2475384" cy="4286250"/>
          </a:xfrm>
        </p:spPr>
        <p:txBody>
          <a:bodyPr/>
          <a:lstStyle>
            <a:lvl1pPr>
              <a:lnSpc>
                <a:spcPct val="110000"/>
              </a:lnSpc>
              <a:spcBef>
                <a:spcPts val="0"/>
              </a:spcBef>
              <a:defRPr sz="1800">
                <a:solidFill>
                  <a:schemeClr val="tx1"/>
                </a:solidFill>
              </a:defRPr>
            </a:lvl1pPr>
            <a:lvl2pPr marL="109706" indent="-109706">
              <a:lnSpc>
                <a:spcPct val="110000"/>
              </a:lnSpc>
              <a:spcBef>
                <a:spcPts val="0"/>
              </a:spcBef>
              <a:defRPr sz="1800">
                <a:solidFill>
                  <a:schemeClr val="tx1"/>
                </a:solidFill>
              </a:defRPr>
            </a:lvl2pPr>
            <a:lvl3pPr marL="219412" indent="-109706">
              <a:lnSpc>
                <a:spcPct val="110000"/>
              </a:lnSpc>
              <a:spcBef>
                <a:spcPts val="0"/>
              </a:spcBef>
              <a:defRPr sz="1800">
                <a:solidFill>
                  <a:schemeClr val="tx1"/>
                </a:solidFill>
              </a:defRPr>
            </a:lvl3pPr>
            <a:lvl4pPr marL="329118" indent="-109706">
              <a:lnSpc>
                <a:spcPct val="110000"/>
              </a:lnSpc>
              <a:spcBef>
                <a:spcPts val="0"/>
              </a:spcBef>
              <a:defRPr sz="1800">
                <a:solidFill>
                  <a:schemeClr val="tx1"/>
                </a:solidFill>
              </a:defRPr>
            </a:lvl4pPr>
            <a:lvl5pPr>
              <a:lnSpc>
                <a:spcPct val="110000"/>
              </a:lnSpc>
              <a:spcBef>
                <a:spcPts val="0"/>
              </a:spcBef>
              <a:defRPr sz="12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cxnSp>
        <p:nvCxnSpPr>
          <p:cNvPr id="18" name="Straight Connector 17" descr="Vertical column divider">
            <a:extLst>
              <a:ext uri="{FF2B5EF4-FFF2-40B4-BE49-F238E27FC236}">
                <a16:creationId xmlns:a16="http://schemas.microsoft.com/office/drawing/2014/main" id="{43B07B4A-5DB5-8126-EA79-502787053E82}"/>
              </a:ext>
            </a:extLst>
          </p:cNvPr>
          <p:cNvCxnSpPr/>
          <p:nvPr userDrawn="1"/>
        </p:nvCxnSpPr>
        <p:spPr bwMode="auto">
          <a:xfrm>
            <a:off x="6093683" y="283464"/>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5" name="Picture Placeholder 13" descr="Place pictogram here">
            <a:extLst>
              <a:ext uri="{FF2B5EF4-FFF2-40B4-BE49-F238E27FC236}">
                <a16:creationId xmlns:a16="http://schemas.microsoft.com/office/drawing/2014/main" id="{81413BEF-DDD1-548F-409B-224DE030B67E}"/>
              </a:ext>
            </a:extLst>
          </p:cNvPr>
          <p:cNvSpPr>
            <a:spLocks noGrp="1"/>
          </p:cNvSpPr>
          <p:nvPr>
            <p:ph type="pic" sz="quarter" idx="16" hasCustomPrompt="1"/>
          </p:nvPr>
        </p:nvSpPr>
        <p:spPr>
          <a:xfrm>
            <a:off x="6387345" y="288036"/>
            <a:ext cx="607997" cy="608076"/>
          </a:xfrm>
        </p:spPr>
        <p:txBody>
          <a:bodyPr anchor="ctr"/>
          <a:lstStyle>
            <a:lvl1pPr algn="ctr">
              <a:defRPr sz="800">
                <a:solidFill>
                  <a:schemeClr val="tx1"/>
                </a:solidFill>
              </a:defRPr>
            </a:lvl1pPr>
          </a:lstStyle>
          <a:p>
            <a:r>
              <a:rPr lang="en-US"/>
              <a:t>Pictogram</a:t>
            </a:r>
          </a:p>
        </p:txBody>
      </p:sp>
      <p:sp>
        <p:nvSpPr>
          <p:cNvPr id="11" name="Text Placeholder 9">
            <a:extLst>
              <a:ext uri="{FF2B5EF4-FFF2-40B4-BE49-F238E27FC236}">
                <a16:creationId xmlns:a16="http://schemas.microsoft.com/office/drawing/2014/main" id="{68C92137-8AC3-46D8-C9A2-F6F058938BEF}"/>
              </a:ext>
            </a:extLst>
          </p:cNvPr>
          <p:cNvSpPr>
            <a:spLocks noGrp="1"/>
          </p:cNvSpPr>
          <p:nvPr>
            <p:ph type="body" sz="quarter" idx="13"/>
          </p:nvPr>
        </p:nvSpPr>
        <p:spPr>
          <a:xfrm>
            <a:off x="6383185" y="1714500"/>
            <a:ext cx="2470738" cy="4286250"/>
          </a:xfrm>
        </p:spPr>
        <p:txBody>
          <a:bodyPr/>
          <a:lstStyle>
            <a:lvl1pPr>
              <a:lnSpc>
                <a:spcPct val="110000"/>
              </a:lnSpc>
              <a:spcBef>
                <a:spcPts val="0"/>
              </a:spcBef>
              <a:defRPr sz="1800">
                <a:solidFill>
                  <a:schemeClr val="tx1"/>
                </a:solidFill>
              </a:defRPr>
            </a:lvl1pPr>
            <a:lvl2pPr marL="109706" indent="-109706">
              <a:lnSpc>
                <a:spcPct val="110000"/>
              </a:lnSpc>
              <a:spcBef>
                <a:spcPts val="0"/>
              </a:spcBef>
              <a:defRPr sz="1800">
                <a:solidFill>
                  <a:schemeClr val="tx1"/>
                </a:solidFill>
              </a:defRPr>
            </a:lvl2pPr>
            <a:lvl3pPr marL="219412" indent="-109706">
              <a:lnSpc>
                <a:spcPct val="110000"/>
              </a:lnSpc>
              <a:spcBef>
                <a:spcPts val="0"/>
              </a:spcBef>
              <a:defRPr sz="1800">
                <a:solidFill>
                  <a:schemeClr val="tx1"/>
                </a:solidFill>
              </a:defRPr>
            </a:lvl3pPr>
            <a:lvl4pPr marL="329118" indent="-109706">
              <a:lnSpc>
                <a:spcPct val="110000"/>
              </a:lnSpc>
              <a:spcBef>
                <a:spcPts val="0"/>
              </a:spcBef>
              <a:defRPr sz="18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9" name="Straight Connector 18" descr="Vertical column divider">
            <a:extLst>
              <a:ext uri="{FF2B5EF4-FFF2-40B4-BE49-F238E27FC236}">
                <a16:creationId xmlns:a16="http://schemas.microsoft.com/office/drawing/2014/main" id="{4D829559-0A72-8826-E06A-C6CCD39750A4}"/>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6" name="Picture Placeholder 13" descr="Place pictogram here">
            <a:extLst>
              <a:ext uri="{FF2B5EF4-FFF2-40B4-BE49-F238E27FC236}">
                <a16:creationId xmlns:a16="http://schemas.microsoft.com/office/drawing/2014/main" id="{B37C3DBB-1177-5FC6-7F7F-E6C5931C9620}"/>
              </a:ext>
            </a:extLst>
          </p:cNvPr>
          <p:cNvSpPr>
            <a:spLocks noGrp="1"/>
          </p:cNvSpPr>
          <p:nvPr>
            <p:ph type="pic" sz="quarter" idx="17" hasCustomPrompt="1"/>
          </p:nvPr>
        </p:nvSpPr>
        <p:spPr>
          <a:xfrm>
            <a:off x="9428522" y="288036"/>
            <a:ext cx="607997" cy="608076"/>
          </a:xfrm>
        </p:spPr>
        <p:txBody>
          <a:bodyPr anchor="ctr"/>
          <a:lstStyle>
            <a:lvl1pPr algn="ctr">
              <a:defRPr sz="800">
                <a:solidFill>
                  <a:schemeClr val="tx1"/>
                </a:solidFill>
              </a:defRPr>
            </a:lvl1pPr>
          </a:lstStyle>
          <a:p>
            <a:r>
              <a:rPr lang="en-US"/>
              <a:t>Pictogram</a:t>
            </a:r>
          </a:p>
        </p:txBody>
      </p:sp>
      <p:sp>
        <p:nvSpPr>
          <p:cNvPr id="12" name="Text Placeholder 9">
            <a:extLst>
              <a:ext uri="{FF2B5EF4-FFF2-40B4-BE49-F238E27FC236}">
                <a16:creationId xmlns:a16="http://schemas.microsoft.com/office/drawing/2014/main" id="{AC380211-AA5F-2F8D-309F-DC766DF1EF52}"/>
              </a:ext>
            </a:extLst>
          </p:cNvPr>
          <p:cNvSpPr>
            <a:spLocks noGrp="1"/>
          </p:cNvSpPr>
          <p:nvPr>
            <p:ph type="body" sz="quarter" idx="14"/>
          </p:nvPr>
        </p:nvSpPr>
        <p:spPr>
          <a:xfrm>
            <a:off x="9428523" y="1714500"/>
            <a:ext cx="2476177" cy="4286250"/>
          </a:xfrm>
        </p:spPr>
        <p:txBody>
          <a:bodyPr/>
          <a:lstStyle>
            <a:lvl1pPr>
              <a:lnSpc>
                <a:spcPct val="110000"/>
              </a:lnSpc>
              <a:spcBef>
                <a:spcPts val="0"/>
              </a:spcBef>
              <a:defRPr sz="1800">
                <a:solidFill>
                  <a:schemeClr val="tx1"/>
                </a:solidFill>
              </a:defRPr>
            </a:lvl1pPr>
            <a:lvl2pPr marL="109706" indent="-109706">
              <a:lnSpc>
                <a:spcPct val="110000"/>
              </a:lnSpc>
              <a:spcBef>
                <a:spcPts val="0"/>
              </a:spcBef>
              <a:defRPr sz="1800">
                <a:solidFill>
                  <a:schemeClr val="tx1"/>
                </a:solidFill>
              </a:defRPr>
            </a:lvl2pPr>
            <a:lvl3pPr marL="219412" indent="-109706">
              <a:lnSpc>
                <a:spcPct val="110000"/>
              </a:lnSpc>
              <a:spcBef>
                <a:spcPts val="0"/>
              </a:spcBef>
              <a:defRPr sz="1800">
                <a:solidFill>
                  <a:schemeClr val="tx1"/>
                </a:solidFill>
              </a:defRPr>
            </a:lvl3pPr>
            <a:lvl4pPr marL="329118" indent="-109706">
              <a:lnSpc>
                <a:spcPct val="110000"/>
              </a:lnSpc>
              <a:spcBef>
                <a:spcPts val="0"/>
              </a:spcBef>
              <a:defRPr sz="18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ACE782CF-665F-3C56-698C-16112EB19B2F}"/>
              </a:ext>
            </a:extLst>
          </p:cNvPr>
          <p:cNvSpPr>
            <a:spLocks noGrp="1"/>
          </p:cNvSpPr>
          <p:nvPr>
            <p:ph type="ftr" sz="quarter" idx="18"/>
          </p:nvPr>
        </p:nvSpPr>
        <p:spPr/>
        <p:txBody>
          <a:bodyPr/>
          <a:lstStyle/>
          <a:p>
            <a:endParaRPr lang="en-US"/>
          </a:p>
        </p:txBody>
      </p:sp>
      <p:sp>
        <p:nvSpPr>
          <p:cNvPr id="6" name="Slide Number">
            <a:extLst>
              <a:ext uri="{FF2B5EF4-FFF2-40B4-BE49-F238E27FC236}">
                <a16:creationId xmlns:a16="http://schemas.microsoft.com/office/drawing/2014/main" id="{D2A45AB7-102C-FBDF-94FD-99783B6A5A18}"/>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437512790"/>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1 wide column, divid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192024"/>
            <a:ext cx="2474590" cy="570706"/>
          </a:xfrm>
        </p:spPr>
        <p:txBody>
          <a:bodyPr/>
          <a:lstStyle>
            <a:lvl1pPr>
              <a:lnSpc>
                <a:spcPct val="100000"/>
              </a:lnSpc>
              <a:defRPr sz="3199">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2554" y="192024"/>
            <a:ext cx="2477765" cy="570706"/>
          </a:xfrm>
        </p:spPr>
        <p:txBody>
          <a:bodyPr/>
          <a:lstStyle>
            <a:lvl1pPr>
              <a:lnSpc>
                <a:spcPct val="100000"/>
              </a:lnSpc>
              <a:spcBef>
                <a:spcPts val="0"/>
              </a:spcBef>
              <a:defRPr sz="3199">
                <a:solidFill>
                  <a:schemeClr val="tx2"/>
                </a:solidFill>
              </a:defRPr>
            </a:lvl1pPr>
            <a:lvl2pPr>
              <a:spcBef>
                <a:spcPts val="0"/>
              </a:spcBef>
              <a:defRPr sz="1400"/>
            </a:lvl2pPr>
            <a:lvl3pPr>
              <a:spcBef>
                <a:spcPts val="0"/>
              </a:spcBef>
              <a:defRPr sz="1400"/>
            </a:lvl3pPr>
            <a:lvl4pPr>
              <a:spcBef>
                <a:spcPts val="0"/>
              </a:spcBef>
              <a:defRPr sz="1400"/>
            </a:lvl4pPr>
            <a:lvl5pPr>
              <a:spcBef>
                <a:spcPts val="0"/>
              </a:spcBef>
              <a:defRPr sz="1400"/>
            </a:lvl5pPr>
          </a:lstStyle>
          <a:p>
            <a:pPr lvl="0"/>
            <a:r>
              <a:rPr lang="en-GB"/>
              <a:t>Click to edit Master text styles</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714500"/>
            <a:ext cx="2475384" cy="4286250"/>
          </a:xfrm>
        </p:spPr>
        <p:txBody>
          <a:bodyPr/>
          <a:lstStyle>
            <a:lvl1pPr>
              <a:spcBef>
                <a:spcPts val="0"/>
              </a:spcBef>
              <a:defRPr sz="1400" b="0" i="0">
                <a:solidFill>
                  <a:schemeClr val="tx1"/>
                </a:solidFill>
                <a:latin typeface="IBM Plex Sans Light" panose="020B0403050203000203" pitchFamily="34" charset="0"/>
              </a:defRPr>
            </a:lvl1pPr>
            <a:lvl2pPr marL="127990" indent="-127990">
              <a:spcBef>
                <a:spcPts val="0"/>
              </a:spcBef>
              <a:defRPr sz="1400" b="0" i="0">
                <a:solidFill>
                  <a:schemeClr val="tx1"/>
                </a:solidFill>
                <a:latin typeface="IBM Plex Sans Light" panose="020B0403050203000203" pitchFamily="34" charset="0"/>
              </a:defRPr>
            </a:lvl2pPr>
            <a:lvl3pPr marL="255981" indent="-127990">
              <a:spcBef>
                <a:spcPts val="0"/>
              </a:spcBef>
              <a:defRPr sz="1400" b="0" i="0">
                <a:solidFill>
                  <a:schemeClr val="tx1"/>
                </a:solidFill>
                <a:latin typeface="IBM Plex Sans Light" panose="020B0403050203000203" pitchFamily="34" charset="0"/>
              </a:defRPr>
            </a:lvl3pPr>
            <a:lvl4pPr marL="383971" indent="-127990">
              <a:spcBef>
                <a:spcPts val="0"/>
              </a:spcBef>
              <a:defRPr sz="1400" b="0" i="0">
                <a:solidFill>
                  <a:schemeClr val="tx1"/>
                </a:solidFill>
                <a:latin typeface="IBM Plex Sans Light" panose="020B0403050203000203" pitchFamily="34" charset="0"/>
              </a:defRPr>
            </a:lvl4pPr>
            <a:lvl5pPr>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0919" y="1714500"/>
            <a:ext cx="5047593" cy="4286250"/>
          </a:xfrm>
        </p:spPr>
        <p:txBody>
          <a:bodyPr/>
          <a:lstStyle>
            <a:lvl1pPr>
              <a:spcBef>
                <a:spcPts val="0"/>
              </a:spcBef>
              <a:defRPr sz="1400" b="0" i="0">
                <a:solidFill>
                  <a:schemeClr val="tx1"/>
                </a:solidFill>
                <a:latin typeface="IBM Plex Sans Light" panose="020B0403050203000203" pitchFamily="34" charset="0"/>
              </a:defRPr>
            </a:lvl1pPr>
            <a:lvl2pPr marL="127990" indent="-127990">
              <a:spcBef>
                <a:spcPts val="0"/>
              </a:spcBef>
              <a:defRPr sz="1400" b="0" i="0">
                <a:solidFill>
                  <a:schemeClr val="tx1"/>
                </a:solidFill>
                <a:latin typeface="IBM Plex Sans Light" panose="020B0403050203000203" pitchFamily="34" charset="0"/>
              </a:defRPr>
            </a:lvl2pPr>
            <a:lvl3pPr marL="255981" indent="-127990">
              <a:spcBef>
                <a:spcPts val="0"/>
              </a:spcBef>
              <a:defRPr sz="1400" b="0" i="0">
                <a:solidFill>
                  <a:schemeClr val="tx1"/>
                </a:solidFill>
                <a:latin typeface="IBM Plex Sans Light" panose="020B0403050203000203" pitchFamily="34" charset="0"/>
              </a:defRPr>
            </a:lvl3pPr>
            <a:lvl4pPr marL="383971" indent="-127990">
              <a:spcBef>
                <a:spcPts val="0"/>
              </a:spcBef>
              <a:defRPr sz="1400" b="0" i="0">
                <a:solidFill>
                  <a:schemeClr val="tx1"/>
                </a:solidFill>
                <a:latin typeface="IBM Plex Sans Light" panose="020B0403050203000203" pitchFamily="34" charset="0"/>
              </a:defRPr>
            </a:lvl4pPr>
            <a:lvl5pPr>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BA03B922-FA59-5165-48BF-0B57DFD66348}"/>
              </a:ext>
            </a:extLst>
          </p:cNvPr>
          <p:cNvSpPr>
            <a:spLocks noGrp="1"/>
          </p:cNvSpPr>
          <p:nvPr>
            <p:ph type="ftr" sz="quarter" idx="16"/>
          </p:nvPr>
        </p:nvSpPr>
        <p:spPr/>
        <p:txBody>
          <a:bodyPr/>
          <a:lstStyle/>
          <a:p>
            <a:endParaRPr lang="en-US"/>
          </a:p>
        </p:txBody>
      </p:sp>
      <p:sp>
        <p:nvSpPr>
          <p:cNvPr id="5" name="Slide Number">
            <a:extLst>
              <a:ext uri="{FF2B5EF4-FFF2-40B4-BE49-F238E27FC236}">
                <a16:creationId xmlns:a16="http://schemas.microsoft.com/office/drawing/2014/main" id="{5C3B405E-94D1-4A09-C6BF-A66D9CBEF63D}"/>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042816185"/>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2 wide column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46C39-902F-3DA0-AAF4-319DA8AE384D}"/>
              </a:ext>
            </a:extLst>
          </p:cNvPr>
          <p:cNvSpPr>
            <a:spLocks noGrp="1"/>
          </p:cNvSpPr>
          <p:nvPr>
            <p:ph type="title"/>
          </p:nvPr>
        </p:nvSpPr>
        <p:spPr>
          <a:xfrm>
            <a:off x="287999" y="288036"/>
            <a:ext cx="3711980" cy="953294"/>
          </a:xfrm>
        </p:spPr>
        <p:txBody>
          <a:bodyPr/>
          <a:lstStyle>
            <a:lvl1pPr>
              <a:lnSpc>
                <a:spcPct val="110000"/>
              </a:lnSpc>
              <a:defRPr sz="1800">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DABBA43D-8D00-4EDB-B803-D1EEE6CE2CB5}"/>
              </a:ext>
            </a:extLst>
          </p:cNvPr>
          <p:cNvSpPr>
            <a:spLocks noGrp="1"/>
          </p:cNvSpPr>
          <p:nvPr>
            <p:ph type="body" sz="quarter" idx="11"/>
          </p:nvPr>
        </p:nvSpPr>
        <p:spPr>
          <a:xfrm>
            <a:off x="287999" y="1714500"/>
            <a:ext cx="5049180" cy="428625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4">
            <a:extLst>
              <a:ext uri="{FF2B5EF4-FFF2-40B4-BE49-F238E27FC236}">
                <a16:creationId xmlns:a16="http://schemas.microsoft.com/office/drawing/2014/main" id="{D32DCE7C-29C5-BC86-B154-7DD0C4F0553A}"/>
              </a:ext>
            </a:extLst>
          </p:cNvPr>
          <p:cNvSpPr>
            <a:spLocks noGrp="1"/>
          </p:cNvSpPr>
          <p:nvPr>
            <p:ph type="body" sz="quarter" idx="12"/>
          </p:nvPr>
        </p:nvSpPr>
        <p:spPr>
          <a:xfrm>
            <a:off x="6380919" y="1714500"/>
            <a:ext cx="5047593" cy="428625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91A0F4B3-D63C-0D8F-2804-F97776F90E4E}"/>
              </a:ext>
            </a:extLst>
          </p:cNvPr>
          <p:cNvSpPr>
            <a:spLocks noGrp="1"/>
          </p:cNvSpPr>
          <p:nvPr>
            <p:ph type="ftr" sz="quarter" idx="13"/>
          </p:nvPr>
        </p:nvSpPr>
        <p:spPr/>
        <p:txBody>
          <a:bodyPr/>
          <a:lstStyle/>
          <a:p>
            <a:endParaRPr lang="en-US"/>
          </a:p>
        </p:txBody>
      </p:sp>
      <p:sp>
        <p:nvSpPr>
          <p:cNvPr id="7" name="Slide Number">
            <a:extLst>
              <a:ext uri="{FF2B5EF4-FFF2-40B4-BE49-F238E27FC236}">
                <a16:creationId xmlns:a16="http://schemas.microsoft.com/office/drawing/2014/main" id="{38EC09FB-402F-F3CE-E1D2-51583F1BCCFA}"/>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911147609"/>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2 columns,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91A7-388D-D543-2C74-58FA1F3BC20C}"/>
              </a:ext>
            </a:extLst>
          </p:cNvPr>
          <p:cNvSpPr>
            <a:spLocks noGrp="1"/>
          </p:cNvSpPr>
          <p:nvPr>
            <p:ph type="title"/>
          </p:nvPr>
        </p:nvSpPr>
        <p:spPr>
          <a:xfrm>
            <a:off x="287999" y="192024"/>
            <a:ext cx="5522193" cy="2286794"/>
          </a:xfrm>
        </p:spPr>
        <p:txBody>
          <a:bodyPr rIns="457200"/>
          <a:lstStyle>
            <a:lvl1pPr>
              <a:lnSpc>
                <a:spcPct val="100000"/>
              </a:lnSpc>
              <a:defRPr>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CDE09569-73DF-2226-A7D7-ABBE84A47048}"/>
              </a:ext>
            </a:extLst>
          </p:cNvPr>
          <p:cNvSpPr>
            <a:spLocks noGrp="1"/>
          </p:cNvSpPr>
          <p:nvPr>
            <p:ph type="body" sz="quarter" idx="11"/>
          </p:nvPr>
        </p:nvSpPr>
        <p:spPr>
          <a:xfrm>
            <a:off x="6380919" y="288036"/>
            <a:ext cx="2476178" cy="57157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4">
            <a:extLst>
              <a:ext uri="{FF2B5EF4-FFF2-40B4-BE49-F238E27FC236}">
                <a16:creationId xmlns:a16="http://schemas.microsoft.com/office/drawing/2014/main" id="{9B0D0BB0-9896-0353-D972-26B687C3D8DD}"/>
              </a:ext>
            </a:extLst>
          </p:cNvPr>
          <p:cNvSpPr>
            <a:spLocks noGrp="1"/>
          </p:cNvSpPr>
          <p:nvPr>
            <p:ph type="body" sz="quarter" idx="12"/>
          </p:nvPr>
        </p:nvSpPr>
        <p:spPr>
          <a:xfrm>
            <a:off x="9428522" y="288036"/>
            <a:ext cx="2476178" cy="57157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5AA54578-ECD5-347E-35A9-C3F93EB8CDFE}"/>
              </a:ext>
            </a:extLst>
          </p:cNvPr>
          <p:cNvSpPr>
            <a:spLocks noGrp="1"/>
          </p:cNvSpPr>
          <p:nvPr>
            <p:ph type="ftr" sz="quarter" idx="13"/>
          </p:nvPr>
        </p:nvSpPr>
        <p:spPr/>
        <p:txBody>
          <a:bodyPr/>
          <a:lstStyle/>
          <a:p>
            <a:endParaRPr lang="en-US"/>
          </a:p>
        </p:txBody>
      </p:sp>
      <p:sp>
        <p:nvSpPr>
          <p:cNvPr id="7" name="Slide Number">
            <a:extLst>
              <a:ext uri="{FF2B5EF4-FFF2-40B4-BE49-F238E27FC236}">
                <a16:creationId xmlns:a16="http://schemas.microsoft.com/office/drawing/2014/main" id="{C7A51FE3-0F54-1487-47B4-164B5B802CA1}"/>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199918530"/>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2 columns,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91A7-388D-D543-2C74-58FA1F3BC20C}"/>
              </a:ext>
            </a:extLst>
          </p:cNvPr>
          <p:cNvSpPr>
            <a:spLocks noGrp="1"/>
          </p:cNvSpPr>
          <p:nvPr>
            <p:ph type="title"/>
          </p:nvPr>
        </p:nvSpPr>
        <p:spPr>
          <a:xfrm>
            <a:off x="287998" y="288036"/>
            <a:ext cx="2476178" cy="2286794"/>
          </a:xfrm>
        </p:spPr>
        <p:txBody>
          <a:bodyPr/>
          <a:lstStyle>
            <a:lvl1pPr>
              <a:lnSpc>
                <a:spcPct val="100000"/>
              </a:lnSpc>
              <a:defRPr sz="1800">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CDE09569-73DF-2226-A7D7-ABBE84A47048}"/>
              </a:ext>
            </a:extLst>
          </p:cNvPr>
          <p:cNvSpPr>
            <a:spLocks noGrp="1"/>
          </p:cNvSpPr>
          <p:nvPr>
            <p:ph type="body" sz="quarter" idx="11"/>
          </p:nvPr>
        </p:nvSpPr>
        <p:spPr>
          <a:xfrm>
            <a:off x="6380919" y="284957"/>
            <a:ext cx="2476178" cy="57157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4">
            <a:extLst>
              <a:ext uri="{FF2B5EF4-FFF2-40B4-BE49-F238E27FC236}">
                <a16:creationId xmlns:a16="http://schemas.microsoft.com/office/drawing/2014/main" id="{9B0D0BB0-9896-0353-D972-26B687C3D8DD}"/>
              </a:ext>
            </a:extLst>
          </p:cNvPr>
          <p:cNvSpPr>
            <a:spLocks noGrp="1"/>
          </p:cNvSpPr>
          <p:nvPr>
            <p:ph type="body" sz="quarter" idx="12"/>
          </p:nvPr>
        </p:nvSpPr>
        <p:spPr>
          <a:xfrm>
            <a:off x="9428522" y="284957"/>
            <a:ext cx="2476178" cy="57157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5AA54578-ECD5-347E-35A9-C3F93EB8CDFE}"/>
              </a:ext>
            </a:extLst>
          </p:cNvPr>
          <p:cNvSpPr>
            <a:spLocks noGrp="1"/>
          </p:cNvSpPr>
          <p:nvPr>
            <p:ph type="ftr" sz="quarter" idx="13"/>
          </p:nvPr>
        </p:nvSpPr>
        <p:spPr/>
        <p:txBody>
          <a:bodyPr/>
          <a:lstStyle/>
          <a:p>
            <a:endParaRPr lang="en-US"/>
          </a:p>
        </p:txBody>
      </p:sp>
      <p:sp>
        <p:nvSpPr>
          <p:cNvPr id="7" name="Slide Number">
            <a:extLst>
              <a:ext uri="{FF2B5EF4-FFF2-40B4-BE49-F238E27FC236}">
                <a16:creationId xmlns:a16="http://schemas.microsoft.com/office/drawing/2014/main" id="{745FF4F8-7F82-E9C2-8046-C791019E1694}"/>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837803964"/>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2 columns, dividers,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75BA-E283-08AE-B230-A89A2245C127}"/>
              </a:ext>
            </a:extLst>
          </p:cNvPr>
          <p:cNvSpPr>
            <a:spLocks noGrp="1"/>
          </p:cNvSpPr>
          <p:nvPr>
            <p:ph type="title"/>
          </p:nvPr>
        </p:nvSpPr>
        <p:spPr>
          <a:xfrm>
            <a:off x="287999" y="192024"/>
            <a:ext cx="5519019" cy="2286794"/>
          </a:xfrm>
        </p:spPr>
        <p:txBody>
          <a:bodyPr rIns="457200"/>
          <a:lstStyle>
            <a:lvl1pPr>
              <a:lnSpc>
                <a:spcPct val="100000"/>
              </a:lnSpc>
              <a:defRPr>
                <a:solidFill>
                  <a:schemeClr val="tx2"/>
                </a:solidFill>
              </a:defRPr>
            </a:lvl1pPr>
          </a:lstStyle>
          <a:p>
            <a:r>
              <a:rPr lang="en-GB"/>
              <a:t>Click to edit Master title style</a:t>
            </a:r>
            <a:endParaRPr lang="en-US" dirty="0"/>
          </a:p>
        </p:txBody>
      </p:sp>
      <p:sp>
        <p:nvSpPr>
          <p:cNvPr id="4" name="Text Placeholder 9">
            <a:extLst>
              <a:ext uri="{FF2B5EF4-FFF2-40B4-BE49-F238E27FC236}">
                <a16:creationId xmlns:a16="http://schemas.microsoft.com/office/drawing/2014/main" id="{8AF10F27-0178-9C93-8741-F0241501B4B0}"/>
              </a:ext>
            </a:extLst>
          </p:cNvPr>
          <p:cNvSpPr>
            <a:spLocks noGrp="1"/>
          </p:cNvSpPr>
          <p:nvPr>
            <p:ph type="body" sz="quarter" idx="16"/>
          </p:nvPr>
        </p:nvSpPr>
        <p:spPr>
          <a:xfrm>
            <a:off x="6380919" y="288036"/>
            <a:ext cx="2476178" cy="762794"/>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5898D950-EA52-ABF9-D15D-C6C8FE946495}"/>
              </a:ext>
            </a:extLst>
          </p:cNvPr>
          <p:cNvSpPr>
            <a:spLocks noGrp="1"/>
          </p:cNvSpPr>
          <p:nvPr>
            <p:ph type="body" sz="quarter" idx="18"/>
          </p:nvPr>
        </p:nvSpPr>
        <p:spPr>
          <a:xfrm>
            <a:off x="6380919" y="1714500"/>
            <a:ext cx="2476178"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17CD3DC6-7946-2D82-C3E4-10BC579C88DE}"/>
              </a:ext>
            </a:extLst>
          </p:cNvPr>
          <p:cNvSpPr>
            <a:spLocks noGrp="1"/>
          </p:cNvSpPr>
          <p:nvPr>
            <p:ph type="body" sz="quarter" idx="17"/>
          </p:nvPr>
        </p:nvSpPr>
        <p:spPr>
          <a:xfrm>
            <a:off x="9428522" y="288036"/>
            <a:ext cx="2479352" cy="762794"/>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8">
            <a:extLst>
              <a:ext uri="{FF2B5EF4-FFF2-40B4-BE49-F238E27FC236}">
                <a16:creationId xmlns:a16="http://schemas.microsoft.com/office/drawing/2014/main" id="{A501ADC5-5846-FF23-F5DB-93E8D05863E8}"/>
              </a:ext>
            </a:extLst>
          </p:cNvPr>
          <p:cNvSpPr>
            <a:spLocks noGrp="1"/>
          </p:cNvSpPr>
          <p:nvPr>
            <p:ph type="body" sz="quarter" idx="19"/>
          </p:nvPr>
        </p:nvSpPr>
        <p:spPr>
          <a:xfrm>
            <a:off x="9430109" y="1714500"/>
            <a:ext cx="2476178"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Footer Placeholder 5">
            <a:extLst>
              <a:ext uri="{FF2B5EF4-FFF2-40B4-BE49-F238E27FC236}">
                <a16:creationId xmlns:a16="http://schemas.microsoft.com/office/drawing/2014/main" id="{A3AE734E-170F-6CE2-C852-A644ACB8F409}"/>
              </a:ext>
            </a:extLst>
          </p:cNvPr>
          <p:cNvSpPr>
            <a:spLocks noGrp="1"/>
          </p:cNvSpPr>
          <p:nvPr>
            <p:ph type="ftr" sz="quarter" idx="20"/>
          </p:nvPr>
        </p:nvSpPr>
        <p:spPr/>
        <p:txBody>
          <a:bodyPr/>
          <a:lstStyle/>
          <a:p>
            <a:endParaRPr lang="en-US"/>
          </a:p>
        </p:txBody>
      </p:sp>
      <p:sp>
        <p:nvSpPr>
          <p:cNvPr id="7" name="Slide Number">
            <a:extLst>
              <a:ext uri="{FF2B5EF4-FFF2-40B4-BE49-F238E27FC236}">
                <a16:creationId xmlns:a16="http://schemas.microsoft.com/office/drawing/2014/main" id="{9BFC0CA6-CE6F-D94C-2967-FBF2240020C4}"/>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120529752"/>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2 columns, dividers,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75BA-E283-08AE-B230-A89A2245C127}"/>
              </a:ext>
            </a:extLst>
          </p:cNvPr>
          <p:cNvSpPr>
            <a:spLocks noGrp="1"/>
          </p:cNvSpPr>
          <p:nvPr>
            <p:ph type="title"/>
          </p:nvPr>
        </p:nvSpPr>
        <p:spPr>
          <a:xfrm>
            <a:off x="287998" y="288036"/>
            <a:ext cx="2474591" cy="2286794"/>
          </a:xfrm>
        </p:spPr>
        <p:txBody>
          <a:bodyPr rIns="0"/>
          <a:lstStyle>
            <a:lvl1pPr>
              <a:lnSpc>
                <a:spcPct val="100000"/>
              </a:lnSpc>
              <a:defRPr sz="1400">
                <a:solidFill>
                  <a:schemeClr val="tx2"/>
                </a:solidFill>
              </a:defRPr>
            </a:lvl1pPr>
          </a:lstStyle>
          <a:p>
            <a:r>
              <a:rPr lang="en-GB"/>
              <a:t>Click to edit Master title style</a:t>
            </a:r>
            <a:endParaRPr lang="en-US" dirty="0"/>
          </a:p>
        </p:txBody>
      </p:sp>
      <p:sp>
        <p:nvSpPr>
          <p:cNvPr id="4" name="Text Placeholder 9">
            <a:extLst>
              <a:ext uri="{FF2B5EF4-FFF2-40B4-BE49-F238E27FC236}">
                <a16:creationId xmlns:a16="http://schemas.microsoft.com/office/drawing/2014/main" id="{8AF10F27-0178-9C93-8741-F0241501B4B0}"/>
              </a:ext>
            </a:extLst>
          </p:cNvPr>
          <p:cNvSpPr>
            <a:spLocks noGrp="1"/>
          </p:cNvSpPr>
          <p:nvPr>
            <p:ph type="body" sz="quarter" idx="16"/>
          </p:nvPr>
        </p:nvSpPr>
        <p:spPr>
          <a:xfrm>
            <a:off x="6380919" y="288036"/>
            <a:ext cx="2476178" cy="762794"/>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5898D950-EA52-ABF9-D15D-C6C8FE946495}"/>
              </a:ext>
            </a:extLst>
          </p:cNvPr>
          <p:cNvSpPr>
            <a:spLocks noGrp="1"/>
          </p:cNvSpPr>
          <p:nvPr>
            <p:ph type="body" sz="quarter" idx="18"/>
          </p:nvPr>
        </p:nvSpPr>
        <p:spPr>
          <a:xfrm>
            <a:off x="6380919" y="1714500"/>
            <a:ext cx="2476178"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17CD3DC6-7946-2D82-C3E4-10BC579C88DE}"/>
              </a:ext>
            </a:extLst>
          </p:cNvPr>
          <p:cNvSpPr>
            <a:spLocks noGrp="1"/>
          </p:cNvSpPr>
          <p:nvPr>
            <p:ph type="body" sz="quarter" idx="17"/>
          </p:nvPr>
        </p:nvSpPr>
        <p:spPr>
          <a:xfrm>
            <a:off x="9428522" y="288036"/>
            <a:ext cx="2479352" cy="762794"/>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8">
            <a:extLst>
              <a:ext uri="{FF2B5EF4-FFF2-40B4-BE49-F238E27FC236}">
                <a16:creationId xmlns:a16="http://schemas.microsoft.com/office/drawing/2014/main" id="{A501ADC5-5846-FF23-F5DB-93E8D05863E8}"/>
              </a:ext>
            </a:extLst>
          </p:cNvPr>
          <p:cNvSpPr>
            <a:spLocks noGrp="1"/>
          </p:cNvSpPr>
          <p:nvPr>
            <p:ph type="body" sz="quarter" idx="19"/>
          </p:nvPr>
        </p:nvSpPr>
        <p:spPr>
          <a:xfrm>
            <a:off x="9431697" y="1714500"/>
            <a:ext cx="2476178"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Footer Placeholder 5">
            <a:extLst>
              <a:ext uri="{FF2B5EF4-FFF2-40B4-BE49-F238E27FC236}">
                <a16:creationId xmlns:a16="http://schemas.microsoft.com/office/drawing/2014/main" id="{A3AE734E-170F-6CE2-C852-A644ACB8F409}"/>
              </a:ext>
            </a:extLst>
          </p:cNvPr>
          <p:cNvSpPr>
            <a:spLocks noGrp="1"/>
          </p:cNvSpPr>
          <p:nvPr>
            <p:ph type="ftr" sz="quarter" idx="20"/>
          </p:nvPr>
        </p:nvSpPr>
        <p:spPr/>
        <p:txBody>
          <a:bodyPr/>
          <a:lstStyle/>
          <a:p>
            <a:endParaRPr lang="en-US"/>
          </a:p>
        </p:txBody>
      </p:sp>
      <p:sp>
        <p:nvSpPr>
          <p:cNvPr id="7" name="Slide Number">
            <a:extLst>
              <a:ext uri="{FF2B5EF4-FFF2-40B4-BE49-F238E27FC236}">
                <a16:creationId xmlns:a16="http://schemas.microsoft.com/office/drawing/2014/main" id="{8CF1D655-1791-BEF3-D8AA-E589057E73AC}"/>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506587317"/>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2 columns, dividers, pictogram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192024"/>
            <a:ext cx="2474590" cy="570707"/>
          </a:xfrm>
        </p:spPr>
        <p:txBody>
          <a:bodyPr/>
          <a:lstStyle>
            <a:lvl1pPr>
              <a:lnSpc>
                <a:spcPct val="100000"/>
              </a:lnSpc>
              <a:defRPr sz="3199">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4142" y="192024"/>
            <a:ext cx="2477765" cy="570706"/>
          </a:xfrm>
        </p:spPr>
        <p:txBody>
          <a:bodyPr/>
          <a:lstStyle>
            <a:lvl1pPr>
              <a:lnSpc>
                <a:spcPct val="100000"/>
              </a:lnSpc>
              <a:spcBef>
                <a:spcPts val="0"/>
              </a:spcBef>
              <a:defRPr sz="3199">
                <a:solidFill>
                  <a:schemeClr val="tx2"/>
                </a:solidFill>
              </a:defRPr>
            </a:lvl1pPr>
            <a:lvl2pPr>
              <a:lnSpc>
                <a:spcPct val="90000"/>
              </a:lnSpc>
              <a:spcBef>
                <a:spcPts val="0"/>
              </a:spcBef>
              <a:defRPr sz="1400"/>
            </a:lvl2pPr>
            <a:lvl3pPr>
              <a:lnSpc>
                <a:spcPct val="90000"/>
              </a:lnSpc>
              <a:spcBef>
                <a:spcPts val="0"/>
              </a:spcBef>
              <a:defRPr sz="1400"/>
            </a:lvl3pPr>
            <a:lvl4pPr>
              <a:lnSpc>
                <a:spcPct val="90000"/>
              </a:lnSpc>
              <a:spcBef>
                <a:spcPts val="0"/>
              </a:spcBef>
              <a:defRPr sz="1400"/>
            </a:lvl4pPr>
            <a:lvl5pPr>
              <a:lnSpc>
                <a:spcPct val="90000"/>
              </a:lnSpc>
              <a:spcBef>
                <a:spcPts val="0"/>
              </a:spcBef>
              <a:defRPr sz="1400"/>
            </a:lvl5pPr>
          </a:lstStyle>
          <a:p>
            <a:pPr lvl="0"/>
            <a:r>
              <a:rPr lang="en-GB"/>
              <a:t>Click to edit Master text styles</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714500"/>
            <a:ext cx="2475384" cy="4286250"/>
          </a:xfrm>
        </p:spPr>
        <p:txBody>
          <a:bodyPr/>
          <a:lstStyle>
            <a:lvl1pPr>
              <a:spcBef>
                <a:spcPts val="0"/>
              </a:spcBef>
              <a:defRPr sz="1400" b="0" i="0">
                <a:solidFill>
                  <a:schemeClr val="tx1"/>
                </a:solidFill>
                <a:latin typeface="IBM Plex Sans Light" panose="020B0403050203000203" pitchFamily="34" charset="0"/>
              </a:defRPr>
            </a:lvl1pPr>
            <a:lvl2pPr marL="127990" indent="-127990">
              <a:spcBef>
                <a:spcPts val="0"/>
              </a:spcBef>
              <a:defRPr sz="1400" b="0" i="0">
                <a:solidFill>
                  <a:schemeClr val="tx1"/>
                </a:solidFill>
                <a:latin typeface="IBM Plex Sans Light" panose="020B0403050203000203" pitchFamily="34" charset="0"/>
              </a:defRPr>
            </a:lvl2pPr>
            <a:lvl3pPr marL="255981" indent="-127990">
              <a:spcBef>
                <a:spcPts val="0"/>
              </a:spcBef>
              <a:defRPr sz="1400" b="0" i="0">
                <a:solidFill>
                  <a:schemeClr val="tx1"/>
                </a:solidFill>
                <a:latin typeface="IBM Plex Sans Light" panose="020B0403050203000203" pitchFamily="34" charset="0"/>
              </a:defRPr>
            </a:lvl3pPr>
            <a:lvl4pPr marL="383971" indent="-127990">
              <a:spcBef>
                <a:spcPts val="0"/>
              </a:spcBef>
              <a:defRPr sz="1400" b="0" i="0">
                <a:solidFill>
                  <a:schemeClr val="tx1"/>
                </a:solidFill>
                <a:latin typeface="IBM Plex Sans Light" panose="020B0403050203000203" pitchFamily="34" charset="0"/>
              </a:defRPr>
            </a:lvl4pPr>
            <a:lvl5pPr>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3" name="Straight Connector 12" descr="Vertical column divider">
            <a:extLst>
              <a:ext uri="{FF2B5EF4-FFF2-40B4-BE49-F238E27FC236}">
                <a16:creationId xmlns:a16="http://schemas.microsoft.com/office/drawing/2014/main" id="{202744BD-C7A4-D538-2E19-AA279C025A21}"/>
              </a:ext>
            </a:extLst>
          </p:cNvPr>
          <p:cNvCxnSpPr/>
          <p:nvPr userDrawn="1"/>
        </p:nvCxnSpPr>
        <p:spPr bwMode="auto">
          <a:xfrm>
            <a:off x="6093683"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 name="Picture Placeholder 4" descr="Place pictogram here">
            <a:extLst>
              <a:ext uri="{FF2B5EF4-FFF2-40B4-BE49-F238E27FC236}">
                <a16:creationId xmlns:a16="http://schemas.microsoft.com/office/drawing/2014/main" id="{4E8FFEFF-CCD0-A436-418A-5FB8624CCC89}"/>
              </a:ext>
            </a:extLst>
          </p:cNvPr>
          <p:cNvSpPr>
            <a:spLocks noGrp="1" noChangeAspect="1"/>
          </p:cNvSpPr>
          <p:nvPr>
            <p:ph type="pic" sz="quarter" idx="16" hasCustomPrompt="1"/>
          </p:nvPr>
        </p:nvSpPr>
        <p:spPr>
          <a:xfrm>
            <a:off x="6380919" y="288036"/>
            <a:ext cx="607997" cy="607231"/>
          </a:xfrm>
        </p:spPr>
        <p:txBody>
          <a:bodyPr anchor="ctr"/>
          <a:lstStyle>
            <a:lvl1pPr algn="ctr">
              <a:defRPr sz="800">
                <a:solidFill>
                  <a:schemeClr val="tx1"/>
                </a:solidFill>
              </a:defRPr>
            </a:lvl1pPr>
          </a:lstStyle>
          <a:p>
            <a:r>
              <a:rPr lang="en-US"/>
              <a:t>Pictogram</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2988" y="1714500"/>
            <a:ext cx="2476178"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4" name="Straight Connector 13" descr="Vertical column divider">
            <a:extLst>
              <a:ext uri="{FF2B5EF4-FFF2-40B4-BE49-F238E27FC236}">
                <a16:creationId xmlns:a16="http://schemas.microsoft.com/office/drawing/2014/main" id="{ADCE883F-3781-7F7E-8236-8BB5CEBAD77C}"/>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2" name="Picture Placeholder 11" descr="Place pictogram here">
            <a:extLst>
              <a:ext uri="{FF2B5EF4-FFF2-40B4-BE49-F238E27FC236}">
                <a16:creationId xmlns:a16="http://schemas.microsoft.com/office/drawing/2014/main" id="{484E55D7-CBB2-992D-3E77-5CB7B7CADA9C}"/>
              </a:ext>
            </a:extLst>
          </p:cNvPr>
          <p:cNvSpPr>
            <a:spLocks noGrp="1" noChangeAspect="1"/>
          </p:cNvSpPr>
          <p:nvPr>
            <p:ph type="pic" sz="quarter" idx="17" hasCustomPrompt="1"/>
          </p:nvPr>
        </p:nvSpPr>
        <p:spPr>
          <a:xfrm>
            <a:off x="9428522" y="288036"/>
            <a:ext cx="608843" cy="608076"/>
          </a:xfrm>
        </p:spPr>
        <p:txBody>
          <a:bodyPr anchor="ctr"/>
          <a:lstStyle>
            <a:lvl1pPr algn="ctr">
              <a:defRPr sz="800">
                <a:solidFill>
                  <a:schemeClr val="tx1"/>
                </a:solidFill>
              </a:defRPr>
            </a:lvl1pPr>
          </a:lstStyle>
          <a:p>
            <a:r>
              <a:rPr lang="en-US"/>
              <a:t>Pictogram</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9430591" y="1714500"/>
            <a:ext cx="2479352"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87B96A2B-2DD4-AEBB-75C4-9215E33D2664}"/>
              </a:ext>
            </a:extLst>
          </p:cNvPr>
          <p:cNvSpPr>
            <a:spLocks noGrp="1"/>
          </p:cNvSpPr>
          <p:nvPr>
            <p:ph type="ftr" sz="quarter" idx="18"/>
          </p:nvPr>
        </p:nvSpPr>
        <p:spPr/>
        <p:txBody>
          <a:bodyPr/>
          <a:lstStyle/>
          <a:p>
            <a:endParaRPr lang="en-US"/>
          </a:p>
        </p:txBody>
      </p:sp>
      <p:sp>
        <p:nvSpPr>
          <p:cNvPr id="8" name="Slide Number">
            <a:extLst>
              <a:ext uri="{FF2B5EF4-FFF2-40B4-BE49-F238E27FC236}">
                <a16:creationId xmlns:a16="http://schemas.microsoft.com/office/drawing/2014/main" id="{FE28AB83-26B6-464D-000B-077BBC188616}"/>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710550214"/>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oxes, 4 stacked wide, pictograms">
    <p:bg>
      <p:bgPr>
        <a:solidFill>
          <a:schemeClr val="bg1"/>
        </a:solidFill>
        <a:effectLst/>
      </p:bgPr>
    </p:bg>
    <p:spTree>
      <p:nvGrpSpPr>
        <p:cNvPr id="1" name=""/>
        <p:cNvGrpSpPr/>
        <p:nvPr/>
      </p:nvGrpSpPr>
      <p:grpSpPr>
        <a:xfrm>
          <a:off x="0" y="0"/>
          <a:ext cx="0" cy="0"/>
          <a:chOff x="0" y="0"/>
          <a:chExt cx="0" cy="0"/>
        </a:xfrm>
      </p:grpSpPr>
      <p:sp>
        <p:nvSpPr>
          <p:cNvPr id="13" name="Picture Placeholder 12" descr="Place pictogram here">
            <a:extLst>
              <a:ext uri="{FF2B5EF4-FFF2-40B4-BE49-F238E27FC236}">
                <a16:creationId xmlns:a16="http://schemas.microsoft.com/office/drawing/2014/main" id="{30AB5158-BCB8-39EE-DA85-F2CD01699FBB}"/>
              </a:ext>
            </a:extLst>
          </p:cNvPr>
          <p:cNvSpPr>
            <a:spLocks noGrp="1"/>
          </p:cNvSpPr>
          <p:nvPr>
            <p:ph type="pic" sz="quarter" idx="15" hasCustomPrompt="1"/>
          </p:nvPr>
        </p:nvSpPr>
        <p:spPr>
          <a:xfrm>
            <a:off x="287998" y="288036"/>
            <a:ext cx="607997" cy="608076"/>
          </a:xfrm>
        </p:spPr>
        <p:txBody>
          <a:bodyPr anchor="ctr"/>
          <a:lstStyle>
            <a:lvl1pPr algn="ctr">
              <a:defRPr sz="800"/>
            </a:lvl1pPr>
          </a:lstStyle>
          <a:p>
            <a:r>
              <a:rPr lang="en-US"/>
              <a:t>Pictogram</a:t>
            </a:r>
          </a:p>
        </p:txBody>
      </p:sp>
      <p:sp>
        <p:nvSpPr>
          <p:cNvPr id="5" name="Text Placeholder 4">
            <a:extLst>
              <a:ext uri="{FF2B5EF4-FFF2-40B4-BE49-F238E27FC236}">
                <a16:creationId xmlns:a16="http://schemas.microsoft.com/office/drawing/2014/main" id="{931099CB-CB87-D5D5-506D-4B49C08161D3}"/>
              </a:ext>
            </a:extLst>
          </p:cNvPr>
          <p:cNvSpPr>
            <a:spLocks noGrp="1"/>
          </p:cNvSpPr>
          <p:nvPr>
            <p:ph type="body" sz="quarter" idx="11"/>
          </p:nvPr>
        </p:nvSpPr>
        <p:spPr>
          <a:xfrm>
            <a:off x="287999" y="1239012"/>
            <a:ext cx="3334903" cy="1524000"/>
          </a:xfrm>
        </p:spPr>
        <p:txBody>
          <a:bodyPr/>
          <a:lstStyle>
            <a:lvl1pPr>
              <a:lnSpc>
                <a:spcPct val="100000"/>
              </a:lnSpc>
              <a:spcBef>
                <a:spcPts val="0"/>
              </a:spcBef>
              <a:defRPr sz="2200">
                <a:solidFill>
                  <a:schemeClr val="tx1"/>
                </a:solidFill>
              </a:defRPr>
            </a:lvl1pPr>
            <a:lvl2pPr marL="201128" indent="-201128">
              <a:lnSpc>
                <a:spcPct val="100000"/>
              </a:lnSpc>
              <a:spcBef>
                <a:spcPts val="0"/>
              </a:spcBef>
              <a:defRPr sz="2200">
                <a:solidFill>
                  <a:schemeClr val="tx1"/>
                </a:solidFill>
              </a:defRPr>
            </a:lvl2pPr>
            <a:lvl3pPr marL="402256" indent="-201128">
              <a:lnSpc>
                <a:spcPct val="100000"/>
              </a:lnSpc>
              <a:spcBef>
                <a:spcPts val="0"/>
              </a:spcBef>
              <a:defRPr sz="2200">
                <a:solidFill>
                  <a:schemeClr val="tx1"/>
                </a:solidFill>
              </a:defRPr>
            </a:lvl3pPr>
            <a:lvl4pPr marL="557672" indent="-201128">
              <a:lnSpc>
                <a:spcPct val="100000"/>
              </a:lnSpc>
              <a:spcBef>
                <a:spcPts val="0"/>
              </a:spcBef>
              <a:defRPr sz="22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4" name="Straight Connector 13" descr="Vertical column divider">
            <a:extLst>
              <a:ext uri="{FF2B5EF4-FFF2-40B4-BE49-F238E27FC236}">
                <a16:creationId xmlns:a16="http://schemas.microsoft.com/office/drawing/2014/main" id="{00A530A6-2F26-DA70-D0D9-6DD90453CEC1}"/>
              </a:ext>
              <a:ext uri="{C183D7F6-B498-43B3-948B-1728B52AA6E4}">
                <adec:decorative xmlns:adec="http://schemas.microsoft.com/office/drawing/2017/decorative" val="0"/>
              </a:ext>
            </a:extLst>
          </p:cNvPr>
          <p:cNvCxnSpPr/>
          <p:nvPr userDrawn="1"/>
        </p:nvCxnSpPr>
        <p:spPr bwMode="auto">
          <a:xfrm>
            <a:off x="6095206"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5" name="Picture Placeholder 14" descr="Place pictogram here">
            <a:extLst>
              <a:ext uri="{FF2B5EF4-FFF2-40B4-BE49-F238E27FC236}">
                <a16:creationId xmlns:a16="http://schemas.microsoft.com/office/drawing/2014/main" id="{3C3730E5-61EB-7405-CC85-AB04242CDBC4}"/>
              </a:ext>
            </a:extLst>
          </p:cNvPr>
          <p:cNvSpPr>
            <a:spLocks noGrp="1"/>
          </p:cNvSpPr>
          <p:nvPr>
            <p:ph type="pic" sz="quarter" idx="16" hasCustomPrompt="1"/>
          </p:nvPr>
        </p:nvSpPr>
        <p:spPr>
          <a:xfrm>
            <a:off x="6380919" y="288036"/>
            <a:ext cx="607997" cy="608076"/>
          </a:xfrm>
        </p:spPr>
        <p:txBody>
          <a:bodyPr anchor="ctr"/>
          <a:lstStyle>
            <a:lvl1pPr algn="ctr">
              <a:defRPr sz="800"/>
            </a:lvl1pPr>
          </a:lstStyle>
          <a:p>
            <a:r>
              <a:rPr lang="en-US"/>
              <a:t>Pictogram</a:t>
            </a:r>
          </a:p>
        </p:txBody>
      </p:sp>
      <p:sp>
        <p:nvSpPr>
          <p:cNvPr id="7" name="Text Placeholder 6">
            <a:extLst>
              <a:ext uri="{FF2B5EF4-FFF2-40B4-BE49-F238E27FC236}">
                <a16:creationId xmlns:a16="http://schemas.microsoft.com/office/drawing/2014/main" id="{FC1DA3C4-E728-0E45-C91D-8EDF4B495FFC}"/>
              </a:ext>
            </a:extLst>
          </p:cNvPr>
          <p:cNvSpPr>
            <a:spLocks noGrp="1"/>
          </p:cNvSpPr>
          <p:nvPr>
            <p:ph type="body" sz="quarter" idx="12"/>
          </p:nvPr>
        </p:nvSpPr>
        <p:spPr>
          <a:xfrm>
            <a:off x="6380919" y="1238250"/>
            <a:ext cx="3333316" cy="1524000"/>
          </a:xfrm>
        </p:spPr>
        <p:txBody>
          <a:bodyPr/>
          <a:lstStyle>
            <a:lvl1pPr>
              <a:lnSpc>
                <a:spcPct val="100000"/>
              </a:lnSpc>
              <a:spcBef>
                <a:spcPts val="0"/>
              </a:spcBef>
              <a:defRPr sz="2200">
                <a:solidFill>
                  <a:schemeClr val="tx1"/>
                </a:solidFill>
              </a:defRPr>
            </a:lvl1pPr>
            <a:lvl2pPr marL="201128" indent="-201128">
              <a:lnSpc>
                <a:spcPct val="100000"/>
              </a:lnSpc>
              <a:spcBef>
                <a:spcPts val="0"/>
              </a:spcBef>
              <a:defRPr sz="2200">
                <a:solidFill>
                  <a:schemeClr val="tx1"/>
                </a:solidFill>
              </a:defRPr>
            </a:lvl2pPr>
            <a:lvl3pPr marL="402256" indent="-201128">
              <a:lnSpc>
                <a:spcPct val="100000"/>
              </a:lnSpc>
              <a:spcBef>
                <a:spcPts val="0"/>
              </a:spcBef>
              <a:defRPr sz="2200">
                <a:solidFill>
                  <a:schemeClr val="tx1"/>
                </a:solidFill>
              </a:defRPr>
            </a:lvl3pPr>
            <a:lvl4pPr marL="557672" indent="-201128">
              <a:lnSpc>
                <a:spcPct val="100000"/>
              </a:lnSpc>
              <a:spcBef>
                <a:spcPts val="0"/>
              </a:spcBef>
              <a:defRPr sz="22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6" name="Straight Connector 15" descr="Horizontal row divider">
            <a:extLst>
              <a:ext uri="{FF2B5EF4-FFF2-40B4-BE49-F238E27FC236}">
                <a16:creationId xmlns:a16="http://schemas.microsoft.com/office/drawing/2014/main" id="{9C5483A0-0E31-72CE-21C3-6248FAEBC09A}"/>
              </a:ext>
              <a:ext uri="{C183D7F6-B498-43B3-948B-1728B52AA6E4}">
                <adec:decorative xmlns:adec="http://schemas.microsoft.com/office/drawing/2017/decorative" val="0"/>
              </a:ext>
            </a:extLst>
          </p:cNvPr>
          <p:cNvCxnSpPr/>
          <p:nvPr userDrawn="1"/>
        </p:nvCxnSpPr>
        <p:spPr bwMode="auto">
          <a:xfrm>
            <a:off x="284126" y="3048000"/>
            <a:ext cx="1162057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7" name="Picture Placeholder 16" descr="Place pictogram here">
            <a:extLst>
              <a:ext uri="{FF2B5EF4-FFF2-40B4-BE49-F238E27FC236}">
                <a16:creationId xmlns:a16="http://schemas.microsoft.com/office/drawing/2014/main" id="{62C94928-6A9B-2EA7-301C-71E5F2547C8A}"/>
              </a:ext>
            </a:extLst>
          </p:cNvPr>
          <p:cNvSpPr>
            <a:spLocks noGrp="1"/>
          </p:cNvSpPr>
          <p:nvPr>
            <p:ph type="pic" sz="quarter" idx="17" hasCustomPrompt="1"/>
          </p:nvPr>
        </p:nvSpPr>
        <p:spPr>
          <a:xfrm>
            <a:off x="287998" y="3236976"/>
            <a:ext cx="607997" cy="608076"/>
          </a:xfrm>
        </p:spPr>
        <p:txBody>
          <a:bodyPr anchor="ctr"/>
          <a:lstStyle>
            <a:lvl1pPr algn="ctr">
              <a:defRPr sz="800"/>
            </a:lvl1pPr>
          </a:lstStyle>
          <a:p>
            <a:r>
              <a:rPr lang="en-US"/>
              <a:t>Pictogram</a:t>
            </a:r>
          </a:p>
        </p:txBody>
      </p:sp>
      <p:sp>
        <p:nvSpPr>
          <p:cNvPr id="9" name="Text Placeholder 8">
            <a:extLst>
              <a:ext uri="{FF2B5EF4-FFF2-40B4-BE49-F238E27FC236}">
                <a16:creationId xmlns:a16="http://schemas.microsoft.com/office/drawing/2014/main" id="{B0565063-698E-31B0-B619-B99A9A0B3DB6}"/>
              </a:ext>
            </a:extLst>
          </p:cNvPr>
          <p:cNvSpPr>
            <a:spLocks noGrp="1"/>
          </p:cNvSpPr>
          <p:nvPr>
            <p:ph type="body" sz="quarter" idx="13"/>
          </p:nvPr>
        </p:nvSpPr>
        <p:spPr>
          <a:xfrm>
            <a:off x="287998" y="4192524"/>
            <a:ext cx="3334904" cy="1524000"/>
          </a:xfrm>
        </p:spPr>
        <p:txBody>
          <a:bodyPr/>
          <a:lstStyle>
            <a:lvl1pPr>
              <a:lnSpc>
                <a:spcPct val="100000"/>
              </a:lnSpc>
              <a:spcBef>
                <a:spcPts val="0"/>
              </a:spcBef>
              <a:defRPr sz="2200">
                <a:solidFill>
                  <a:schemeClr val="tx1"/>
                </a:solidFill>
              </a:defRPr>
            </a:lvl1pPr>
            <a:lvl2pPr marL="201128" indent="-201128">
              <a:lnSpc>
                <a:spcPct val="100000"/>
              </a:lnSpc>
              <a:spcBef>
                <a:spcPts val="0"/>
              </a:spcBef>
              <a:defRPr sz="2200">
                <a:solidFill>
                  <a:schemeClr val="tx1"/>
                </a:solidFill>
              </a:defRPr>
            </a:lvl2pPr>
            <a:lvl3pPr marL="402256" indent="-201128">
              <a:lnSpc>
                <a:spcPct val="100000"/>
              </a:lnSpc>
              <a:spcBef>
                <a:spcPts val="0"/>
              </a:spcBef>
              <a:defRPr sz="2200">
                <a:solidFill>
                  <a:schemeClr val="tx1"/>
                </a:solidFill>
              </a:defRPr>
            </a:lvl3pPr>
            <a:lvl4pPr marL="557672" indent="-201128">
              <a:lnSpc>
                <a:spcPct val="100000"/>
              </a:lnSpc>
              <a:spcBef>
                <a:spcPts val="0"/>
              </a:spcBef>
              <a:defRPr sz="22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9" name="Picture Placeholder 18" descr="Place pictogram here">
            <a:extLst>
              <a:ext uri="{FF2B5EF4-FFF2-40B4-BE49-F238E27FC236}">
                <a16:creationId xmlns:a16="http://schemas.microsoft.com/office/drawing/2014/main" id="{2E840026-2FAF-826F-DCFD-3FF0082B0823}"/>
              </a:ext>
            </a:extLst>
          </p:cNvPr>
          <p:cNvSpPr>
            <a:spLocks noGrp="1"/>
          </p:cNvSpPr>
          <p:nvPr>
            <p:ph type="pic" sz="quarter" idx="18" hasCustomPrompt="1"/>
          </p:nvPr>
        </p:nvSpPr>
        <p:spPr>
          <a:xfrm>
            <a:off x="6380919" y="3238500"/>
            <a:ext cx="607997" cy="608076"/>
          </a:xfrm>
        </p:spPr>
        <p:txBody>
          <a:bodyPr anchor="ctr"/>
          <a:lstStyle>
            <a:lvl1pPr algn="ctr">
              <a:defRPr sz="800"/>
            </a:lvl1pPr>
          </a:lstStyle>
          <a:p>
            <a:r>
              <a:rPr lang="en-US"/>
              <a:t>Pictogram</a:t>
            </a:r>
          </a:p>
        </p:txBody>
      </p:sp>
      <p:sp>
        <p:nvSpPr>
          <p:cNvPr id="11" name="Text Placeholder 10">
            <a:extLst>
              <a:ext uri="{FF2B5EF4-FFF2-40B4-BE49-F238E27FC236}">
                <a16:creationId xmlns:a16="http://schemas.microsoft.com/office/drawing/2014/main" id="{B4E44FFD-1EB7-1873-F6D1-67DE839EF09E}"/>
              </a:ext>
            </a:extLst>
          </p:cNvPr>
          <p:cNvSpPr>
            <a:spLocks noGrp="1"/>
          </p:cNvSpPr>
          <p:nvPr>
            <p:ph type="body" sz="quarter" idx="14"/>
          </p:nvPr>
        </p:nvSpPr>
        <p:spPr>
          <a:xfrm>
            <a:off x="6380920" y="4191000"/>
            <a:ext cx="3333316" cy="1524000"/>
          </a:xfrm>
        </p:spPr>
        <p:txBody>
          <a:bodyPr/>
          <a:lstStyle>
            <a:lvl1pPr>
              <a:lnSpc>
                <a:spcPct val="100000"/>
              </a:lnSpc>
              <a:spcBef>
                <a:spcPts val="0"/>
              </a:spcBef>
              <a:defRPr sz="2200">
                <a:solidFill>
                  <a:schemeClr val="tx1"/>
                </a:solidFill>
              </a:defRPr>
            </a:lvl1pPr>
            <a:lvl2pPr marL="201128" indent="-201128">
              <a:lnSpc>
                <a:spcPct val="100000"/>
              </a:lnSpc>
              <a:spcBef>
                <a:spcPts val="0"/>
              </a:spcBef>
              <a:defRPr sz="2200">
                <a:solidFill>
                  <a:schemeClr val="tx1"/>
                </a:solidFill>
              </a:defRPr>
            </a:lvl2pPr>
            <a:lvl3pPr marL="402256" indent="-201128">
              <a:lnSpc>
                <a:spcPct val="100000"/>
              </a:lnSpc>
              <a:spcBef>
                <a:spcPts val="0"/>
              </a:spcBef>
              <a:defRPr sz="2200">
                <a:solidFill>
                  <a:schemeClr val="tx1"/>
                </a:solidFill>
              </a:defRPr>
            </a:lvl3pPr>
            <a:lvl4pPr marL="557672" indent="-201128">
              <a:lnSpc>
                <a:spcPct val="100000"/>
              </a:lnSpc>
              <a:spcBef>
                <a:spcPts val="0"/>
              </a:spcBef>
              <a:defRPr sz="22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 name="Footer Placeholder 1">
            <a:extLst>
              <a:ext uri="{FF2B5EF4-FFF2-40B4-BE49-F238E27FC236}">
                <a16:creationId xmlns:a16="http://schemas.microsoft.com/office/drawing/2014/main" id="{007BB90E-D2B7-D6BA-E8F5-B16C3F57F6F9}"/>
              </a:ext>
            </a:extLst>
          </p:cNvPr>
          <p:cNvSpPr>
            <a:spLocks noGrp="1"/>
          </p:cNvSpPr>
          <p:nvPr>
            <p:ph type="ftr" sz="quarter" idx="19"/>
          </p:nvPr>
        </p:nvSpPr>
        <p:spPr/>
        <p:txBody>
          <a:bodyPr/>
          <a:lstStyle/>
          <a:p>
            <a:endParaRPr lang="en-US"/>
          </a:p>
        </p:txBody>
      </p:sp>
      <p:sp>
        <p:nvSpPr>
          <p:cNvPr id="4" name="Slide Number">
            <a:extLst>
              <a:ext uri="{FF2B5EF4-FFF2-40B4-BE49-F238E27FC236}">
                <a16:creationId xmlns:a16="http://schemas.microsoft.com/office/drawing/2014/main" id="{FDDCE3A8-54F6-70FC-38D0-2AF2D8AB71EE}"/>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680340741"/>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oxes, 4 stacked, small title">
    <p:bg>
      <p:bgPr>
        <a:solidFill>
          <a:schemeClr val="bg1"/>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287999" y="288036"/>
            <a:ext cx="2477765" cy="570706"/>
          </a:xfrm>
        </p:spPr>
        <p:txBody>
          <a:bodyPr/>
          <a:lstStyle>
            <a:lvl1pPr>
              <a:defRPr sz="1400">
                <a:solidFill>
                  <a:schemeClr val="tx2"/>
                </a:solidFill>
              </a:defRPr>
            </a:lvl1pPr>
          </a:lstStyle>
          <a:p>
            <a:pPr lvl="0"/>
            <a:r>
              <a:rPr lang="en-GB"/>
              <a:t>Click to edit Master text styles</a:t>
            </a:r>
          </a:p>
        </p:txBody>
      </p:sp>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8" y="841248"/>
            <a:ext cx="2857128" cy="1138428"/>
          </a:xfrm>
        </p:spPr>
        <p:txBody>
          <a:bodyPr/>
          <a:lstStyle>
            <a:lvl1pPr>
              <a:lnSpc>
                <a:spcPct val="110000"/>
              </a:lnSpc>
              <a:defRPr sz="1800">
                <a:solidFill>
                  <a:schemeClr val="tx2"/>
                </a:solidFill>
              </a:defRPr>
            </a:lvl1pPr>
          </a:lstStyle>
          <a:p>
            <a:r>
              <a:rPr lang="en-GB"/>
              <a:t>Click to edit Master title style</a:t>
            </a:r>
            <a:endParaRPr lang="en-US" dirty="0"/>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1681" y="288036"/>
            <a:ext cx="2476178" cy="257254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28522" y="288036"/>
            <a:ext cx="2479352" cy="257254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6380919" y="3333750"/>
            <a:ext cx="2476178" cy="2476500"/>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9428522" y="3333750"/>
            <a:ext cx="2476178" cy="2476500"/>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CAD46B95-CF19-9C3F-1691-68ABF62095BE}"/>
              </a:ext>
            </a:extLst>
          </p:cNvPr>
          <p:cNvSpPr>
            <a:spLocks noGrp="1"/>
          </p:cNvSpPr>
          <p:nvPr>
            <p:ph type="ftr" sz="quarter" idx="20"/>
          </p:nvPr>
        </p:nvSpPr>
        <p:spPr/>
        <p:txBody>
          <a:bodyPr/>
          <a:lstStyle/>
          <a:p>
            <a:endParaRPr lang="en-US"/>
          </a:p>
        </p:txBody>
      </p:sp>
      <p:sp>
        <p:nvSpPr>
          <p:cNvPr id="6" name="Slide Number">
            <a:extLst>
              <a:ext uri="{FF2B5EF4-FFF2-40B4-BE49-F238E27FC236}">
                <a16:creationId xmlns:a16="http://schemas.microsoft.com/office/drawing/2014/main" id="{6CE92126-B67C-8301-95D0-A821B804399E}"/>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4085767323"/>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oxes, 4 stacked, large title">
    <p:bg>
      <p:bgPr>
        <a:solidFill>
          <a:schemeClr val="bg1"/>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287999" y="288036"/>
            <a:ext cx="2477765" cy="224028"/>
          </a:xfrm>
        </p:spPr>
        <p:txBody>
          <a:bodyPr/>
          <a:lstStyle>
            <a:lvl1pPr>
              <a:defRPr sz="1400">
                <a:solidFill>
                  <a:schemeClr val="tx2"/>
                </a:solidFill>
              </a:defRPr>
            </a:lvl1pPr>
          </a:lstStyle>
          <a:p>
            <a:pPr lvl="0"/>
            <a:r>
              <a:rPr lang="en-GB"/>
              <a:t>Click to edit Master text styles</a:t>
            </a:r>
          </a:p>
        </p:txBody>
      </p:sp>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763524"/>
            <a:ext cx="5521401" cy="1138428"/>
          </a:xfrm>
        </p:spPr>
        <p:txBody>
          <a:bodyPr rIns="457200"/>
          <a:lstStyle>
            <a:lvl1pPr>
              <a:lnSpc>
                <a:spcPct val="110000"/>
              </a:lnSpc>
              <a:defRPr sz="3199">
                <a:solidFill>
                  <a:schemeClr val="tx2"/>
                </a:solidFill>
              </a:defRPr>
            </a:lvl1pPr>
          </a:lstStyle>
          <a:p>
            <a:r>
              <a:rPr lang="en-GB"/>
              <a:t>Click to edit Master title style</a:t>
            </a:r>
            <a:endParaRPr lang="en-US" dirty="0"/>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0919" y="284957"/>
            <a:ext cx="2476178" cy="257254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28522" y="284957"/>
            <a:ext cx="2479352" cy="257254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6380919" y="3333750"/>
            <a:ext cx="2476178" cy="2476500"/>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9428522" y="3333750"/>
            <a:ext cx="2476178" cy="2476500"/>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CAD46B95-CF19-9C3F-1691-68ABF62095BE}"/>
              </a:ext>
            </a:extLst>
          </p:cNvPr>
          <p:cNvSpPr>
            <a:spLocks noGrp="1"/>
          </p:cNvSpPr>
          <p:nvPr>
            <p:ph type="ftr" sz="quarter" idx="20"/>
          </p:nvPr>
        </p:nvSpPr>
        <p:spPr/>
        <p:txBody>
          <a:bodyPr/>
          <a:lstStyle/>
          <a:p>
            <a:endParaRPr lang="en-US"/>
          </a:p>
        </p:txBody>
      </p:sp>
      <p:sp>
        <p:nvSpPr>
          <p:cNvPr id="6" name="Slide Number">
            <a:extLst>
              <a:ext uri="{FF2B5EF4-FFF2-40B4-BE49-F238E27FC236}">
                <a16:creationId xmlns:a16="http://schemas.microsoft.com/office/drawing/2014/main" id="{D8351E8F-C586-866F-37A3-340B3DD347B2}"/>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271187576"/>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oxes, 4 horizontal,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287999" y="288036"/>
            <a:ext cx="2477765" cy="2286794"/>
          </a:xfrm>
        </p:spPr>
        <p:txBody>
          <a:bodyPr/>
          <a:lstStyle>
            <a:lvl1pPr>
              <a:lnSpc>
                <a:spcPct val="100000"/>
              </a:lnSpc>
              <a:defRPr sz="1400">
                <a:solidFill>
                  <a:schemeClr val="tx2"/>
                </a:solidFill>
              </a:defRPr>
            </a:lvl1pPr>
          </a:lstStyle>
          <a:p>
            <a:r>
              <a:rPr lang="en-GB"/>
              <a:t>Click to edit Master title style</a:t>
            </a:r>
            <a:endParaRPr lang="en-US" dirty="0"/>
          </a:p>
        </p:txBody>
      </p:sp>
      <p:sp>
        <p:nvSpPr>
          <p:cNvPr id="11" name="Text Placeholder 10">
            <a:extLst>
              <a:ext uri="{FF2B5EF4-FFF2-40B4-BE49-F238E27FC236}">
                <a16:creationId xmlns:a16="http://schemas.microsoft.com/office/drawing/2014/main" id="{2A71C2BF-857E-B291-7D82-5920AF4A5278}"/>
              </a:ext>
            </a:extLst>
          </p:cNvPr>
          <p:cNvSpPr>
            <a:spLocks noGrp="1"/>
          </p:cNvSpPr>
          <p:nvPr>
            <p:ph type="body" sz="quarter" idx="11"/>
          </p:nvPr>
        </p:nvSpPr>
        <p:spPr>
          <a:xfrm>
            <a:off x="287999" y="3328416"/>
            <a:ext cx="2474590" cy="2672459"/>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3331187" y="3333751"/>
            <a:ext cx="2474590" cy="2672459"/>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6383049" y="3333751"/>
            <a:ext cx="2474590" cy="2672459"/>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Text Placeholder 10">
            <a:extLst>
              <a:ext uri="{FF2B5EF4-FFF2-40B4-BE49-F238E27FC236}">
                <a16:creationId xmlns:a16="http://schemas.microsoft.com/office/drawing/2014/main" id="{0F2DD97F-E181-3C33-32D8-844B57967D83}"/>
              </a:ext>
            </a:extLst>
          </p:cNvPr>
          <p:cNvSpPr>
            <a:spLocks noGrp="1"/>
          </p:cNvSpPr>
          <p:nvPr>
            <p:ph type="body" sz="quarter" idx="14"/>
          </p:nvPr>
        </p:nvSpPr>
        <p:spPr>
          <a:xfrm>
            <a:off x="9428523" y="3333751"/>
            <a:ext cx="2474590" cy="2672459"/>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BAB76B22-9748-7A34-9D32-D77BB1B498E6}"/>
              </a:ext>
            </a:extLst>
          </p:cNvPr>
          <p:cNvSpPr>
            <a:spLocks noGrp="1"/>
          </p:cNvSpPr>
          <p:nvPr>
            <p:ph type="ftr" sz="quarter" idx="15"/>
          </p:nvPr>
        </p:nvSpPr>
        <p:spPr/>
        <p:txBody>
          <a:bodyPr/>
          <a:lstStyle/>
          <a:p>
            <a:endParaRPr lang="en-US"/>
          </a:p>
        </p:txBody>
      </p:sp>
      <p:sp>
        <p:nvSpPr>
          <p:cNvPr id="5" name="Slide Number">
            <a:extLst>
              <a:ext uri="{FF2B5EF4-FFF2-40B4-BE49-F238E27FC236}">
                <a16:creationId xmlns:a16="http://schemas.microsoft.com/office/drawing/2014/main" id="{7D0BCD34-4CA7-388C-5244-7DC8F9F36FAC}"/>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257714152"/>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oxes, 4 horizontal,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287999" y="192024"/>
            <a:ext cx="5524575" cy="2286794"/>
          </a:xfrm>
        </p:spPr>
        <p:txBody>
          <a:bodyPr rIns="457200"/>
          <a:lstStyle>
            <a:lvl1pPr>
              <a:lnSpc>
                <a:spcPct val="100000"/>
              </a:lnSpc>
              <a:defRPr>
                <a:solidFill>
                  <a:schemeClr val="tx2"/>
                </a:solidFill>
              </a:defRPr>
            </a:lvl1pPr>
          </a:lstStyle>
          <a:p>
            <a:r>
              <a:rPr lang="en-GB"/>
              <a:t>Click to edit Master title style</a:t>
            </a:r>
            <a:endParaRPr lang="en-US" dirty="0"/>
          </a:p>
        </p:txBody>
      </p:sp>
      <p:sp>
        <p:nvSpPr>
          <p:cNvPr id="11" name="Text Placeholder 10">
            <a:extLst>
              <a:ext uri="{FF2B5EF4-FFF2-40B4-BE49-F238E27FC236}">
                <a16:creationId xmlns:a16="http://schemas.microsoft.com/office/drawing/2014/main" id="{2A71C2BF-857E-B291-7D82-5920AF4A5278}"/>
              </a:ext>
            </a:extLst>
          </p:cNvPr>
          <p:cNvSpPr>
            <a:spLocks noGrp="1"/>
          </p:cNvSpPr>
          <p:nvPr>
            <p:ph type="body" sz="quarter" idx="11"/>
          </p:nvPr>
        </p:nvSpPr>
        <p:spPr>
          <a:xfrm>
            <a:off x="287999" y="3328416"/>
            <a:ext cx="2474590" cy="2672459"/>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3334362" y="3333751"/>
            <a:ext cx="2474590" cy="2672459"/>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6383049" y="3333751"/>
            <a:ext cx="2474590" cy="2672459"/>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Text Placeholder 10">
            <a:extLst>
              <a:ext uri="{FF2B5EF4-FFF2-40B4-BE49-F238E27FC236}">
                <a16:creationId xmlns:a16="http://schemas.microsoft.com/office/drawing/2014/main" id="{0F2DD97F-E181-3C33-32D8-844B57967D83}"/>
              </a:ext>
            </a:extLst>
          </p:cNvPr>
          <p:cNvSpPr>
            <a:spLocks noGrp="1"/>
          </p:cNvSpPr>
          <p:nvPr>
            <p:ph type="body" sz="quarter" idx="14"/>
          </p:nvPr>
        </p:nvSpPr>
        <p:spPr>
          <a:xfrm>
            <a:off x="9428523" y="3333751"/>
            <a:ext cx="2474590" cy="2672459"/>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BAB76B22-9748-7A34-9D32-D77BB1B498E6}"/>
              </a:ext>
            </a:extLst>
          </p:cNvPr>
          <p:cNvSpPr>
            <a:spLocks noGrp="1"/>
          </p:cNvSpPr>
          <p:nvPr>
            <p:ph type="ftr" sz="quarter" idx="15"/>
          </p:nvPr>
        </p:nvSpPr>
        <p:spPr/>
        <p:txBody>
          <a:bodyPr/>
          <a:lstStyle/>
          <a:p>
            <a:endParaRPr lang="en-US"/>
          </a:p>
        </p:txBody>
      </p:sp>
      <p:sp>
        <p:nvSpPr>
          <p:cNvPr id="5" name="Slide Number">
            <a:extLst>
              <a:ext uri="{FF2B5EF4-FFF2-40B4-BE49-F238E27FC236}">
                <a16:creationId xmlns:a16="http://schemas.microsoft.com/office/drawing/2014/main" id="{238163DF-77AB-875A-C8AC-2F8AEABFB85F}"/>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731988148"/>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oxes, 6 stacke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288036"/>
            <a:ext cx="2474590" cy="2286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14" name="Text Placeholder 9">
            <a:extLst>
              <a:ext uri="{FF2B5EF4-FFF2-40B4-BE49-F238E27FC236}">
                <a16:creationId xmlns:a16="http://schemas.microsoft.com/office/drawing/2014/main" id="{B1D44C30-196F-B4B1-540A-E556579735DB}"/>
              </a:ext>
            </a:extLst>
          </p:cNvPr>
          <p:cNvSpPr>
            <a:spLocks noGrp="1"/>
          </p:cNvSpPr>
          <p:nvPr>
            <p:ph type="body" sz="quarter" idx="20"/>
          </p:nvPr>
        </p:nvSpPr>
        <p:spPr>
          <a:xfrm>
            <a:off x="3332554" y="288036"/>
            <a:ext cx="2476178" cy="257254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0919" y="288036"/>
            <a:ext cx="2476178" cy="257254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28522" y="288036"/>
            <a:ext cx="2479352" cy="257254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Text Placeholder 4">
            <a:extLst>
              <a:ext uri="{FF2B5EF4-FFF2-40B4-BE49-F238E27FC236}">
                <a16:creationId xmlns:a16="http://schemas.microsoft.com/office/drawing/2014/main" id="{AB1A268B-43F5-F600-93B7-6248877F5D30}"/>
              </a:ext>
            </a:extLst>
          </p:cNvPr>
          <p:cNvSpPr>
            <a:spLocks noGrp="1"/>
          </p:cNvSpPr>
          <p:nvPr>
            <p:ph type="body" sz="quarter" idx="21"/>
          </p:nvPr>
        </p:nvSpPr>
        <p:spPr>
          <a:xfrm>
            <a:off x="3334141" y="3333750"/>
            <a:ext cx="2476178" cy="2476500"/>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6380919" y="3333750"/>
            <a:ext cx="2476178" cy="2476500"/>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9428522" y="3333750"/>
            <a:ext cx="2476178" cy="2476500"/>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01A4BD59-9F51-7E32-8659-A763D0799EB2}"/>
              </a:ext>
            </a:extLst>
          </p:cNvPr>
          <p:cNvSpPr>
            <a:spLocks noGrp="1"/>
          </p:cNvSpPr>
          <p:nvPr>
            <p:ph type="ftr" sz="quarter" idx="22"/>
          </p:nvPr>
        </p:nvSpPr>
        <p:spPr/>
        <p:txBody>
          <a:bodyPr/>
          <a:lstStyle/>
          <a:p>
            <a:endParaRPr lang="en-US"/>
          </a:p>
        </p:txBody>
      </p:sp>
      <p:sp>
        <p:nvSpPr>
          <p:cNvPr id="6" name="Slide Number">
            <a:extLst>
              <a:ext uri="{FF2B5EF4-FFF2-40B4-BE49-F238E27FC236}">
                <a16:creationId xmlns:a16="http://schemas.microsoft.com/office/drawing/2014/main" id="{180E7AB4-F0E4-7C09-7FE7-9F182217FE07}"/>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791674329"/>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oxes, 6 stacked, icon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A5819-78ED-4475-16CD-65C8A2C5EC85}"/>
              </a:ext>
            </a:extLst>
          </p:cNvPr>
          <p:cNvSpPr>
            <a:spLocks noGrp="1"/>
          </p:cNvSpPr>
          <p:nvPr>
            <p:ph type="title"/>
          </p:nvPr>
        </p:nvSpPr>
        <p:spPr>
          <a:xfrm>
            <a:off x="287999" y="288036"/>
            <a:ext cx="2474590" cy="1429544"/>
          </a:xfrm>
        </p:spPr>
        <p:txBody>
          <a:bodyPr/>
          <a:lstStyle>
            <a:lvl1pPr>
              <a:lnSpc>
                <a:spcPct val="110000"/>
              </a:lnSpc>
              <a:defRPr sz="1400">
                <a:solidFill>
                  <a:schemeClr val="tx2"/>
                </a:solidFill>
              </a:defRPr>
            </a:lvl1pPr>
          </a:lstStyle>
          <a:p>
            <a:r>
              <a:rPr lang="en-GB"/>
              <a:t>Click to edit Master title style</a:t>
            </a:r>
            <a:endParaRPr lang="en-US" dirty="0"/>
          </a:p>
        </p:txBody>
      </p:sp>
      <p:cxnSp>
        <p:nvCxnSpPr>
          <p:cNvPr id="24" name="Straight Connector 23" descr="Vertical column divider">
            <a:extLst>
              <a:ext uri="{FF2B5EF4-FFF2-40B4-BE49-F238E27FC236}">
                <a16:creationId xmlns:a16="http://schemas.microsoft.com/office/drawing/2014/main" id="{B5CBE6E3-0E18-8A57-578D-D314948AF14F}"/>
              </a:ext>
              <a:ext uri="{C183D7F6-B498-43B3-948B-1728B52AA6E4}">
                <adec:decorative xmlns:adec="http://schemas.microsoft.com/office/drawing/2017/decorative" val="0"/>
              </a:ext>
            </a:extLst>
          </p:cNvPr>
          <p:cNvCxnSpPr/>
          <p:nvPr userDrawn="1"/>
        </p:nvCxnSpPr>
        <p:spPr bwMode="auto">
          <a:xfrm>
            <a:off x="3047603"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6" name="Picture Placeholder 15" descr="Place icon here">
            <a:extLst>
              <a:ext uri="{FF2B5EF4-FFF2-40B4-BE49-F238E27FC236}">
                <a16:creationId xmlns:a16="http://schemas.microsoft.com/office/drawing/2014/main" id="{DD1F0C48-79E5-E356-43FC-0FCF2DE89A20}"/>
              </a:ext>
            </a:extLst>
          </p:cNvPr>
          <p:cNvSpPr>
            <a:spLocks noGrp="1"/>
          </p:cNvSpPr>
          <p:nvPr>
            <p:ph type="pic" sz="quarter" idx="17" hasCustomPrompt="1"/>
          </p:nvPr>
        </p:nvSpPr>
        <p:spPr>
          <a:xfrm>
            <a:off x="3333316" y="288036"/>
            <a:ext cx="201142" cy="201613"/>
          </a:xfrm>
        </p:spPr>
        <p:txBody>
          <a:bodyPr/>
          <a:lstStyle>
            <a:lvl1pPr>
              <a:defRPr sz="700">
                <a:solidFill>
                  <a:schemeClr val="tx1"/>
                </a:solidFill>
              </a:defRPr>
            </a:lvl1pPr>
          </a:lstStyle>
          <a:p>
            <a:r>
              <a:rPr lang="en-US" dirty="0"/>
              <a:t>Icon</a:t>
            </a:r>
          </a:p>
        </p:txBody>
      </p:sp>
      <p:sp>
        <p:nvSpPr>
          <p:cNvPr id="5" name="Text Placeholder 4">
            <a:extLst>
              <a:ext uri="{FF2B5EF4-FFF2-40B4-BE49-F238E27FC236}">
                <a16:creationId xmlns:a16="http://schemas.microsoft.com/office/drawing/2014/main" id="{B3148C06-F3C6-0E95-A225-29F730DD158B}"/>
              </a:ext>
            </a:extLst>
          </p:cNvPr>
          <p:cNvSpPr>
            <a:spLocks noGrp="1"/>
          </p:cNvSpPr>
          <p:nvPr>
            <p:ph type="body" sz="quarter" idx="11"/>
          </p:nvPr>
        </p:nvSpPr>
        <p:spPr>
          <a:xfrm>
            <a:off x="3333316" y="666750"/>
            <a:ext cx="2475384" cy="1905000"/>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28" name="Straight Connector 27" descr="Vertical column divider">
            <a:extLst>
              <a:ext uri="{FF2B5EF4-FFF2-40B4-BE49-F238E27FC236}">
                <a16:creationId xmlns:a16="http://schemas.microsoft.com/office/drawing/2014/main" id="{52FF3B59-8BBA-8C99-9D4D-743723E434FC}"/>
              </a:ext>
              <a:ext uri="{C183D7F6-B498-43B3-948B-1728B52AA6E4}">
                <adec:decorative xmlns:adec="http://schemas.microsoft.com/office/drawing/2017/decorative" val="0"/>
              </a:ext>
            </a:extLst>
          </p:cNvPr>
          <p:cNvCxnSpPr/>
          <p:nvPr userDrawn="1"/>
        </p:nvCxnSpPr>
        <p:spPr bwMode="auto">
          <a:xfrm>
            <a:off x="6093683" y="283464"/>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7" name="Picture Placeholder 15" descr="Place icon here">
            <a:extLst>
              <a:ext uri="{FF2B5EF4-FFF2-40B4-BE49-F238E27FC236}">
                <a16:creationId xmlns:a16="http://schemas.microsoft.com/office/drawing/2014/main" id="{18E9E323-0756-7849-8F52-19C58A517BD5}"/>
              </a:ext>
            </a:extLst>
          </p:cNvPr>
          <p:cNvSpPr>
            <a:spLocks noGrp="1"/>
          </p:cNvSpPr>
          <p:nvPr>
            <p:ph type="pic" sz="quarter" idx="18" hasCustomPrompt="1"/>
          </p:nvPr>
        </p:nvSpPr>
        <p:spPr>
          <a:xfrm>
            <a:off x="6380920" y="288036"/>
            <a:ext cx="201142" cy="201613"/>
          </a:xfrm>
        </p:spPr>
        <p:txBody>
          <a:bodyPr/>
          <a:lstStyle>
            <a:lvl1pPr>
              <a:defRPr sz="700">
                <a:solidFill>
                  <a:schemeClr val="tx1"/>
                </a:solidFill>
              </a:defRPr>
            </a:lvl1pPr>
          </a:lstStyle>
          <a:p>
            <a:r>
              <a:rPr lang="en-US"/>
              <a:t>Icon</a:t>
            </a:r>
          </a:p>
        </p:txBody>
      </p:sp>
      <p:sp>
        <p:nvSpPr>
          <p:cNvPr id="6" name="Text Placeholder 4">
            <a:extLst>
              <a:ext uri="{FF2B5EF4-FFF2-40B4-BE49-F238E27FC236}">
                <a16:creationId xmlns:a16="http://schemas.microsoft.com/office/drawing/2014/main" id="{81FD5E03-A007-B728-4616-E05622A43A3D}"/>
              </a:ext>
            </a:extLst>
          </p:cNvPr>
          <p:cNvSpPr>
            <a:spLocks noGrp="1"/>
          </p:cNvSpPr>
          <p:nvPr>
            <p:ph type="body" sz="quarter" idx="12"/>
          </p:nvPr>
        </p:nvSpPr>
        <p:spPr>
          <a:xfrm>
            <a:off x="6380919" y="666750"/>
            <a:ext cx="2476178" cy="1905000"/>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27" name="Straight Connector 26" descr="Vertical column divider">
            <a:extLst>
              <a:ext uri="{FF2B5EF4-FFF2-40B4-BE49-F238E27FC236}">
                <a16:creationId xmlns:a16="http://schemas.microsoft.com/office/drawing/2014/main" id="{47200B05-7E36-4E03-3739-0BA983764616}"/>
              </a:ext>
              <a:ext uri="{C183D7F6-B498-43B3-948B-1728B52AA6E4}">
                <adec:decorative xmlns:adec="http://schemas.microsoft.com/office/drawing/2017/decorative" val="0"/>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8" name="Picture Placeholder 15" descr="Place icon here">
            <a:extLst>
              <a:ext uri="{FF2B5EF4-FFF2-40B4-BE49-F238E27FC236}">
                <a16:creationId xmlns:a16="http://schemas.microsoft.com/office/drawing/2014/main" id="{7C3BFFDB-5499-B3D7-98B2-1ABDA7D5C9DD}"/>
              </a:ext>
            </a:extLst>
          </p:cNvPr>
          <p:cNvSpPr>
            <a:spLocks noGrp="1"/>
          </p:cNvSpPr>
          <p:nvPr>
            <p:ph type="pic" sz="quarter" idx="19" hasCustomPrompt="1"/>
          </p:nvPr>
        </p:nvSpPr>
        <p:spPr>
          <a:xfrm>
            <a:off x="9428523" y="288036"/>
            <a:ext cx="201142" cy="201613"/>
          </a:xfrm>
        </p:spPr>
        <p:txBody>
          <a:bodyPr/>
          <a:lstStyle>
            <a:lvl1pPr>
              <a:defRPr sz="700">
                <a:solidFill>
                  <a:schemeClr val="tx1"/>
                </a:solidFill>
              </a:defRPr>
            </a:lvl1pPr>
          </a:lstStyle>
          <a:p>
            <a:r>
              <a:rPr lang="en-US"/>
              <a:t>Icon</a:t>
            </a:r>
          </a:p>
        </p:txBody>
      </p:sp>
      <p:sp>
        <p:nvSpPr>
          <p:cNvPr id="7" name="Text Placeholder 4">
            <a:extLst>
              <a:ext uri="{FF2B5EF4-FFF2-40B4-BE49-F238E27FC236}">
                <a16:creationId xmlns:a16="http://schemas.microsoft.com/office/drawing/2014/main" id="{EEC06719-7195-BBE7-0154-56A039A4B388}"/>
              </a:ext>
            </a:extLst>
          </p:cNvPr>
          <p:cNvSpPr>
            <a:spLocks noGrp="1"/>
          </p:cNvSpPr>
          <p:nvPr>
            <p:ph type="body" sz="quarter" idx="13"/>
          </p:nvPr>
        </p:nvSpPr>
        <p:spPr>
          <a:xfrm>
            <a:off x="9428523" y="666750"/>
            <a:ext cx="2476178" cy="1905000"/>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23" name="Straight Connector 22" descr="Horizontal row divider">
            <a:extLst>
              <a:ext uri="{FF2B5EF4-FFF2-40B4-BE49-F238E27FC236}">
                <a16:creationId xmlns:a16="http://schemas.microsoft.com/office/drawing/2014/main" id="{252CDB94-BA57-B58F-95F0-D406FE34BB40}"/>
              </a:ext>
              <a:ext uri="{C183D7F6-B498-43B3-948B-1728B52AA6E4}">
                <adec:decorative xmlns:adec="http://schemas.microsoft.com/office/drawing/2017/decorative" val="0"/>
              </a:ext>
            </a:extLst>
          </p:cNvPr>
          <p:cNvCxnSpPr>
            <a:cxnSpLocks/>
          </p:cNvCxnSpPr>
          <p:nvPr userDrawn="1"/>
        </p:nvCxnSpPr>
        <p:spPr bwMode="auto">
          <a:xfrm>
            <a:off x="3047603" y="3048000"/>
            <a:ext cx="8860271"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9" name="Picture Placeholder 15" descr="Place icon here">
            <a:extLst>
              <a:ext uri="{FF2B5EF4-FFF2-40B4-BE49-F238E27FC236}">
                <a16:creationId xmlns:a16="http://schemas.microsoft.com/office/drawing/2014/main" id="{C00295A2-8D30-455D-EBB9-FA7A46791936}"/>
              </a:ext>
            </a:extLst>
          </p:cNvPr>
          <p:cNvSpPr>
            <a:spLocks noGrp="1"/>
          </p:cNvSpPr>
          <p:nvPr>
            <p:ph type="pic" sz="quarter" idx="20" hasCustomPrompt="1"/>
          </p:nvPr>
        </p:nvSpPr>
        <p:spPr>
          <a:xfrm>
            <a:off x="3333316" y="3347315"/>
            <a:ext cx="201142" cy="201613"/>
          </a:xfrm>
        </p:spPr>
        <p:txBody>
          <a:bodyPr/>
          <a:lstStyle>
            <a:lvl1pPr>
              <a:defRPr sz="700">
                <a:solidFill>
                  <a:schemeClr val="tx1"/>
                </a:solidFill>
              </a:defRPr>
            </a:lvl1pPr>
          </a:lstStyle>
          <a:p>
            <a:r>
              <a:rPr lang="en-US"/>
              <a:t>Icon</a:t>
            </a:r>
          </a:p>
        </p:txBody>
      </p:sp>
      <p:sp>
        <p:nvSpPr>
          <p:cNvPr id="8" name="Text Placeholder 4">
            <a:extLst>
              <a:ext uri="{FF2B5EF4-FFF2-40B4-BE49-F238E27FC236}">
                <a16:creationId xmlns:a16="http://schemas.microsoft.com/office/drawing/2014/main" id="{2704E464-B0E0-CDD0-B14B-FA6386285AEC}"/>
              </a:ext>
            </a:extLst>
          </p:cNvPr>
          <p:cNvSpPr>
            <a:spLocks noGrp="1"/>
          </p:cNvSpPr>
          <p:nvPr>
            <p:ph type="body" sz="quarter" idx="14"/>
          </p:nvPr>
        </p:nvSpPr>
        <p:spPr>
          <a:xfrm>
            <a:off x="3333316" y="3714750"/>
            <a:ext cx="2475384" cy="1905000"/>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0" name="Picture Placeholder 15" descr="Place icon here">
            <a:extLst>
              <a:ext uri="{FF2B5EF4-FFF2-40B4-BE49-F238E27FC236}">
                <a16:creationId xmlns:a16="http://schemas.microsoft.com/office/drawing/2014/main" id="{F30F0F2C-CA19-3A79-4375-EB8A00FA887C}"/>
              </a:ext>
            </a:extLst>
          </p:cNvPr>
          <p:cNvSpPr>
            <a:spLocks noGrp="1"/>
          </p:cNvSpPr>
          <p:nvPr>
            <p:ph type="pic" sz="quarter" idx="21" hasCustomPrompt="1"/>
          </p:nvPr>
        </p:nvSpPr>
        <p:spPr>
          <a:xfrm>
            <a:off x="6380920" y="3347315"/>
            <a:ext cx="201142" cy="201613"/>
          </a:xfrm>
        </p:spPr>
        <p:txBody>
          <a:bodyPr/>
          <a:lstStyle>
            <a:lvl1pPr>
              <a:defRPr sz="700">
                <a:solidFill>
                  <a:schemeClr val="tx1"/>
                </a:solidFill>
              </a:defRPr>
            </a:lvl1pPr>
          </a:lstStyle>
          <a:p>
            <a:r>
              <a:rPr lang="en-US"/>
              <a:t>Icon</a:t>
            </a:r>
          </a:p>
        </p:txBody>
      </p:sp>
      <p:sp>
        <p:nvSpPr>
          <p:cNvPr id="9" name="Text Placeholder 4">
            <a:extLst>
              <a:ext uri="{FF2B5EF4-FFF2-40B4-BE49-F238E27FC236}">
                <a16:creationId xmlns:a16="http://schemas.microsoft.com/office/drawing/2014/main" id="{E96B64B8-6DA8-8704-DD30-37587B3E6824}"/>
              </a:ext>
            </a:extLst>
          </p:cNvPr>
          <p:cNvSpPr>
            <a:spLocks noGrp="1"/>
          </p:cNvSpPr>
          <p:nvPr>
            <p:ph type="body" sz="quarter" idx="15"/>
          </p:nvPr>
        </p:nvSpPr>
        <p:spPr>
          <a:xfrm>
            <a:off x="6380920" y="3714750"/>
            <a:ext cx="2475384" cy="1896341"/>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1" name="Picture Placeholder 15" descr="Place icon here">
            <a:extLst>
              <a:ext uri="{FF2B5EF4-FFF2-40B4-BE49-F238E27FC236}">
                <a16:creationId xmlns:a16="http://schemas.microsoft.com/office/drawing/2014/main" id="{9354D8C6-F61D-3FC1-07F8-FEE730E2D7A8}"/>
              </a:ext>
            </a:extLst>
          </p:cNvPr>
          <p:cNvSpPr>
            <a:spLocks noGrp="1"/>
          </p:cNvSpPr>
          <p:nvPr>
            <p:ph type="pic" sz="quarter" idx="22" hasCustomPrompt="1"/>
          </p:nvPr>
        </p:nvSpPr>
        <p:spPr>
          <a:xfrm>
            <a:off x="9428523" y="3347315"/>
            <a:ext cx="201142" cy="201613"/>
          </a:xfrm>
        </p:spPr>
        <p:txBody>
          <a:bodyPr/>
          <a:lstStyle>
            <a:lvl1pPr>
              <a:defRPr sz="700">
                <a:solidFill>
                  <a:schemeClr val="tx1"/>
                </a:solidFill>
              </a:defRPr>
            </a:lvl1pPr>
          </a:lstStyle>
          <a:p>
            <a:r>
              <a:rPr lang="en-US"/>
              <a:t>Icon</a:t>
            </a:r>
          </a:p>
        </p:txBody>
      </p:sp>
      <p:sp>
        <p:nvSpPr>
          <p:cNvPr id="10" name="Text Placeholder 4">
            <a:extLst>
              <a:ext uri="{FF2B5EF4-FFF2-40B4-BE49-F238E27FC236}">
                <a16:creationId xmlns:a16="http://schemas.microsoft.com/office/drawing/2014/main" id="{AF965C82-A0A6-A670-C10A-6073DD3549EB}"/>
              </a:ext>
            </a:extLst>
          </p:cNvPr>
          <p:cNvSpPr>
            <a:spLocks noGrp="1"/>
          </p:cNvSpPr>
          <p:nvPr>
            <p:ph type="body" sz="quarter" idx="16"/>
          </p:nvPr>
        </p:nvSpPr>
        <p:spPr>
          <a:xfrm>
            <a:off x="9428523" y="3714750"/>
            <a:ext cx="2476178" cy="1905000"/>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09A430D6-E733-E611-E1EF-A795D0B0362A}"/>
              </a:ext>
            </a:extLst>
          </p:cNvPr>
          <p:cNvSpPr>
            <a:spLocks noGrp="1"/>
          </p:cNvSpPr>
          <p:nvPr>
            <p:ph type="ftr" sz="quarter" idx="23"/>
          </p:nvPr>
        </p:nvSpPr>
        <p:spPr/>
        <p:txBody>
          <a:bodyPr/>
          <a:lstStyle/>
          <a:p>
            <a:endParaRPr lang="en-US"/>
          </a:p>
        </p:txBody>
      </p:sp>
      <p:sp>
        <p:nvSpPr>
          <p:cNvPr id="11" name="Slide Number">
            <a:extLst>
              <a:ext uri="{FF2B5EF4-FFF2-40B4-BE49-F238E27FC236}">
                <a16:creationId xmlns:a16="http://schemas.microsoft.com/office/drawing/2014/main" id="{A0B46D22-64E6-4222-F4E2-B807A7A15287}"/>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049943655"/>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oxes, 6 stacked, alternate,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E52F-EEA1-D56F-5E7A-C1983151DCC0}"/>
              </a:ext>
            </a:extLst>
          </p:cNvPr>
          <p:cNvSpPr>
            <a:spLocks noGrp="1"/>
          </p:cNvSpPr>
          <p:nvPr>
            <p:ph type="title"/>
          </p:nvPr>
        </p:nvSpPr>
        <p:spPr>
          <a:xfrm>
            <a:off x="287999" y="192024"/>
            <a:ext cx="5519019" cy="1706563"/>
          </a:xfrm>
        </p:spPr>
        <p:txBody>
          <a:bodyPr rIns="457200"/>
          <a:lstStyle>
            <a:lvl1pPr>
              <a:lnSpc>
                <a:spcPct val="100000"/>
              </a:lnSpc>
              <a:defRPr sz="3199">
                <a:solidFill>
                  <a:schemeClr val="tx2"/>
                </a:solidFill>
              </a:defRPr>
            </a:lvl1pPr>
          </a:lstStyle>
          <a:p>
            <a:r>
              <a:rPr lang="en-GB"/>
              <a:t>Click to edit Master title style</a:t>
            </a:r>
            <a:endParaRPr lang="en-US" dirty="0"/>
          </a:p>
        </p:txBody>
      </p:sp>
      <p:cxnSp>
        <p:nvCxnSpPr>
          <p:cNvPr id="20" name="Straight Connector 19" descr="Vertical column divider">
            <a:extLst>
              <a:ext uri="{FF2B5EF4-FFF2-40B4-BE49-F238E27FC236}">
                <a16:creationId xmlns:a16="http://schemas.microsoft.com/office/drawing/2014/main" id="{F764036E-86AB-0893-B72B-200B84A6BCFD}"/>
              </a:ext>
              <a:ext uri="{C183D7F6-B498-43B3-948B-1728B52AA6E4}">
                <adec:decorative xmlns:adec="http://schemas.microsoft.com/office/drawing/2017/decorative" val="0"/>
              </a:ext>
            </a:extLst>
          </p:cNvPr>
          <p:cNvCxnSpPr/>
          <p:nvPr userDrawn="1"/>
        </p:nvCxnSpPr>
        <p:spPr bwMode="auto">
          <a:xfrm>
            <a:off x="6093683" y="283464"/>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7" name="Text Placeholder 6">
            <a:extLst>
              <a:ext uri="{FF2B5EF4-FFF2-40B4-BE49-F238E27FC236}">
                <a16:creationId xmlns:a16="http://schemas.microsoft.com/office/drawing/2014/main" id="{6D534223-A15F-A9E6-C7FA-95FFDF117A57}"/>
              </a:ext>
            </a:extLst>
          </p:cNvPr>
          <p:cNvSpPr>
            <a:spLocks noGrp="1"/>
          </p:cNvSpPr>
          <p:nvPr>
            <p:ph type="body" sz="quarter" idx="12"/>
          </p:nvPr>
        </p:nvSpPr>
        <p:spPr>
          <a:xfrm>
            <a:off x="6380919" y="288036"/>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9" name="Straight Connector 18" descr="Vertical column divider">
            <a:extLst>
              <a:ext uri="{FF2B5EF4-FFF2-40B4-BE49-F238E27FC236}">
                <a16:creationId xmlns:a16="http://schemas.microsoft.com/office/drawing/2014/main" id="{B87B78A1-A315-98D3-1692-18AAAF4C6002}"/>
              </a:ext>
              <a:ext uri="{C183D7F6-B498-43B3-948B-1728B52AA6E4}">
                <adec:decorative xmlns:adec="http://schemas.microsoft.com/office/drawing/2017/decorative" val="0"/>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8" name="Text Placeholder 6">
            <a:extLst>
              <a:ext uri="{FF2B5EF4-FFF2-40B4-BE49-F238E27FC236}">
                <a16:creationId xmlns:a16="http://schemas.microsoft.com/office/drawing/2014/main" id="{C1675E3B-BB72-1CF2-CC6C-1977AEAF5921}"/>
              </a:ext>
            </a:extLst>
          </p:cNvPr>
          <p:cNvSpPr>
            <a:spLocks noGrp="1"/>
          </p:cNvSpPr>
          <p:nvPr>
            <p:ph type="body" sz="quarter" idx="13"/>
          </p:nvPr>
        </p:nvSpPr>
        <p:spPr>
          <a:xfrm>
            <a:off x="9430109" y="288036"/>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6" name="Straight Connector 15" descr="Horizontal row divider">
            <a:extLst>
              <a:ext uri="{FF2B5EF4-FFF2-40B4-BE49-F238E27FC236}">
                <a16:creationId xmlns:a16="http://schemas.microsoft.com/office/drawing/2014/main" id="{4F455E69-0B51-1D31-E569-651079398D33}"/>
              </a:ext>
              <a:ext uri="{C183D7F6-B498-43B3-948B-1728B52AA6E4}">
                <adec:decorative xmlns:adec="http://schemas.microsoft.com/office/drawing/2017/decorative" val="0"/>
              </a:ext>
            </a:extLst>
          </p:cNvPr>
          <p:cNvCxnSpPr>
            <a:cxnSpLocks/>
          </p:cNvCxnSpPr>
          <p:nvPr userDrawn="1"/>
        </p:nvCxnSpPr>
        <p:spPr bwMode="auto">
          <a:xfrm>
            <a:off x="287301" y="3048000"/>
            <a:ext cx="1162057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1" name="Text Placeholder 6">
            <a:extLst>
              <a:ext uri="{FF2B5EF4-FFF2-40B4-BE49-F238E27FC236}">
                <a16:creationId xmlns:a16="http://schemas.microsoft.com/office/drawing/2014/main" id="{75681CC4-265E-A18C-1C70-60E527BC6249}"/>
              </a:ext>
            </a:extLst>
          </p:cNvPr>
          <p:cNvSpPr>
            <a:spLocks noGrp="1"/>
          </p:cNvSpPr>
          <p:nvPr>
            <p:ph type="body" sz="quarter" idx="16"/>
          </p:nvPr>
        </p:nvSpPr>
        <p:spPr>
          <a:xfrm>
            <a:off x="287998" y="3332988"/>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8" name="Straight Connector 17" descr="Vertical column divider">
            <a:extLst>
              <a:ext uri="{FF2B5EF4-FFF2-40B4-BE49-F238E27FC236}">
                <a16:creationId xmlns:a16="http://schemas.microsoft.com/office/drawing/2014/main" id="{54C560F4-CB2D-6B04-588B-57BB4D4E6DC3}"/>
              </a:ext>
              <a:ext uri="{C183D7F6-B498-43B3-948B-1728B52AA6E4}">
                <adec:decorative xmlns:adec="http://schemas.microsoft.com/office/drawing/2017/decorative" val="0"/>
              </a:ext>
            </a:extLst>
          </p:cNvPr>
          <p:cNvCxnSpPr>
            <a:cxnSpLocks/>
          </p:cNvCxnSpPr>
          <p:nvPr userDrawn="1"/>
        </p:nvCxnSpPr>
        <p:spPr bwMode="auto">
          <a:xfrm>
            <a:off x="3047603" y="3048000"/>
            <a:ext cx="0" cy="295275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2" name="Text Placeholder 6">
            <a:extLst>
              <a:ext uri="{FF2B5EF4-FFF2-40B4-BE49-F238E27FC236}">
                <a16:creationId xmlns:a16="http://schemas.microsoft.com/office/drawing/2014/main" id="{8D234ED4-217E-BF9B-FDEE-0BE07F831EDD}"/>
              </a:ext>
            </a:extLst>
          </p:cNvPr>
          <p:cNvSpPr>
            <a:spLocks noGrp="1"/>
          </p:cNvSpPr>
          <p:nvPr>
            <p:ph type="body" sz="quarter" idx="17"/>
          </p:nvPr>
        </p:nvSpPr>
        <p:spPr>
          <a:xfrm>
            <a:off x="3333316" y="3333750"/>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6">
            <a:extLst>
              <a:ext uri="{FF2B5EF4-FFF2-40B4-BE49-F238E27FC236}">
                <a16:creationId xmlns:a16="http://schemas.microsoft.com/office/drawing/2014/main" id="{9258F0BD-A5CC-CECC-5230-86FB175FD67E}"/>
              </a:ext>
            </a:extLst>
          </p:cNvPr>
          <p:cNvSpPr>
            <a:spLocks noGrp="1"/>
          </p:cNvSpPr>
          <p:nvPr>
            <p:ph type="body" sz="quarter" idx="14"/>
          </p:nvPr>
        </p:nvSpPr>
        <p:spPr>
          <a:xfrm>
            <a:off x="6380919" y="3333750"/>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6">
            <a:extLst>
              <a:ext uri="{FF2B5EF4-FFF2-40B4-BE49-F238E27FC236}">
                <a16:creationId xmlns:a16="http://schemas.microsoft.com/office/drawing/2014/main" id="{D9573D61-18CF-FC91-A019-041D3206DAEC}"/>
              </a:ext>
            </a:extLst>
          </p:cNvPr>
          <p:cNvSpPr>
            <a:spLocks noGrp="1"/>
          </p:cNvSpPr>
          <p:nvPr>
            <p:ph type="body" sz="quarter" idx="15"/>
          </p:nvPr>
        </p:nvSpPr>
        <p:spPr>
          <a:xfrm>
            <a:off x="9430109" y="3333750"/>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BDA5ACE3-ACF8-D072-E98D-B30BD47D0818}"/>
              </a:ext>
            </a:extLst>
          </p:cNvPr>
          <p:cNvSpPr>
            <a:spLocks noGrp="1"/>
          </p:cNvSpPr>
          <p:nvPr>
            <p:ph type="ftr" sz="quarter" idx="18"/>
          </p:nvPr>
        </p:nvSpPr>
        <p:spPr/>
        <p:txBody>
          <a:bodyPr/>
          <a:lstStyle/>
          <a:p>
            <a:endParaRPr lang="en-US"/>
          </a:p>
        </p:txBody>
      </p:sp>
      <p:sp>
        <p:nvSpPr>
          <p:cNvPr id="5" name="Slide Number">
            <a:extLst>
              <a:ext uri="{FF2B5EF4-FFF2-40B4-BE49-F238E27FC236}">
                <a16:creationId xmlns:a16="http://schemas.microsoft.com/office/drawing/2014/main" id="{25C7A71B-E65D-0A5D-606D-9F95D5AC6BE8}"/>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42294575"/>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oxes, 6 stacked, alternate,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E52F-EEA1-D56F-5E7A-C1983151DCC0}"/>
              </a:ext>
            </a:extLst>
          </p:cNvPr>
          <p:cNvSpPr>
            <a:spLocks noGrp="1"/>
          </p:cNvSpPr>
          <p:nvPr>
            <p:ph type="title"/>
          </p:nvPr>
        </p:nvSpPr>
        <p:spPr>
          <a:xfrm>
            <a:off x="287999" y="288036"/>
            <a:ext cx="2474590" cy="1706563"/>
          </a:xfrm>
        </p:spPr>
        <p:txBody>
          <a:bodyPr rIns="0"/>
          <a:lstStyle>
            <a:lvl1pPr>
              <a:lnSpc>
                <a:spcPct val="110000"/>
              </a:lnSpc>
              <a:defRPr sz="1800">
                <a:solidFill>
                  <a:schemeClr val="tx2"/>
                </a:solidFill>
              </a:defRPr>
            </a:lvl1pPr>
          </a:lstStyle>
          <a:p>
            <a:r>
              <a:rPr lang="en-GB"/>
              <a:t>Click to edit Master title style</a:t>
            </a:r>
            <a:endParaRPr lang="en-US" dirty="0"/>
          </a:p>
        </p:txBody>
      </p:sp>
      <p:cxnSp>
        <p:nvCxnSpPr>
          <p:cNvPr id="20" name="Straight Connector 19" descr="Vertical column divider">
            <a:extLst>
              <a:ext uri="{FF2B5EF4-FFF2-40B4-BE49-F238E27FC236}">
                <a16:creationId xmlns:a16="http://schemas.microsoft.com/office/drawing/2014/main" id="{F764036E-86AB-0893-B72B-200B84A6BCFD}"/>
              </a:ext>
              <a:ext uri="{C183D7F6-B498-43B3-948B-1728B52AA6E4}">
                <adec:decorative xmlns:adec="http://schemas.microsoft.com/office/drawing/2017/decorative" val="0"/>
              </a:ext>
            </a:extLst>
          </p:cNvPr>
          <p:cNvCxnSpPr/>
          <p:nvPr userDrawn="1"/>
        </p:nvCxnSpPr>
        <p:spPr bwMode="auto">
          <a:xfrm>
            <a:off x="6093683" y="283464"/>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7" name="Text Placeholder 6">
            <a:extLst>
              <a:ext uri="{FF2B5EF4-FFF2-40B4-BE49-F238E27FC236}">
                <a16:creationId xmlns:a16="http://schemas.microsoft.com/office/drawing/2014/main" id="{6D534223-A15F-A9E6-C7FA-95FFDF117A57}"/>
              </a:ext>
            </a:extLst>
          </p:cNvPr>
          <p:cNvSpPr>
            <a:spLocks noGrp="1"/>
          </p:cNvSpPr>
          <p:nvPr>
            <p:ph type="body" sz="quarter" idx="12"/>
          </p:nvPr>
        </p:nvSpPr>
        <p:spPr>
          <a:xfrm>
            <a:off x="6380919" y="288036"/>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9" name="Straight Connector 18" descr="Vertical column divider">
            <a:extLst>
              <a:ext uri="{FF2B5EF4-FFF2-40B4-BE49-F238E27FC236}">
                <a16:creationId xmlns:a16="http://schemas.microsoft.com/office/drawing/2014/main" id="{B87B78A1-A315-98D3-1692-18AAAF4C6002}"/>
              </a:ext>
              <a:ext uri="{C183D7F6-B498-43B3-948B-1728B52AA6E4}">
                <adec:decorative xmlns:adec="http://schemas.microsoft.com/office/drawing/2017/decorative" val="0"/>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8" name="Text Placeholder 6">
            <a:extLst>
              <a:ext uri="{FF2B5EF4-FFF2-40B4-BE49-F238E27FC236}">
                <a16:creationId xmlns:a16="http://schemas.microsoft.com/office/drawing/2014/main" id="{C1675E3B-BB72-1CF2-CC6C-1977AEAF5921}"/>
              </a:ext>
            </a:extLst>
          </p:cNvPr>
          <p:cNvSpPr>
            <a:spLocks noGrp="1"/>
          </p:cNvSpPr>
          <p:nvPr>
            <p:ph type="body" sz="quarter" idx="13"/>
          </p:nvPr>
        </p:nvSpPr>
        <p:spPr>
          <a:xfrm>
            <a:off x="9430109" y="288036"/>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6" name="Straight Connector 15" descr="Horizontal row divider">
            <a:extLst>
              <a:ext uri="{FF2B5EF4-FFF2-40B4-BE49-F238E27FC236}">
                <a16:creationId xmlns:a16="http://schemas.microsoft.com/office/drawing/2014/main" id="{4F455E69-0B51-1D31-E569-651079398D33}"/>
              </a:ext>
              <a:ext uri="{C183D7F6-B498-43B3-948B-1728B52AA6E4}">
                <adec:decorative xmlns:adec="http://schemas.microsoft.com/office/drawing/2017/decorative" val="0"/>
              </a:ext>
            </a:extLst>
          </p:cNvPr>
          <p:cNvCxnSpPr>
            <a:cxnSpLocks/>
          </p:cNvCxnSpPr>
          <p:nvPr userDrawn="1"/>
        </p:nvCxnSpPr>
        <p:spPr bwMode="auto">
          <a:xfrm>
            <a:off x="287301" y="3048000"/>
            <a:ext cx="1162057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1" name="Text Placeholder 6">
            <a:extLst>
              <a:ext uri="{FF2B5EF4-FFF2-40B4-BE49-F238E27FC236}">
                <a16:creationId xmlns:a16="http://schemas.microsoft.com/office/drawing/2014/main" id="{75681CC4-265E-A18C-1C70-60E527BC6249}"/>
              </a:ext>
            </a:extLst>
          </p:cNvPr>
          <p:cNvSpPr>
            <a:spLocks noGrp="1"/>
          </p:cNvSpPr>
          <p:nvPr>
            <p:ph type="body" sz="quarter" idx="16"/>
          </p:nvPr>
        </p:nvSpPr>
        <p:spPr>
          <a:xfrm>
            <a:off x="290042" y="3333750"/>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8" name="Straight Connector 17" descr="Vertical column divider">
            <a:extLst>
              <a:ext uri="{FF2B5EF4-FFF2-40B4-BE49-F238E27FC236}">
                <a16:creationId xmlns:a16="http://schemas.microsoft.com/office/drawing/2014/main" id="{54C560F4-CB2D-6B04-588B-57BB4D4E6DC3}"/>
              </a:ext>
              <a:ext uri="{C183D7F6-B498-43B3-948B-1728B52AA6E4}">
                <adec:decorative xmlns:adec="http://schemas.microsoft.com/office/drawing/2017/decorative" val="0"/>
              </a:ext>
            </a:extLst>
          </p:cNvPr>
          <p:cNvCxnSpPr>
            <a:cxnSpLocks/>
          </p:cNvCxnSpPr>
          <p:nvPr userDrawn="1"/>
        </p:nvCxnSpPr>
        <p:spPr bwMode="auto">
          <a:xfrm>
            <a:off x="3047603" y="3048000"/>
            <a:ext cx="0" cy="295275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2" name="Text Placeholder 6">
            <a:extLst>
              <a:ext uri="{FF2B5EF4-FFF2-40B4-BE49-F238E27FC236}">
                <a16:creationId xmlns:a16="http://schemas.microsoft.com/office/drawing/2014/main" id="{8D234ED4-217E-BF9B-FDEE-0BE07F831EDD}"/>
              </a:ext>
            </a:extLst>
          </p:cNvPr>
          <p:cNvSpPr>
            <a:spLocks noGrp="1"/>
          </p:cNvSpPr>
          <p:nvPr>
            <p:ph type="body" sz="quarter" idx="17"/>
          </p:nvPr>
        </p:nvSpPr>
        <p:spPr>
          <a:xfrm>
            <a:off x="3333316" y="3333750"/>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6">
            <a:extLst>
              <a:ext uri="{FF2B5EF4-FFF2-40B4-BE49-F238E27FC236}">
                <a16:creationId xmlns:a16="http://schemas.microsoft.com/office/drawing/2014/main" id="{9258F0BD-A5CC-CECC-5230-86FB175FD67E}"/>
              </a:ext>
            </a:extLst>
          </p:cNvPr>
          <p:cNvSpPr>
            <a:spLocks noGrp="1"/>
          </p:cNvSpPr>
          <p:nvPr>
            <p:ph type="body" sz="quarter" idx="14"/>
          </p:nvPr>
        </p:nvSpPr>
        <p:spPr>
          <a:xfrm>
            <a:off x="6380919" y="3333750"/>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6">
            <a:extLst>
              <a:ext uri="{FF2B5EF4-FFF2-40B4-BE49-F238E27FC236}">
                <a16:creationId xmlns:a16="http://schemas.microsoft.com/office/drawing/2014/main" id="{D9573D61-18CF-FC91-A019-041D3206DAEC}"/>
              </a:ext>
            </a:extLst>
          </p:cNvPr>
          <p:cNvSpPr>
            <a:spLocks noGrp="1"/>
          </p:cNvSpPr>
          <p:nvPr>
            <p:ph type="body" sz="quarter" idx="15"/>
          </p:nvPr>
        </p:nvSpPr>
        <p:spPr>
          <a:xfrm>
            <a:off x="9430109" y="3333750"/>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BDA5ACE3-ACF8-D072-E98D-B30BD47D0818}"/>
              </a:ext>
            </a:extLst>
          </p:cNvPr>
          <p:cNvSpPr>
            <a:spLocks noGrp="1"/>
          </p:cNvSpPr>
          <p:nvPr>
            <p:ph type="ftr" sz="quarter" idx="18"/>
          </p:nvPr>
        </p:nvSpPr>
        <p:spPr/>
        <p:txBody>
          <a:bodyPr/>
          <a:lstStyle/>
          <a:p>
            <a:endParaRPr lang="en-US"/>
          </a:p>
        </p:txBody>
      </p:sp>
      <p:sp>
        <p:nvSpPr>
          <p:cNvPr id="5" name="Slide Number">
            <a:extLst>
              <a:ext uri="{FF2B5EF4-FFF2-40B4-BE49-F238E27FC236}">
                <a16:creationId xmlns:a16="http://schemas.microsoft.com/office/drawing/2014/main" id="{78DA00F4-B5C9-B0CB-71F8-ED123EAA68CC}"/>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217015931"/>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Video or imagery, half, inse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28FE37E5-0FED-B2B2-3150-F02A8956CD38}"/>
              </a:ext>
            </a:extLst>
          </p:cNvPr>
          <p:cNvSpPr>
            <a:spLocks noGrp="1"/>
          </p:cNvSpPr>
          <p:nvPr>
            <p:ph type="body" sz="quarter" idx="12"/>
          </p:nvPr>
        </p:nvSpPr>
        <p:spPr>
          <a:xfrm>
            <a:off x="287999" y="1714500"/>
            <a:ext cx="2477765" cy="4286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5">
            <a:extLst>
              <a:ext uri="{FF2B5EF4-FFF2-40B4-BE49-F238E27FC236}">
                <a16:creationId xmlns:a16="http://schemas.microsoft.com/office/drawing/2014/main" id="{88F00625-4E10-D884-2256-56B294B4BA89}"/>
              </a:ext>
            </a:extLst>
          </p:cNvPr>
          <p:cNvSpPr>
            <a:spLocks noGrp="1"/>
          </p:cNvSpPr>
          <p:nvPr>
            <p:ph type="body" sz="quarter" idx="13"/>
          </p:nvPr>
        </p:nvSpPr>
        <p:spPr>
          <a:xfrm>
            <a:off x="3333316" y="1714500"/>
            <a:ext cx="2475384" cy="4286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Picture Placeholder 10" descr="Place imagery here">
            <a:extLst>
              <a:ext uri="{FF2B5EF4-FFF2-40B4-BE49-F238E27FC236}">
                <a16:creationId xmlns:a16="http://schemas.microsoft.com/office/drawing/2014/main" id="{468A48E8-BE84-7972-AB73-8E31C1C13499}"/>
              </a:ext>
            </a:extLst>
          </p:cNvPr>
          <p:cNvSpPr>
            <a:spLocks noGrp="1"/>
          </p:cNvSpPr>
          <p:nvPr>
            <p:ph type="pic" sz="quarter" idx="15" hasCustomPrompt="1"/>
          </p:nvPr>
        </p:nvSpPr>
        <p:spPr>
          <a:xfrm>
            <a:off x="6380919" y="284956"/>
            <a:ext cx="5523781" cy="6287294"/>
          </a:xfrm>
          <a:solidFill>
            <a:srgbClr val="E0E0E0"/>
          </a:solidFill>
        </p:spPr>
        <p:txBody>
          <a:bodyPr anchor="ctr"/>
          <a:lstStyle>
            <a:lvl1pPr algn="ctr">
              <a:defRPr>
                <a:solidFill>
                  <a:schemeClr val="accent5"/>
                </a:solidFill>
              </a:defRPr>
            </a:lvl1pPr>
          </a:lstStyle>
          <a:p>
            <a:r>
              <a:rPr lang="en-US"/>
              <a:t>Place imagery here</a:t>
            </a:r>
          </a:p>
        </p:txBody>
      </p:sp>
      <p:sp>
        <p:nvSpPr>
          <p:cNvPr id="4" name="Footer Placeholder 3">
            <a:extLst>
              <a:ext uri="{FF2B5EF4-FFF2-40B4-BE49-F238E27FC236}">
                <a16:creationId xmlns:a16="http://schemas.microsoft.com/office/drawing/2014/main" id="{C977F84A-1700-568D-FF6C-C74EAF713E1A}"/>
              </a:ext>
            </a:extLst>
          </p:cNvPr>
          <p:cNvSpPr>
            <a:spLocks noGrp="1"/>
          </p:cNvSpPr>
          <p:nvPr>
            <p:ph type="ftr" sz="quarter" idx="14"/>
          </p:nvPr>
        </p:nvSpPr>
        <p:spPr/>
        <p:txBody>
          <a:bodyPr/>
          <a:lstStyle/>
          <a:p>
            <a:endParaRPr lang="en-US"/>
          </a:p>
        </p:txBody>
      </p:sp>
    </p:spTree>
    <p:extLst>
      <p:ext uri="{BB962C8B-B14F-4D97-AF65-F5344CB8AC3E}">
        <p14:creationId xmlns:p14="http://schemas.microsoft.com/office/powerpoint/2010/main" val="3202606810"/>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Video or imagery, 3/4, blee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75EDE688-75EF-DA04-F0B3-24F53FFC6BAF}"/>
              </a:ext>
            </a:extLst>
          </p:cNvPr>
          <p:cNvSpPr>
            <a:spLocks noGrp="1"/>
          </p:cNvSpPr>
          <p:nvPr>
            <p:ph type="body" sz="quarter" idx="13"/>
          </p:nvPr>
        </p:nvSpPr>
        <p:spPr>
          <a:xfrm>
            <a:off x="287999" y="1714500"/>
            <a:ext cx="2477765" cy="4286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Picture Placeholder 11" descr="Place imagery here">
            <a:extLst>
              <a:ext uri="{FF2B5EF4-FFF2-40B4-BE49-F238E27FC236}">
                <a16:creationId xmlns:a16="http://schemas.microsoft.com/office/drawing/2014/main" id="{DE390102-FDF4-C834-3F45-02B57A70ADB2}"/>
              </a:ext>
            </a:extLst>
          </p:cNvPr>
          <p:cNvSpPr>
            <a:spLocks noGrp="1"/>
          </p:cNvSpPr>
          <p:nvPr>
            <p:ph type="pic" sz="quarter" idx="14" hasCustomPrompt="1"/>
          </p:nvPr>
        </p:nvSpPr>
        <p:spPr>
          <a:xfrm>
            <a:off x="3047603" y="0"/>
            <a:ext cx="9144397" cy="6858000"/>
          </a:xfrm>
          <a:solidFill>
            <a:srgbClr val="E0E0E0"/>
          </a:solidFill>
        </p:spPr>
        <p:txBody>
          <a:bodyPr anchor="ctr"/>
          <a:lstStyle>
            <a:lvl1pPr algn="ctr">
              <a:defRPr>
                <a:solidFill>
                  <a:schemeClr val="accent5"/>
                </a:solidFill>
              </a:defRPr>
            </a:lvl1pPr>
          </a:lstStyle>
          <a:p>
            <a:r>
              <a:rPr lang="en-US"/>
              <a:t>Place imagery here</a:t>
            </a:r>
          </a:p>
        </p:txBody>
      </p:sp>
      <p:sp>
        <p:nvSpPr>
          <p:cNvPr id="4" name="Footer Placeholder 3">
            <a:extLst>
              <a:ext uri="{FF2B5EF4-FFF2-40B4-BE49-F238E27FC236}">
                <a16:creationId xmlns:a16="http://schemas.microsoft.com/office/drawing/2014/main" id="{69559113-A66F-B148-0A73-FD8B5C2B023D}"/>
              </a:ext>
            </a:extLst>
          </p:cNvPr>
          <p:cNvSpPr>
            <a:spLocks noGrp="1"/>
          </p:cNvSpPr>
          <p:nvPr>
            <p:ph type="ftr" sz="quarter" idx="12"/>
          </p:nvPr>
        </p:nvSpPr>
        <p:spPr/>
        <p:txBody>
          <a:bodyPr/>
          <a:lstStyle/>
          <a:p>
            <a:endParaRPr lang="en-US"/>
          </a:p>
        </p:txBody>
      </p:sp>
      <p:sp>
        <p:nvSpPr>
          <p:cNvPr id="3" name="Slide Number Placeholder 2">
            <a:extLst>
              <a:ext uri="{FF2B5EF4-FFF2-40B4-BE49-F238E27FC236}">
                <a16:creationId xmlns:a16="http://schemas.microsoft.com/office/drawing/2014/main" id="{5075B039-5865-7356-B725-0FF3C8F73E3C}"/>
              </a:ext>
            </a:extLst>
          </p:cNvPr>
          <p:cNvSpPr>
            <a:spLocks noGrp="1"/>
          </p:cNvSpPr>
          <p:nvPr>
            <p:ph type="sldNum" sz="quarter" idx="10"/>
          </p:nvPr>
        </p:nvSpPr>
        <p:spPr>
          <a:xfrm>
            <a:off x="11770048" y="6452314"/>
            <a:ext cx="134652" cy="123111"/>
          </a:xfrm>
          <a:prstGeom prst="rect">
            <a:avLst/>
          </a:prstGeo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2428760477"/>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Video or imagery, 3/4, inse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28FE37E5-0FED-B2B2-3150-F02A8956CD38}"/>
              </a:ext>
            </a:extLst>
          </p:cNvPr>
          <p:cNvSpPr>
            <a:spLocks noGrp="1"/>
          </p:cNvSpPr>
          <p:nvPr>
            <p:ph type="body" sz="quarter" idx="12"/>
          </p:nvPr>
        </p:nvSpPr>
        <p:spPr>
          <a:xfrm>
            <a:off x="287999" y="1714500"/>
            <a:ext cx="2477765" cy="4286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Picture Placeholder 6" descr="Place imagery here">
            <a:extLst>
              <a:ext uri="{FF2B5EF4-FFF2-40B4-BE49-F238E27FC236}">
                <a16:creationId xmlns:a16="http://schemas.microsoft.com/office/drawing/2014/main" id="{CC70703B-65B6-4B78-8B7C-73857A06C3A8}"/>
              </a:ext>
            </a:extLst>
          </p:cNvPr>
          <p:cNvSpPr>
            <a:spLocks noGrp="1"/>
          </p:cNvSpPr>
          <p:nvPr>
            <p:ph type="pic" sz="quarter" idx="14" hasCustomPrompt="1"/>
          </p:nvPr>
        </p:nvSpPr>
        <p:spPr>
          <a:xfrm>
            <a:off x="3333316" y="282575"/>
            <a:ext cx="8574559" cy="6289675"/>
          </a:xfrm>
          <a:solidFill>
            <a:srgbClr val="E0E0E0"/>
          </a:solidFill>
        </p:spPr>
        <p:txBody>
          <a:bodyPr anchor="ctr"/>
          <a:lstStyle>
            <a:lvl1pPr algn="ctr">
              <a:defRPr>
                <a:solidFill>
                  <a:schemeClr val="accent5"/>
                </a:solidFill>
              </a:defRPr>
            </a:lvl1pPr>
          </a:lstStyle>
          <a:p>
            <a:r>
              <a:rPr lang="en-US"/>
              <a:t>Place imagery here</a:t>
            </a:r>
          </a:p>
        </p:txBody>
      </p:sp>
      <p:sp>
        <p:nvSpPr>
          <p:cNvPr id="4" name="Footer Placeholder 3">
            <a:extLst>
              <a:ext uri="{FF2B5EF4-FFF2-40B4-BE49-F238E27FC236}">
                <a16:creationId xmlns:a16="http://schemas.microsoft.com/office/drawing/2014/main" id="{378C6A11-84D9-C1BA-F3C9-2E9D1A288B25}"/>
              </a:ext>
            </a:extLst>
          </p:cNvPr>
          <p:cNvSpPr>
            <a:spLocks noGrp="1"/>
          </p:cNvSpPr>
          <p:nvPr>
            <p:ph type="ftr" sz="quarter" idx="13"/>
          </p:nvPr>
        </p:nvSpPr>
        <p:spPr/>
        <p:txBody>
          <a:bodyPr/>
          <a:lstStyle/>
          <a:p>
            <a:endParaRPr lang="en-US"/>
          </a:p>
        </p:txBody>
      </p:sp>
    </p:spTree>
    <p:extLst>
      <p:ext uri="{BB962C8B-B14F-4D97-AF65-F5344CB8AC3E}">
        <p14:creationId xmlns:p14="http://schemas.microsoft.com/office/powerpoint/2010/main" val="944675129"/>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Video or imagery, bleed">
    <p:bg>
      <p:bgPr>
        <a:solidFill>
          <a:schemeClr val="bg1"/>
        </a:solidFill>
        <a:effectLst/>
      </p:bgPr>
    </p:bg>
    <p:spTree>
      <p:nvGrpSpPr>
        <p:cNvPr id="1" name=""/>
        <p:cNvGrpSpPr/>
        <p:nvPr/>
      </p:nvGrpSpPr>
      <p:grpSpPr>
        <a:xfrm>
          <a:off x="0" y="0"/>
          <a:ext cx="0" cy="0"/>
          <a:chOff x="0" y="0"/>
          <a:chExt cx="0" cy="0"/>
        </a:xfrm>
      </p:grpSpPr>
      <p:sp>
        <p:nvSpPr>
          <p:cNvPr id="4" name="Picture Placeholder 3" descr="Place imagery here">
            <a:extLst>
              <a:ext uri="{FF2B5EF4-FFF2-40B4-BE49-F238E27FC236}">
                <a16:creationId xmlns:a16="http://schemas.microsoft.com/office/drawing/2014/main" id="{F6679120-DB81-97FD-CD5A-00DC1F5E6658}"/>
              </a:ext>
            </a:extLst>
          </p:cNvPr>
          <p:cNvSpPr>
            <a:spLocks noGrp="1"/>
          </p:cNvSpPr>
          <p:nvPr>
            <p:ph type="pic" sz="quarter" idx="11" hasCustomPrompt="1"/>
          </p:nvPr>
        </p:nvSpPr>
        <p:spPr>
          <a:xfrm>
            <a:off x="0" y="0"/>
            <a:ext cx="12192000" cy="6858000"/>
          </a:xfrm>
          <a:solidFill>
            <a:srgbClr val="E0E0E0"/>
          </a:solidFill>
        </p:spPr>
        <p:txBody>
          <a:bodyPr anchor="ctr"/>
          <a:lstStyle>
            <a:lvl1pPr algn="ctr">
              <a:defRPr>
                <a:solidFill>
                  <a:schemeClr val="accent5"/>
                </a:solidFill>
              </a:defRPr>
            </a:lvl1pPr>
          </a:lstStyle>
          <a:p>
            <a:r>
              <a:rPr lang="en-US"/>
              <a:t>Place imagery here</a:t>
            </a:r>
          </a:p>
        </p:txBody>
      </p:sp>
      <p:sp>
        <p:nvSpPr>
          <p:cNvPr id="3" name="Slide Number Placeholder 2">
            <a:extLst>
              <a:ext uri="{FF2B5EF4-FFF2-40B4-BE49-F238E27FC236}">
                <a16:creationId xmlns:a16="http://schemas.microsoft.com/office/drawing/2014/main" id="{60C9F466-AC9D-B311-5655-93E326ED59B1}"/>
              </a:ext>
            </a:extLst>
          </p:cNvPr>
          <p:cNvSpPr>
            <a:spLocks noGrp="1"/>
          </p:cNvSpPr>
          <p:nvPr>
            <p:ph type="sldNum" sz="quarter" idx="10"/>
          </p:nvPr>
        </p:nvSpPr>
        <p:spPr>
          <a:xfrm>
            <a:off x="11770048" y="6452314"/>
            <a:ext cx="134652" cy="123111"/>
          </a:xfrm>
          <a:prstGeom prst="rect">
            <a:avLst/>
          </a:prstGeo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2788754506"/>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Video or imagery, inset">
    <p:bg>
      <p:bgPr>
        <a:solidFill>
          <a:schemeClr val="bg1"/>
        </a:solidFill>
        <a:effectLst/>
      </p:bgPr>
    </p:bg>
    <p:spTree>
      <p:nvGrpSpPr>
        <p:cNvPr id="1" name=""/>
        <p:cNvGrpSpPr/>
        <p:nvPr/>
      </p:nvGrpSpPr>
      <p:grpSpPr>
        <a:xfrm>
          <a:off x="0" y="0"/>
          <a:ext cx="0" cy="0"/>
          <a:chOff x="0" y="0"/>
          <a:chExt cx="0" cy="0"/>
        </a:xfrm>
      </p:grpSpPr>
      <p:sp>
        <p:nvSpPr>
          <p:cNvPr id="4" name="Picture Placeholder 3" descr="Place imagery here">
            <a:extLst>
              <a:ext uri="{FF2B5EF4-FFF2-40B4-BE49-F238E27FC236}">
                <a16:creationId xmlns:a16="http://schemas.microsoft.com/office/drawing/2014/main" id="{34239CCE-9A38-90E1-F860-FF40FBDA2409}"/>
              </a:ext>
            </a:extLst>
          </p:cNvPr>
          <p:cNvSpPr>
            <a:spLocks noGrp="1"/>
          </p:cNvSpPr>
          <p:nvPr>
            <p:ph type="pic" sz="quarter" idx="11" hasCustomPrompt="1"/>
          </p:nvPr>
        </p:nvSpPr>
        <p:spPr>
          <a:xfrm>
            <a:off x="284126" y="284957"/>
            <a:ext cx="11620574" cy="6290468"/>
          </a:xfrm>
          <a:solidFill>
            <a:srgbClr val="E0E0E0"/>
          </a:solidFill>
        </p:spPr>
        <p:txBody>
          <a:bodyPr anchor="ctr"/>
          <a:lstStyle>
            <a:lvl1pPr algn="ctr">
              <a:defRPr>
                <a:solidFill>
                  <a:schemeClr val="accent5"/>
                </a:solidFill>
              </a:defRPr>
            </a:lvl1pPr>
          </a:lstStyle>
          <a:p>
            <a:r>
              <a:rPr lang="en-US"/>
              <a:t>Place imagery here</a:t>
            </a:r>
          </a:p>
        </p:txBody>
      </p:sp>
    </p:spTree>
    <p:extLst>
      <p:ext uri="{BB962C8B-B14F-4D97-AF65-F5344CB8AC3E}">
        <p14:creationId xmlns:p14="http://schemas.microsoft.com/office/powerpoint/2010/main" val="4043565346"/>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acts, profiles, contributor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17" name="Picture Placeholder 7" descr="Place bio portrait here">
            <a:extLst>
              <a:ext uri="{FF2B5EF4-FFF2-40B4-BE49-F238E27FC236}">
                <a16:creationId xmlns:a16="http://schemas.microsoft.com/office/drawing/2014/main" id="{E889D859-F4A1-3E97-F05E-8D134A25B9F2}"/>
              </a:ext>
            </a:extLst>
          </p:cNvPr>
          <p:cNvSpPr>
            <a:spLocks noGrp="1"/>
          </p:cNvSpPr>
          <p:nvPr>
            <p:ph type="pic" sz="quarter" idx="20" hasCustomPrompt="1"/>
          </p:nvPr>
        </p:nvSpPr>
        <p:spPr>
          <a:xfrm>
            <a:off x="287999" y="1333500"/>
            <a:ext cx="1236501" cy="1238250"/>
          </a:xfrm>
          <a:solidFill>
            <a:srgbClr val="E0E0E0"/>
          </a:solidFill>
        </p:spPr>
        <p:txBody>
          <a:bodyPr anchor="ctr"/>
          <a:lstStyle>
            <a:lvl1pPr algn="ctr">
              <a:defRPr>
                <a:solidFill>
                  <a:schemeClr val="accent5"/>
                </a:solidFill>
              </a:defRPr>
            </a:lvl1pPr>
          </a:lstStyle>
          <a:p>
            <a:r>
              <a:rPr lang="en-US"/>
              <a:t>Place imagery here</a:t>
            </a:r>
          </a:p>
        </p:txBody>
      </p:sp>
      <p:sp>
        <p:nvSpPr>
          <p:cNvPr id="18" name="Text Placeholder 9">
            <a:extLst>
              <a:ext uri="{FF2B5EF4-FFF2-40B4-BE49-F238E27FC236}">
                <a16:creationId xmlns:a16="http://schemas.microsoft.com/office/drawing/2014/main" id="{31D025A0-5106-DFB0-90B1-8B366B78913F}"/>
              </a:ext>
            </a:extLst>
          </p:cNvPr>
          <p:cNvSpPr>
            <a:spLocks noGrp="1"/>
          </p:cNvSpPr>
          <p:nvPr>
            <p:ph type="body" sz="quarter" idx="21"/>
          </p:nvPr>
        </p:nvSpPr>
        <p:spPr>
          <a:xfrm>
            <a:off x="1714277" y="1333500"/>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8" name="Picture Placeholder 7" descr="Place bio portrait here">
            <a:extLst>
              <a:ext uri="{FF2B5EF4-FFF2-40B4-BE49-F238E27FC236}">
                <a16:creationId xmlns:a16="http://schemas.microsoft.com/office/drawing/2014/main" id="{AB8510EE-4140-AEDB-B7AB-EF1D4B72D2AD}"/>
              </a:ext>
            </a:extLst>
          </p:cNvPr>
          <p:cNvSpPr>
            <a:spLocks noGrp="1"/>
          </p:cNvSpPr>
          <p:nvPr>
            <p:ph type="pic" sz="quarter" idx="11" hasCustomPrompt="1"/>
          </p:nvPr>
        </p:nvSpPr>
        <p:spPr>
          <a:xfrm>
            <a:off x="287999" y="3060700"/>
            <a:ext cx="1236501"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a:t>Place imagery here</a:t>
            </a:r>
          </a:p>
        </p:txBody>
      </p:sp>
      <p:sp>
        <p:nvSpPr>
          <p:cNvPr id="10" name="Text Placeholder 9">
            <a:extLst>
              <a:ext uri="{FF2B5EF4-FFF2-40B4-BE49-F238E27FC236}">
                <a16:creationId xmlns:a16="http://schemas.microsoft.com/office/drawing/2014/main" id="{126F49A0-96BE-0B44-B1C8-17D765B10B3E}"/>
              </a:ext>
            </a:extLst>
          </p:cNvPr>
          <p:cNvSpPr>
            <a:spLocks noGrp="1"/>
          </p:cNvSpPr>
          <p:nvPr>
            <p:ph type="body" sz="quarter" idx="12"/>
          </p:nvPr>
        </p:nvSpPr>
        <p:spPr>
          <a:xfrm>
            <a:off x="1714277" y="3060700"/>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Picture Placeholder 7" descr="Place bio portrait here">
            <a:extLst>
              <a:ext uri="{FF2B5EF4-FFF2-40B4-BE49-F238E27FC236}">
                <a16:creationId xmlns:a16="http://schemas.microsoft.com/office/drawing/2014/main" id="{3F048335-9A0B-2C1F-47A6-67051F20075E}"/>
              </a:ext>
            </a:extLst>
          </p:cNvPr>
          <p:cNvSpPr>
            <a:spLocks noGrp="1"/>
          </p:cNvSpPr>
          <p:nvPr>
            <p:ph type="pic" sz="quarter" idx="13" hasCustomPrompt="1"/>
          </p:nvPr>
        </p:nvSpPr>
        <p:spPr>
          <a:xfrm>
            <a:off x="287999" y="4762500"/>
            <a:ext cx="1236501"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a:t>Place imagery here</a:t>
            </a:r>
          </a:p>
        </p:txBody>
      </p:sp>
      <p:sp>
        <p:nvSpPr>
          <p:cNvPr id="12" name="Text Placeholder 9">
            <a:extLst>
              <a:ext uri="{FF2B5EF4-FFF2-40B4-BE49-F238E27FC236}">
                <a16:creationId xmlns:a16="http://schemas.microsoft.com/office/drawing/2014/main" id="{D4772377-8015-4C99-7ED3-E4475C524D2A}"/>
              </a:ext>
            </a:extLst>
          </p:cNvPr>
          <p:cNvSpPr>
            <a:spLocks noGrp="1"/>
          </p:cNvSpPr>
          <p:nvPr>
            <p:ph type="body" sz="quarter" idx="14"/>
          </p:nvPr>
        </p:nvSpPr>
        <p:spPr>
          <a:xfrm>
            <a:off x="1714277" y="4762501"/>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3" name="Picture Placeholder 7" descr="Place bio portrait here">
            <a:extLst>
              <a:ext uri="{FF2B5EF4-FFF2-40B4-BE49-F238E27FC236}">
                <a16:creationId xmlns:a16="http://schemas.microsoft.com/office/drawing/2014/main" id="{F94AC7E0-2DC4-5DEB-8E1E-2F27996F98E6}"/>
              </a:ext>
            </a:extLst>
          </p:cNvPr>
          <p:cNvSpPr>
            <a:spLocks noGrp="1"/>
          </p:cNvSpPr>
          <p:nvPr>
            <p:ph type="pic" sz="quarter" idx="26" hasCustomPrompt="1"/>
          </p:nvPr>
        </p:nvSpPr>
        <p:spPr>
          <a:xfrm>
            <a:off x="6377745" y="1333500"/>
            <a:ext cx="1236501"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a:t>Place imagery here</a:t>
            </a:r>
          </a:p>
        </p:txBody>
      </p:sp>
      <p:sp>
        <p:nvSpPr>
          <p:cNvPr id="24" name="Text Placeholder 9">
            <a:extLst>
              <a:ext uri="{FF2B5EF4-FFF2-40B4-BE49-F238E27FC236}">
                <a16:creationId xmlns:a16="http://schemas.microsoft.com/office/drawing/2014/main" id="{3E3566C7-C728-77B2-2A34-BBB83D482F56}"/>
              </a:ext>
            </a:extLst>
          </p:cNvPr>
          <p:cNvSpPr>
            <a:spLocks noGrp="1"/>
          </p:cNvSpPr>
          <p:nvPr>
            <p:ph type="body" sz="quarter" idx="27"/>
          </p:nvPr>
        </p:nvSpPr>
        <p:spPr>
          <a:xfrm>
            <a:off x="7807896" y="1333500"/>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9" name="Picture Placeholder 7" descr="Place bio portrait here">
            <a:extLst>
              <a:ext uri="{FF2B5EF4-FFF2-40B4-BE49-F238E27FC236}">
                <a16:creationId xmlns:a16="http://schemas.microsoft.com/office/drawing/2014/main" id="{A33F8C74-1D30-FEA9-4F3C-636531C86142}"/>
              </a:ext>
            </a:extLst>
          </p:cNvPr>
          <p:cNvSpPr>
            <a:spLocks noGrp="1"/>
          </p:cNvSpPr>
          <p:nvPr>
            <p:ph type="pic" sz="quarter" idx="22" hasCustomPrompt="1"/>
          </p:nvPr>
        </p:nvSpPr>
        <p:spPr>
          <a:xfrm>
            <a:off x="6377745" y="3060700"/>
            <a:ext cx="1236501"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a:t>Place imagery here</a:t>
            </a:r>
          </a:p>
        </p:txBody>
      </p:sp>
      <p:sp>
        <p:nvSpPr>
          <p:cNvPr id="20" name="Text Placeholder 9">
            <a:extLst>
              <a:ext uri="{FF2B5EF4-FFF2-40B4-BE49-F238E27FC236}">
                <a16:creationId xmlns:a16="http://schemas.microsoft.com/office/drawing/2014/main" id="{A52D1EA1-405F-7875-BAB9-B258776E1460}"/>
              </a:ext>
            </a:extLst>
          </p:cNvPr>
          <p:cNvSpPr>
            <a:spLocks noGrp="1"/>
          </p:cNvSpPr>
          <p:nvPr>
            <p:ph type="body" sz="quarter" idx="23"/>
          </p:nvPr>
        </p:nvSpPr>
        <p:spPr>
          <a:xfrm>
            <a:off x="7807896" y="3060700"/>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1" name="Picture Placeholder 7" descr="Place bio portrait here">
            <a:extLst>
              <a:ext uri="{FF2B5EF4-FFF2-40B4-BE49-F238E27FC236}">
                <a16:creationId xmlns:a16="http://schemas.microsoft.com/office/drawing/2014/main" id="{2E690121-61A1-708E-E5B8-5B65A668E628}"/>
              </a:ext>
            </a:extLst>
          </p:cNvPr>
          <p:cNvSpPr>
            <a:spLocks noGrp="1"/>
          </p:cNvSpPr>
          <p:nvPr>
            <p:ph type="pic" sz="quarter" idx="24" hasCustomPrompt="1"/>
          </p:nvPr>
        </p:nvSpPr>
        <p:spPr>
          <a:xfrm>
            <a:off x="6377745" y="4762500"/>
            <a:ext cx="1236501"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a:t>Place imagery here</a:t>
            </a:r>
          </a:p>
        </p:txBody>
      </p:sp>
      <p:sp>
        <p:nvSpPr>
          <p:cNvPr id="22" name="Text Placeholder 9">
            <a:extLst>
              <a:ext uri="{FF2B5EF4-FFF2-40B4-BE49-F238E27FC236}">
                <a16:creationId xmlns:a16="http://schemas.microsoft.com/office/drawing/2014/main" id="{73849969-24A3-113A-C58E-4A4B0FB29BAD}"/>
              </a:ext>
            </a:extLst>
          </p:cNvPr>
          <p:cNvSpPr>
            <a:spLocks noGrp="1"/>
          </p:cNvSpPr>
          <p:nvPr>
            <p:ph type="body" sz="quarter" idx="25"/>
          </p:nvPr>
        </p:nvSpPr>
        <p:spPr>
          <a:xfrm>
            <a:off x="7807896" y="4762501"/>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85D83A84-CCD3-C297-7314-225B96D47D6A}"/>
              </a:ext>
            </a:extLst>
          </p:cNvPr>
          <p:cNvSpPr>
            <a:spLocks noGrp="1"/>
          </p:cNvSpPr>
          <p:nvPr>
            <p:ph type="ftr" sz="quarter" idx="19"/>
          </p:nvPr>
        </p:nvSpPr>
        <p:spPr/>
        <p:txBody>
          <a:bodyPr/>
          <a:lstStyle/>
          <a:p>
            <a:endParaRPr lang="en-US"/>
          </a:p>
        </p:txBody>
      </p:sp>
      <p:sp>
        <p:nvSpPr>
          <p:cNvPr id="5" name="Slide Number">
            <a:extLst>
              <a:ext uri="{FF2B5EF4-FFF2-40B4-BE49-F238E27FC236}">
                <a16:creationId xmlns:a16="http://schemas.microsoft.com/office/drawing/2014/main" id="{74870601-E9CA-9D0E-804F-2A7353CE534A}"/>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754611130"/>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88036"/>
            <a:ext cx="2474590" cy="2286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5" name="Table Placeholder 4">
            <a:extLst>
              <a:ext uri="{FF2B5EF4-FFF2-40B4-BE49-F238E27FC236}">
                <a16:creationId xmlns:a16="http://schemas.microsoft.com/office/drawing/2014/main" id="{B3D8D357-75A1-F4FD-F531-380CF7DE4340}"/>
              </a:ext>
            </a:extLst>
          </p:cNvPr>
          <p:cNvSpPr>
            <a:spLocks noGrp="1"/>
          </p:cNvSpPr>
          <p:nvPr>
            <p:ph type="tbl" sz="quarter" idx="11"/>
          </p:nvPr>
        </p:nvSpPr>
        <p:spPr>
          <a:xfrm>
            <a:off x="3333316" y="284957"/>
            <a:ext cx="8571384" cy="5715794"/>
          </a:xfrm>
        </p:spPr>
        <p:txBody>
          <a:bodyPr anchor="ctr"/>
          <a:lstStyle>
            <a:lvl1pPr algn="ctr">
              <a:defRPr>
                <a:solidFill>
                  <a:schemeClr val="tx1"/>
                </a:solidFill>
              </a:defRPr>
            </a:lvl1pPr>
          </a:lstStyle>
          <a:p>
            <a:r>
              <a:rPr lang="en-GB"/>
              <a:t>Click icon to add table</a:t>
            </a:r>
            <a:endParaRPr lang="en-US"/>
          </a:p>
        </p:txBody>
      </p:sp>
      <p:sp>
        <p:nvSpPr>
          <p:cNvPr id="4" name="Footer Placeholder 3">
            <a:extLst>
              <a:ext uri="{FF2B5EF4-FFF2-40B4-BE49-F238E27FC236}">
                <a16:creationId xmlns:a16="http://schemas.microsoft.com/office/drawing/2014/main" id="{B48A8EE3-1224-3A4B-8A9E-611D8DCF629F}"/>
              </a:ext>
            </a:extLst>
          </p:cNvPr>
          <p:cNvSpPr>
            <a:spLocks noGrp="1"/>
          </p:cNvSpPr>
          <p:nvPr>
            <p:ph type="ftr" sz="quarter" idx="12"/>
          </p:nvPr>
        </p:nvSpPr>
        <p:spPr/>
        <p:txBody>
          <a:bodyPr/>
          <a:lstStyle/>
          <a:p>
            <a:endParaRPr lang="en-US"/>
          </a:p>
        </p:txBody>
      </p:sp>
      <p:sp>
        <p:nvSpPr>
          <p:cNvPr id="6" name="Slide Number">
            <a:extLst>
              <a:ext uri="{FF2B5EF4-FFF2-40B4-BE49-F238E27FC236}">
                <a16:creationId xmlns:a16="http://schemas.microsoft.com/office/drawing/2014/main" id="{7989FA07-F7B7-BE4B-581F-7BE47BBA6051}"/>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4208211606"/>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Legal disclaimer, one column">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B717A5-5D28-36C3-250F-93E0C68721CA}"/>
              </a:ext>
            </a:extLst>
          </p:cNvPr>
          <p:cNvSpPr>
            <a:spLocks noGrp="1"/>
          </p:cNvSpPr>
          <p:nvPr>
            <p:ph type="body" sz="quarter" idx="14"/>
          </p:nvPr>
        </p:nvSpPr>
        <p:spPr>
          <a:xfrm>
            <a:off x="287999" y="192024"/>
            <a:ext cx="2477765" cy="1429544"/>
          </a:xfrm>
        </p:spPr>
        <p:txBody>
          <a:bodyPr/>
          <a:lstStyle>
            <a:lvl1pPr>
              <a:lnSpc>
                <a:spcPct val="90000"/>
              </a:lnSpc>
              <a:spcBef>
                <a:spcPts val="0"/>
              </a:spcBef>
              <a:defRPr sz="3199">
                <a:solidFill>
                  <a:schemeClr val="tx2"/>
                </a:solidFill>
              </a:defRPr>
            </a:lvl1pPr>
            <a:lvl2pPr>
              <a:lnSpc>
                <a:spcPct val="100000"/>
              </a:lnSpc>
              <a:spcBef>
                <a:spcPts val="0"/>
              </a:spcBef>
              <a:defRPr sz="3199">
                <a:solidFill>
                  <a:schemeClr val="tx1"/>
                </a:solidFill>
              </a:defRPr>
            </a:lvl2pPr>
            <a:lvl3pPr>
              <a:lnSpc>
                <a:spcPct val="100000"/>
              </a:lnSpc>
              <a:spcBef>
                <a:spcPts val="0"/>
              </a:spcBef>
              <a:defRPr sz="3199">
                <a:solidFill>
                  <a:schemeClr val="tx1"/>
                </a:solidFill>
              </a:defRPr>
            </a:lvl3pPr>
            <a:lvl4pPr>
              <a:lnSpc>
                <a:spcPct val="100000"/>
              </a:lnSpc>
              <a:spcBef>
                <a:spcPts val="0"/>
              </a:spcBef>
              <a:defRPr sz="3199">
                <a:solidFill>
                  <a:schemeClr val="tx1"/>
                </a:solidFill>
              </a:defRPr>
            </a:lvl4pPr>
            <a:lvl5pPr>
              <a:lnSpc>
                <a:spcPct val="100000"/>
              </a:lnSpc>
              <a:spcBef>
                <a:spcPts val="0"/>
              </a:spcBef>
              <a:defRPr sz="3199">
                <a:solidFill>
                  <a:schemeClr val="tx1"/>
                </a:solidFill>
              </a:defRPr>
            </a:lvl5pPr>
          </a:lstStyle>
          <a:p>
            <a:pPr lvl="0"/>
            <a:r>
              <a:rPr lang="en-GB"/>
              <a:t>Click to edit Master text styles</a:t>
            </a:r>
          </a:p>
        </p:txBody>
      </p:sp>
      <p:sp>
        <p:nvSpPr>
          <p:cNvPr id="7" name="Text Placeholder 6">
            <a:extLst>
              <a:ext uri="{FF2B5EF4-FFF2-40B4-BE49-F238E27FC236}">
                <a16:creationId xmlns:a16="http://schemas.microsoft.com/office/drawing/2014/main" id="{13FF5DC1-E283-8AC5-8620-936474303181}"/>
              </a:ext>
            </a:extLst>
          </p:cNvPr>
          <p:cNvSpPr>
            <a:spLocks noGrp="1"/>
          </p:cNvSpPr>
          <p:nvPr>
            <p:ph type="body" sz="quarter" idx="15" hasCustomPrompt="1"/>
          </p:nvPr>
        </p:nvSpPr>
        <p:spPr>
          <a:xfrm>
            <a:off x="9428522" y="284957"/>
            <a:ext cx="2476178" cy="5715794"/>
          </a:xfrm>
        </p:spPr>
        <p:txBody>
          <a:bodyPr/>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2" name="Footer Placeholder 1">
            <a:extLst>
              <a:ext uri="{FF2B5EF4-FFF2-40B4-BE49-F238E27FC236}">
                <a16:creationId xmlns:a16="http://schemas.microsoft.com/office/drawing/2014/main" id="{04A6E1A4-1881-81E9-2BBE-BC4DBFE11A0E}"/>
              </a:ext>
            </a:extLst>
          </p:cNvPr>
          <p:cNvSpPr>
            <a:spLocks noGrp="1"/>
          </p:cNvSpPr>
          <p:nvPr>
            <p:ph type="ftr" sz="quarter" idx="16"/>
          </p:nvPr>
        </p:nvSpPr>
        <p:spPr/>
        <p:txBody>
          <a:bodyPr/>
          <a:lstStyle/>
          <a:p>
            <a:endParaRPr lang="en-US"/>
          </a:p>
        </p:txBody>
      </p:sp>
      <p:sp>
        <p:nvSpPr>
          <p:cNvPr id="6" name="Slide Number">
            <a:extLst>
              <a:ext uri="{FF2B5EF4-FFF2-40B4-BE49-F238E27FC236}">
                <a16:creationId xmlns:a16="http://schemas.microsoft.com/office/drawing/2014/main" id="{80270476-9FE1-F85E-6F9B-322B184D8FC9}"/>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784722030"/>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nk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88036"/>
            <a:ext cx="2474590" cy="76352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4" name="Footer Placeholder 3">
            <a:extLst>
              <a:ext uri="{FF2B5EF4-FFF2-40B4-BE49-F238E27FC236}">
                <a16:creationId xmlns:a16="http://schemas.microsoft.com/office/drawing/2014/main" id="{69559113-A66F-B148-0A73-FD8B5C2B023D}"/>
              </a:ext>
            </a:extLst>
          </p:cNvPr>
          <p:cNvSpPr>
            <a:spLocks noGrp="1"/>
          </p:cNvSpPr>
          <p:nvPr>
            <p:ph type="ftr" sz="quarter" idx="12"/>
          </p:nvPr>
        </p:nvSpPr>
        <p:spPr/>
        <p:txBody>
          <a:bodyPr/>
          <a:lstStyle/>
          <a:p>
            <a:endParaRPr lang="en-US"/>
          </a:p>
        </p:txBody>
      </p:sp>
      <p:sp>
        <p:nvSpPr>
          <p:cNvPr id="5" name="Slide Number">
            <a:extLst>
              <a:ext uri="{FF2B5EF4-FFF2-40B4-BE49-F238E27FC236}">
                <a16:creationId xmlns:a16="http://schemas.microsoft.com/office/drawing/2014/main" id="{BAFC9C6E-79FD-9BB8-F74D-EAA013319C68}"/>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825852744"/>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Legal disclaimer, two columns">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B717A5-5D28-36C3-250F-93E0C68721CA}"/>
              </a:ext>
            </a:extLst>
          </p:cNvPr>
          <p:cNvSpPr>
            <a:spLocks noGrp="1"/>
          </p:cNvSpPr>
          <p:nvPr>
            <p:ph type="body" sz="quarter" idx="14"/>
          </p:nvPr>
        </p:nvSpPr>
        <p:spPr>
          <a:xfrm>
            <a:off x="287999" y="192024"/>
            <a:ext cx="2477765" cy="1429544"/>
          </a:xfrm>
        </p:spPr>
        <p:txBody>
          <a:bodyPr/>
          <a:lstStyle>
            <a:lvl1pPr>
              <a:lnSpc>
                <a:spcPct val="90000"/>
              </a:lnSpc>
              <a:spcBef>
                <a:spcPts val="0"/>
              </a:spcBef>
              <a:defRPr sz="3199">
                <a:solidFill>
                  <a:schemeClr val="tx2"/>
                </a:solidFill>
              </a:defRPr>
            </a:lvl1pPr>
            <a:lvl2pPr>
              <a:lnSpc>
                <a:spcPct val="100000"/>
              </a:lnSpc>
              <a:spcBef>
                <a:spcPts val="0"/>
              </a:spcBef>
              <a:defRPr sz="3199">
                <a:solidFill>
                  <a:schemeClr val="tx1"/>
                </a:solidFill>
              </a:defRPr>
            </a:lvl2pPr>
            <a:lvl3pPr>
              <a:lnSpc>
                <a:spcPct val="100000"/>
              </a:lnSpc>
              <a:spcBef>
                <a:spcPts val="0"/>
              </a:spcBef>
              <a:defRPr sz="3199">
                <a:solidFill>
                  <a:schemeClr val="tx1"/>
                </a:solidFill>
              </a:defRPr>
            </a:lvl3pPr>
            <a:lvl4pPr>
              <a:lnSpc>
                <a:spcPct val="100000"/>
              </a:lnSpc>
              <a:spcBef>
                <a:spcPts val="0"/>
              </a:spcBef>
              <a:defRPr sz="3199">
                <a:solidFill>
                  <a:schemeClr val="tx1"/>
                </a:solidFill>
              </a:defRPr>
            </a:lvl4pPr>
            <a:lvl5pPr>
              <a:lnSpc>
                <a:spcPct val="100000"/>
              </a:lnSpc>
              <a:spcBef>
                <a:spcPts val="0"/>
              </a:spcBef>
              <a:defRPr sz="3199">
                <a:solidFill>
                  <a:schemeClr val="tx1"/>
                </a:solidFill>
              </a:defRPr>
            </a:lvl5pPr>
          </a:lstStyle>
          <a:p>
            <a:pPr lvl="0"/>
            <a:r>
              <a:rPr lang="en-GB"/>
              <a:t>Click to edit Master text styles</a:t>
            </a:r>
          </a:p>
        </p:txBody>
      </p:sp>
      <p:sp>
        <p:nvSpPr>
          <p:cNvPr id="6" name="Text Placeholder 6">
            <a:extLst>
              <a:ext uri="{FF2B5EF4-FFF2-40B4-BE49-F238E27FC236}">
                <a16:creationId xmlns:a16="http://schemas.microsoft.com/office/drawing/2014/main" id="{54E531DA-4051-706E-065B-21A03914153D}"/>
              </a:ext>
            </a:extLst>
          </p:cNvPr>
          <p:cNvSpPr>
            <a:spLocks noGrp="1"/>
          </p:cNvSpPr>
          <p:nvPr>
            <p:ph type="body" sz="quarter" idx="17" hasCustomPrompt="1"/>
          </p:nvPr>
        </p:nvSpPr>
        <p:spPr>
          <a:xfrm>
            <a:off x="6380919" y="284957"/>
            <a:ext cx="2476178" cy="5715794"/>
          </a:xfrm>
        </p:spPr>
        <p:txBody>
          <a:bodyPr/>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7" name="Text Placeholder 6">
            <a:extLst>
              <a:ext uri="{FF2B5EF4-FFF2-40B4-BE49-F238E27FC236}">
                <a16:creationId xmlns:a16="http://schemas.microsoft.com/office/drawing/2014/main" id="{13FF5DC1-E283-8AC5-8620-936474303181}"/>
              </a:ext>
            </a:extLst>
          </p:cNvPr>
          <p:cNvSpPr>
            <a:spLocks noGrp="1"/>
          </p:cNvSpPr>
          <p:nvPr>
            <p:ph type="body" sz="quarter" idx="15" hasCustomPrompt="1"/>
          </p:nvPr>
        </p:nvSpPr>
        <p:spPr>
          <a:xfrm>
            <a:off x="9428522" y="284957"/>
            <a:ext cx="2476178" cy="5715794"/>
          </a:xfrm>
        </p:spPr>
        <p:txBody>
          <a:bodyPr/>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2" name="Footer Placeholder 1">
            <a:extLst>
              <a:ext uri="{FF2B5EF4-FFF2-40B4-BE49-F238E27FC236}">
                <a16:creationId xmlns:a16="http://schemas.microsoft.com/office/drawing/2014/main" id="{04A6E1A4-1881-81E9-2BBE-BC4DBFE11A0E}"/>
              </a:ext>
            </a:extLst>
          </p:cNvPr>
          <p:cNvSpPr>
            <a:spLocks noGrp="1"/>
          </p:cNvSpPr>
          <p:nvPr>
            <p:ph type="ftr" sz="quarter" idx="16"/>
          </p:nvPr>
        </p:nvSpPr>
        <p:spPr>
          <a:xfrm>
            <a:off x="290474" y="6402388"/>
            <a:ext cx="2477765" cy="190500"/>
          </a:xfrm>
        </p:spPr>
        <p:txBody>
          <a:bodyPr/>
          <a:lstStyle/>
          <a:p>
            <a:endParaRPr lang="en-US"/>
          </a:p>
        </p:txBody>
      </p:sp>
      <p:sp>
        <p:nvSpPr>
          <p:cNvPr id="5" name="Slide Number">
            <a:extLst>
              <a:ext uri="{FF2B5EF4-FFF2-40B4-BE49-F238E27FC236}">
                <a16:creationId xmlns:a16="http://schemas.microsoft.com/office/drawing/2014/main" id="{CAD686F0-BF95-1E62-61EC-967907338873}"/>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914793518"/>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1"/>
        </a:solidFill>
        <a:effectLst/>
      </p:bgPr>
    </p:bg>
    <p:spTree>
      <p:nvGrpSpPr>
        <p:cNvPr id="1" name=""/>
        <p:cNvGrpSpPr/>
        <p:nvPr/>
      </p:nvGrpSpPr>
      <p:grpSpPr>
        <a:xfrm>
          <a:off x="0" y="0"/>
          <a:ext cx="0" cy="0"/>
          <a:chOff x="0" y="0"/>
          <a:chExt cx="0" cy="0"/>
        </a:xfrm>
      </p:grpSpPr>
      <p:pic>
        <p:nvPicPr>
          <p:cNvPr id="4" name="Picture 3" descr="IBM 8-bar logo">
            <a:extLst>
              <a:ext uri="{FF2B5EF4-FFF2-40B4-BE49-F238E27FC236}">
                <a16:creationId xmlns:a16="http://schemas.microsoft.com/office/drawing/2014/main" id="{F7060FE5-C047-4041-AB41-F553D2847ED5}"/>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232004" y="3084230"/>
            <a:ext cx="1727991" cy="689541"/>
          </a:xfrm>
          <a:prstGeom prst="rect">
            <a:avLst/>
          </a:prstGeom>
        </p:spPr>
      </p:pic>
    </p:spTree>
    <p:extLst>
      <p:ext uri="{BB962C8B-B14F-4D97-AF65-F5344CB8AC3E}">
        <p14:creationId xmlns:p14="http://schemas.microsoft.com/office/powerpoint/2010/main" val="3717587877"/>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UGM Timelin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192025"/>
            <a:ext cx="5342047" cy="662218"/>
          </a:xfrm>
        </p:spPr>
        <p:txBody>
          <a:bodyPr/>
          <a:lstStyle>
            <a:lvl1pPr>
              <a:lnSpc>
                <a:spcPct val="100000"/>
              </a:lnSpc>
              <a:defRPr sz="2200">
                <a:solidFill>
                  <a:schemeClr val="tx2"/>
                </a:solidFill>
              </a:defRPr>
            </a:lvl1pPr>
          </a:lstStyle>
          <a:p>
            <a:r>
              <a:rPr lang="en-GB" dirty="0"/>
              <a:t>Click to edit Master title style</a:t>
            </a:r>
            <a:endParaRPr lang="en-US" dirty="0"/>
          </a:p>
        </p:txBody>
      </p:sp>
      <p:sp>
        <p:nvSpPr>
          <p:cNvPr id="5" name="Footer Placeholder 3">
            <a:extLst>
              <a:ext uri="{FF2B5EF4-FFF2-40B4-BE49-F238E27FC236}">
                <a16:creationId xmlns:a16="http://schemas.microsoft.com/office/drawing/2014/main" id="{028AA764-A00C-AFFF-7F3F-49A733DCD474}"/>
              </a:ext>
            </a:extLst>
          </p:cNvPr>
          <p:cNvSpPr>
            <a:spLocks noGrp="1"/>
          </p:cNvSpPr>
          <p:nvPr>
            <p:ph type="ftr" sz="quarter" idx="18"/>
          </p:nvPr>
        </p:nvSpPr>
        <p:spPr>
          <a:xfrm>
            <a:off x="284125" y="6402118"/>
            <a:ext cx="2477765" cy="190500"/>
          </a:xfrm>
        </p:spPr>
        <p:txBody>
          <a:bodyPr/>
          <a:lstStyle/>
          <a:p>
            <a:pPr defTabSz="914507"/>
            <a:r>
              <a:rPr lang="en-US">
                <a:solidFill>
                  <a:srgbClr val="000000"/>
                </a:solidFill>
              </a:rPr>
              <a:t>IBM Confidential</a:t>
            </a:r>
            <a:endParaRPr lang="en-US" dirty="0">
              <a:solidFill>
                <a:srgbClr val="000000"/>
              </a:solidFill>
            </a:endParaRPr>
          </a:p>
        </p:txBody>
      </p:sp>
      <p:sp>
        <p:nvSpPr>
          <p:cNvPr id="4" name="Slide Number">
            <a:extLst>
              <a:ext uri="{FF2B5EF4-FFF2-40B4-BE49-F238E27FC236}">
                <a16:creationId xmlns:a16="http://schemas.microsoft.com/office/drawing/2014/main" id="{D5D1D2A7-CF30-5698-14FC-F71CB82D5BCC}"/>
              </a:ext>
            </a:extLst>
          </p:cNvPr>
          <p:cNvSpPr txBox="1">
            <a:spLocks noGrp="1"/>
          </p:cNvSpPr>
          <p:nvPr>
            <p:ph type="sldNum" sz="quarter" idx="4"/>
          </p:nvPr>
        </p:nvSpPr>
        <p:spPr>
          <a:xfrm>
            <a:off x="11770048" y="6469420"/>
            <a:ext cx="134652"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pPr defTabSz="914507"/>
            <a:fld id="{86CB4B4D-7CA3-9044-876B-883B54F8677D}" type="slidenum">
              <a:rPr lang="en-US" smtClean="0">
                <a:solidFill>
                  <a:srgbClr val="000000"/>
                </a:solidFill>
              </a:rPr>
              <a:pPr defTabSz="914507"/>
              <a:t>‹#›</a:t>
            </a:fld>
            <a:endParaRPr lang="en-US">
              <a:solidFill>
                <a:srgbClr val="000000"/>
              </a:solidFill>
            </a:endParaRPr>
          </a:p>
        </p:txBody>
      </p:sp>
      <p:sp>
        <p:nvSpPr>
          <p:cNvPr id="3" name="TextBox 1">
            <a:extLst>
              <a:ext uri="{FF2B5EF4-FFF2-40B4-BE49-F238E27FC236}">
                <a16:creationId xmlns:a16="http://schemas.microsoft.com/office/drawing/2014/main" id="{C5C66B9E-5A38-B0AF-2E81-C8ED9DA72847}"/>
              </a:ext>
            </a:extLst>
          </p:cNvPr>
          <p:cNvSpPr txBox="1"/>
          <p:nvPr userDrawn="1"/>
        </p:nvSpPr>
        <p:spPr>
          <a:xfrm>
            <a:off x="10047566" y="12957"/>
            <a:ext cx="2143642" cy="3225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7994" tIns="47994" rIns="47994" bIns="47994">
            <a:spAutoFit/>
          </a:bodyPr>
          <a:lstStyle/>
          <a:p>
            <a:pPr marL="0" marR="0" lvl="0" indent="0" algn="ctr" defTabSz="914471" rtl="0" eaLnBrk="1" fontAlgn="auto" latinLnBrk="0" hangingPunct="0">
              <a:lnSpc>
                <a:spcPct val="100000"/>
              </a:lnSpc>
              <a:spcBef>
                <a:spcPts val="0"/>
              </a:spcBef>
              <a:spcAft>
                <a:spcPts val="0"/>
              </a:spcAft>
              <a:buClrTx/>
              <a:buSzTx/>
              <a:buFontTx/>
              <a:buNone/>
              <a:tabLst/>
              <a:defRPr sz="1100">
                <a:solidFill>
                  <a:srgbClr val="262626"/>
                </a:solidFill>
              </a:defRPr>
            </a:pPr>
            <a:r>
              <a:rPr kumimoji="0" sz="1466" b="0" i="0" u="none" strike="noStrike" kern="0" cap="none" spc="0" normalizeH="0" baseline="0" noProof="0" dirty="0">
                <a:ln>
                  <a:noFill/>
                </a:ln>
                <a:solidFill>
                  <a:srgbClr val="262626"/>
                </a:solidFill>
                <a:effectLst/>
                <a:uLnTx/>
                <a:uFillTx/>
                <a:latin typeface="IBM Plex Sans"/>
                <a:ea typeface="+mn-ea"/>
                <a:cs typeface="+mn-cs"/>
                <a:sym typeface="IBM Plex Sans"/>
              </a:rPr>
              <a:t>IBM Storage </a:t>
            </a:r>
            <a:r>
              <a:rPr kumimoji="0" sz="1466" b="1" i="0" u="none" strike="noStrike" kern="0" cap="none" spc="0" normalizeH="0" baseline="0" noProof="0" dirty="0">
                <a:ln>
                  <a:noFill/>
                </a:ln>
                <a:solidFill>
                  <a:srgbClr val="262626"/>
                </a:solidFill>
                <a:effectLst/>
                <a:uLnTx/>
                <a:uFillTx/>
                <a:latin typeface="IBM Plex Sans"/>
                <a:ea typeface="+mn-ea"/>
                <a:cs typeface="+mn-cs"/>
                <a:sym typeface="IBM Plex Sans"/>
              </a:rPr>
              <a:t>Virtualize</a:t>
            </a:r>
            <a:r>
              <a:rPr kumimoji="0" sz="1466" b="0" i="0" u="none" strike="noStrike" kern="0" cap="none" spc="0" normalizeH="0" baseline="0" noProof="0" dirty="0">
                <a:ln>
                  <a:noFill/>
                </a:ln>
                <a:solidFill>
                  <a:srgbClr val="262626"/>
                </a:solidFill>
                <a:effectLst/>
                <a:uLnTx/>
                <a:uFillTx/>
                <a:latin typeface="IBM Plex Sans"/>
                <a:ea typeface="+mn-ea"/>
                <a:cs typeface="+mn-cs"/>
                <a:sym typeface="IBM Plex Sans"/>
              </a:rPr>
              <a:t> </a:t>
            </a:r>
          </a:p>
        </p:txBody>
      </p:sp>
      <p:cxnSp>
        <p:nvCxnSpPr>
          <p:cNvPr id="6" name="Straight Arrow Connector 5">
            <a:extLst>
              <a:ext uri="{FF2B5EF4-FFF2-40B4-BE49-F238E27FC236}">
                <a16:creationId xmlns:a16="http://schemas.microsoft.com/office/drawing/2014/main" id="{61C7F35A-F6D1-0354-47F2-C59B74589BA3}"/>
              </a:ext>
            </a:extLst>
          </p:cNvPr>
          <p:cNvCxnSpPr>
            <a:cxnSpLocks/>
          </p:cNvCxnSpPr>
          <p:nvPr userDrawn="1"/>
        </p:nvCxnSpPr>
        <p:spPr bwMode="auto">
          <a:xfrm>
            <a:off x="196516" y="3429000"/>
            <a:ext cx="11582400" cy="0"/>
          </a:xfrm>
          <a:prstGeom prst="straightConnector1">
            <a:avLst/>
          </a:prstGeom>
          <a:ln w="28575">
            <a:solidFill>
              <a:schemeClr val="tx1">
                <a:lumMod val="75000"/>
                <a:lumOff val="25000"/>
              </a:schemeClr>
            </a:solidFill>
            <a:headEnd type="none" w="med" len="med"/>
            <a:tailEnd type="triangle"/>
          </a:ln>
          <a:effectLst/>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9D323700-3699-1EBC-96C7-258757C862DE}"/>
              </a:ext>
            </a:extLst>
          </p:cNvPr>
          <p:cNvCxnSpPr>
            <a:cxnSpLocks/>
          </p:cNvCxnSpPr>
          <p:nvPr userDrawn="1"/>
        </p:nvCxnSpPr>
        <p:spPr bwMode="auto">
          <a:xfrm>
            <a:off x="4855463" y="3004775"/>
            <a:ext cx="0" cy="848454"/>
          </a:xfrm>
          <a:prstGeom prst="line">
            <a:avLst/>
          </a:prstGeom>
          <a:ln w="25400">
            <a:solidFill>
              <a:schemeClr val="tx1">
                <a:lumMod val="75000"/>
                <a:lumOff val="25000"/>
              </a:schemeClr>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D33505F7-89F7-25A8-A89E-FC4CEAC17E25}"/>
              </a:ext>
            </a:extLst>
          </p:cNvPr>
          <p:cNvCxnSpPr>
            <a:cxnSpLocks/>
          </p:cNvCxnSpPr>
          <p:nvPr userDrawn="1"/>
        </p:nvCxnSpPr>
        <p:spPr bwMode="auto">
          <a:xfrm>
            <a:off x="594295" y="3004775"/>
            <a:ext cx="0" cy="848454"/>
          </a:xfrm>
          <a:prstGeom prst="line">
            <a:avLst/>
          </a:prstGeom>
          <a:ln w="25400">
            <a:solidFill>
              <a:schemeClr val="tx1">
                <a:lumMod val="75000"/>
                <a:lumOff val="25000"/>
              </a:schemeClr>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2DB7B9CA-0606-DEDA-3C1B-E2102AD6321B}"/>
              </a:ext>
            </a:extLst>
          </p:cNvPr>
          <p:cNvCxnSpPr>
            <a:cxnSpLocks/>
          </p:cNvCxnSpPr>
          <p:nvPr userDrawn="1"/>
        </p:nvCxnSpPr>
        <p:spPr bwMode="auto">
          <a:xfrm>
            <a:off x="2724879" y="3232660"/>
            <a:ext cx="0" cy="372980"/>
          </a:xfrm>
          <a:prstGeom prst="line">
            <a:avLst/>
          </a:prstGeom>
          <a:ln w="19050">
            <a:solidFill>
              <a:schemeClr val="tx1">
                <a:lumMod val="75000"/>
                <a:lumOff val="25000"/>
              </a:schemeClr>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2" name="TextBox 11">
            <a:extLst>
              <a:ext uri="{FF2B5EF4-FFF2-40B4-BE49-F238E27FC236}">
                <a16:creationId xmlns:a16="http://schemas.microsoft.com/office/drawing/2014/main" id="{F9A49F90-D68D-9FA8-95A0-E3AEA31B92B2}"/>
              </a:ext>
            </a:extLst>
          </p:cNvPr>
          <p:cNvSpPr txBox="1"/>
          <p:nvPr userDrawn="1"/>
        </p:nvSpPr>
        <p:spPr>
          <a:xfrm>
            <a:off x="255099" y="2666221"/>
            <a:ext cx="678392" cy="338554"/>
          </a:xfrm>
          <a:prstGeom prst="rect">
            <a:avLst/>
          </a:prstGeom>
          <a:noFill/>
        </p:spPr>
        <p:txBody>
          <a:bodyPr wrap="none" rtlCol="0">
            <a:spAutoFit/>
          </a:bodyPr>
          <a:lstStyle/>
          <a:p>
            <a:pPr marL="0" marR="0" lvl="0" indent="0" algn="ctr" defTabSz="914507"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IBM Plex Sans" charset="0"/>
                <a:ea typeface="IBM Plex Sans" charset="0"/>
                <a:cs typeface="IBM Plex Sans" charset="0"/>
              </a:rPr>
              <a:t>2023</a:t>
            </a:r>
          </a:p>
        </p:txBody>
      </p:sp>
      <p:sp>
        <p:nvSpPr>
          <p:cNvPr id="13" name="TextBox 12">
            <a:extLst>
              <a:ext uri="{FF2B5EF4-FFF2-40B4-BE49-F238E27FC236}">
                <a16:creationId xmlns:a16="http://schemas.microsoft.com/office/drawing/2014/main" id="{62568227-0784-7065-6BC5-2E0E65F58578}"/>
              </a:ext>
            </a:extLst>
          </p:cNvPr>
          <p:cNvSpPr txBox="1"/>
          <p:nvPr userDrawn="1"/>
        </p:nvSpPr>
        <p:spPr>
          <a:xfrm>
            <a:off x="4516267" y="2666221"/>
            <a:ext cx="678392" cy="338554"/>
          </a:xfrm>
          <a:prstGeom prst="rect">
            <a:avLst/>
          </a:prstGeom>
          <a:noFill/>
        </p:spPr>
        <p:txBody>
          <a:bodyPr wrap="none" rtlCol="0">
            <a:spAutoFit/>
          </a:bodyPr>
          <a:lstStyle/>
          <a:p>
            <a:pPr marL="0" marR="0" lvl="0" indent="0" algn="ctr" defTabSz="914507"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IBM Plex Sans" charset="0"/>
                <a:ea typeface="IBM Plex Sans" charset="0"/>
                <a:cs typeface="IBM Plex Sans" charset="0"/>
              </a:rPr>
              <a:t>2024</a:t>
            </a:r>
          </a:p>
        </p:txBody>
      </p:sp>
      <p:sp>
        <p:nvSpPr>
          <p:cNvPr id="14" name="TextBox 13">
            <a:extLst>
              <a:ext uri="{FF2B5EF4-FFF2-40B4-BE49-F238E27FC236}">
                <a16:creationId xmlns:a16="http://schemas.microsoft.com/office/drawing/2014/main" id="{2548CAB5-6083-522A-E987-FC9703D9F23A}"/>
              </a:ext>
            </a:extLst>
          </p:cNvPr>
          <p:cNvSpPr txBox="1"/>
          <p:nvPr userDrawn="1"/>
        </p:nvSpPr>
        <p:spPr>
          <a:xfrm>
            <a:off x="1483248" y="3052904"/>
            <a:ext cx="452368" cy="338554"/>
          </a:xfrm>
          <a:prstGeom prst="rect">
            <a:avLst/>
          </a:prstGeom>
          <a:noFill/>
        </p:spPr>
        <p:txBody>
          <a:bodyPr wrap="none" rtlCol="0">
            <a:spAutoFit/>
          </a:bodyPr>
          <a:lstStyle/>
          <a:p>
            <a:pPr marL="0" marR="0" lvl="0" indent="0" algn="ctr" defTabSz="914507"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lumMod val="50000"/>
                    <a:lumOff val="50000"/>
                  </a:srgbClr>
                </a:solidFill>
                <a:effectLst/>
                <a:uLnTx/>
                <a:uFillTx/>
                <a:latin typeface="IBM Plex Sans" charset="0"/>
                <a:ea typeface="IBM Plex Sans" charset="0"/>
                <a:cs typeface="IBM Plex Sans" charset="0"/>
              </a:rPr>
              <a:t>1H</a:t>
            </a:r>
          </a:p>
        </p:txBody>
      </p:sp>
      <p:sp>
        <p:nvSpPr>
          <p:cNvPr id="15" name="TextBox 14">
            <a:extLst>
              <a:ext uri="{FF2B5EF4-FFF2-40B4-BE49-F238E27FC236}">
                <a16:creationId xmlns:a16="http://schemas.microsoft.com/office/drawing/2014/main" id="{2D55E077-BAA0-EA6D-FB6F-F73B1B2972F1}"/>
              </a:ext>
            </a:extLst>
          </p:cNvPr>
          <p:cNvSpPr txBox="1"/>
          <p:nvPr userDrawn="1"/>
        </p:nvSpPr>
        <p:spPr>
          <a:xfrm>
            <a:off x="3563988" y="3052904"/>
            <a:ext cx="452368" cy="338554"/>
          </a:xfrm>
          <a:prstGeom prst="rect">
            <a:avLst/>
          </a:prstGeom>
          <a:noFill/>
        </p:spPr>
        <p:txBody>
          <a:bodyPr wrap="none" rtlCol="0">
            <a:spAutoFit/>
          </a:bodyPr>
          <a:lstStyle/>
          <a:p>
            <a:pPr marL="0" marR="0" lvl="0" indent="0" algn="ctr" defTabSz="914507"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lumMod val="50000"/>
                    <a:lumOff val="50000"/>
                  </a:srgbClr>
                </a:solidFill>
                <a:effectLst/>
                <a:uLnTx/>
                <a:uFillTx/>
                <a:latin typeface="IBM Plex Sans" charset="0"/>
                <a:ea typeface="IBM Plex Sans" charset="0"/>
                <a:cs typeface="IBM Plex Sans" charset="0"/>
              </a:rPr>
              <a:t>2H</a:t>
            </a:r>
          </a:p>
        </p:txBody>
      </p:sp>
      <p:sp>
        <p:nvSpPr>
          <p:cNvPr id="16" name="We are here">
            <a:extLst>
              <a:ext uri="{FF2B5EF4-FFF2-40B4-BE49-F238E27FC236}">
                <a16:creationId xmlns:a16="http://schemas.microsoft.com/office/drawing/2014/main" id="{DBE5C76C-CC49-9F00-9E65-586DD32DDF02}"/>
              </a:ext>
            </a:extLst>
          </p:cNvPr>
          <p:cNvSpPr/>
          <p:nvPr userDrawn="1"/>
        </p:nvSpPr>
        <p:spPr>
          <a:xfrm rot="16200000">
            <a:off x="4008337" y="4638807"/>
            <a:ext cx="2802504" cy="1156253"/>
          </a:xfrm>
          <a:prstGeom prst="rightArrow">
            <a:avLst>
              <a:gd name="adj1" fmla="val 63712"/>
              <a:gd name="adj2" fmla="val 61644"/>
            </a:avLst>
          </a:prstGeom>
          <a:solidFill>
            <a:srgbClr val="F4F4F4"/>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3" rIns="45713" anchor="ctr"/>
          <a:lstStyle>
            <a:lvl1pPr algn="ctr">
              <a:defRPr sz="2900">
                <a:solidFill>
                  <a:schemeClr val="accent3">
                    <a:lumOff val="17647"/>
                  </a:schemeClr>
                </a:solidFill>
              </a:defRPr>
            </a:lvl1pPr>
          </a:lstStyle>
          <a:p>
            <a:pPr marL="0" marR="0" lvl="0" indent="0" algn="ctr" defTabSz="914507" rtl="0" eaLnBrk="1" fontAlgn="auto" latinLnBrk="0" hangingPunct="1">
              <a:lnSpc>
                <a:spcPct val="100000"/>
              </a:lnSpc>
              <a:spcBef>
                <a:spcPts val="0"/>
              </a:spcBef>
              <a:spcAft>
                <a:spcPts val="0"/>
              </a:spcAft>
              <a:buClrTx/>
              <a:buSzTx/>
              <a:buFontTx/>
              <a:buNone/>
              <a:tabLst/>
              <a:defRPr/>
            </a:pPr>
            <a:r>
              <a:rPr kumimoji="0" sz="2400" b="0" i="0" u="none" strike="noStrike" kern="1200" cap="none" spc="0" normalizeH="0" baseline="0" noProof="0" dirty="0">
                <a:ln>
                  <a:noFill/>
                </a:ln>
                <a:solidFill>
                  <a:srgbClr val="C6C6C6"/>
                </a:solidFill>
                <a:effectLst/>
                <a:uLnTx/>
                <a:uFillTx/>
                <a:latin typeface="IBM Plex Sans Light"/>
                <a:ea typeface="+mn-ea"/>
                <a:cs typeface="+mn-cs"/>
              </a:rPr>
              <a:t>We are here</a:t>
            </a:r>
          </a:p>
        </p:txBody>
      </p:sp>
      <p:cxnSp>
        <p:nvCxnSpPr>
          <p:cNvPr id="17" name="Straight Connector 16">
            <a:extLst>
              <a:ext uri="{FF2B5EF4-FFF2-40B4-BE49-F238E27FC236}">
                <a16:creationId xmlns:a16="http://schemas.microsoft.com/office/drawing/2014/main" id="{365AFB66-1249-0599-7308-8EF75A2DAD4E}"/>
              </a:ext>
            </a:extLst>
          </p:cNvPr>
          <p:cNvCxnSpPr>
            <a:cxnSpLocks/>
          </p:cNvCxnSpPr>
          <p:nvPr userDrawn="1"/>
        </p:nvCxnSpPr>
        <p:spPr bwMode="auto">
          <a:xfrm>
            <a:off x="6986047" y="3235745"/>
            <a:ext cx="0" cy="372980"/>
          </a:xfrm>
          <a:prstGeom prst="line">
            <a:avLst/>
          </a:prstGeom>
          <a:ln w="19050">
            <a:solidFill>
              <a:schemeClr val="tx1">
                <a:lumMod val="75000"/>
                <a:lumOff val="25000"/>
              </a:schemeClr>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8DEA896A-D418-E963-C198-C3D5BFB35FAA}"/>
              </a:ext>
            </a:extLst>
          </p:cNvPr>
          <p:cNvSpPr txBox="1"/>
          <p:nvPr userDrawn="1"/>
        </p:nvSpPr>
        <p:spPr>
          <a:xfrm>
            <a:off x="5650460" y="3055989"/>
            <a:ext cx="452368" cy="338554"/>
          </a:xfrm>
          <a:prstGeom prst="rect">
            <a:avLst/>
          </a:prstGeom>
          <a:noFill/>
        </p:spPr>
        <p:txBody>
          <a:bodyPr wrap="none" rtlCol="0">
            <a:spAutoFit/>
          </a:bodyPr>
          <a:lstStyle/>
          <a:p>
            <a:pPr marL="0" marR="0" lvl="0" indent="0" algn="ctr" defTabSz="914507"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lumMod val="50000"/>
                    <a:lumOff val="50000"/>
                  </a:srgbClr>
                </a:solidFill>
                <a:effectLst/>
                <a:uLnTx/>
                <a:uFillTx/>
                <a:latin typeface="IBM Plex Sans" charset="0"/>
                <a:ea typeface="IBM Plex Sans" charset="0"/>
                <a:cs typeface="IBM Plex Sans" charset="0"/>
              </a:rPr>
              <a:t>1H</a:t>
            </a:r>
          </a:p>
        </p:txBody>
      </p:sp>
      <p:sp>
        <p:nvSpPr>
          <p:cNvPr id="19" name="TextBox 18">
            <a:extLst>
              <a:ext uri="{FF2B5EF4-FFF2-40B4-BE49-F238E27FC236}">
                <a16:creationId xmlns:a16="http://schemas.microsoft.com/office/drawing/2014/main" id="{5FB3134A-2F2B-A7F1-2483-67C2EB3EFD24}"/>
              </a:ext>
            </a:extLst>
          </p:cNvPr>
          <p:cNvSpPr txBox="1"/>
          <p:nvPr userDrawn="1"/>
        </p:nvSpPr>
        <p:spPr>
          <a:xfrm>
            <a:off x="7775311" y="3055989"/>
            <a:ext cx="452368" cy="338554"/>
          </a:xfrm>
          <a:prstGeom prst="rect">
            <a:avLst/>
          </a:prstGeom>
          <a:noFill/>
        </p:spPr>
        <p:txBody>
          <a:bodyPr wrap="none" rtlCol="0">
            <a:spAutoFit/>
          </a:bodyPr>
          <a:lstStyle/>
          <a:p>
            <a:pPr marL="0" marR="0" lvl="0" indent="0" algn="ctr" defTabSz="914507"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lumMod val="50000"/>
                    <a:lumOff val="50000"/>
                  </a:srgbClr>
                </a:solidFill>
                <a:effectLst/>
                <a:uLnTx/>
                <a:uFillTx/>
                <a:latin typeface="IBM Plex Sans" charset="0"/>
                <a:ea typeface="IBM Plex Sans" charset="0"/>
                <a:cs typeface="IBM Plex Sans" charset="0"/>
              </a:rPr>
              <a:t>2H</a:t>
            </a:r>
            <a:endParaRPr kumimoji="0" lang="en-GB" sz="1200" b="0" i="0" u="none" strike="noStrike" kern="1200" cap="none" spc="0" normalizeH="0" baseline="0" noProof="0" dirty="0">
              <a:ln>
                <a:noFill/>
              </a:ln>
              <a:solidFill>
                <a:srgbClr val="000000">
                  <a:lumMod val="50000"/>
                  <a:lumOff val="50000"/>
                </a:srgbClr>
              </a:solidFill>
              <a:effectLst/>
              <a:uLnTx/>
              <a:uFillTx/>
              <a:latin typeface="IBM Plex Sans" charset="0"/>
              <a:ea typeface="IBM Plex Sans" charset="0"/>
              <a:cs typeface="IBM Plex Sans" charset="0"/>
            </a:endParaRPr>
          </a:p>
        </p:txBody>
      </p:sp>
      <p:cxnSp>
        <p:nvCxnSpPr>
          <p:cNvPr id="20" name="Straight Connector 19">
            <a:extLst>
              <a:ext uri="{FF2B5EF4-FFF2-40B4-BE49-F238E27FC236}">
                <a16:creationId xmlns:a16="http://schemas.microsoft.com/office/drawing/2014/main" id="{41563DD1-412E-415F-907E-27ABB80E3060}"/>
              </a:ext>
            </a:extLst>
          </p:cNvPr>
          <p:cNvCxnSpPr>
            <a:cxnSpLocks/>
          </p:cNvCxnSpPr>
          <p:nvPr userDrawn="1"/>
        </p:nvCxnSpPr>
        <p:spPr bwMode="auto">
          <a:xfrm>
            <a:off x="9116632" y="3004775"/>
            <a:ext cx="0" cy="848454"/>
          </a:xfrm>
          <a:prstGeom prst="line">
            <a:avLst/>
          </a:prstGeom>
          <a:ln w="25400">
            <a:solidFill>
              <a:schemeClr val="tx1">
                <a:lumMod val="75000"/>
                <a:lumOff val="25000"/>
              </a:schemeClr>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21" name="TextBox 20">
            <a:extLst>
              <a:ext uri="{FF2B5EF4-FFF2-40B4-BE49-F238E27FC236}">
                <a16:creationId xmlns:a16="http://schemas.microsoft.com/office/drawing/2014/main" id="{0A7E343A-18AE-32AC-7548-7B8CE6ADCC82}"/>
              </a:ext>
            </a:extLst>
          </p:cNvPr>
          <p:cNvSpPr txBox="1"/>
          <p:nvPr userDrawn="1"/>
        </p:nvSpPr>
        <p:spPr>
          <a:xfrm>
            <a:off x="8715719" y="2666221"/>
            <a:ext cx="801823" cy="338554"/>
          </a:xfrm>
          <a:prstGeom prst="rect">
            <a:avLst/>
          </a:prstGeom>
          <a:noFill/>
        </p:spPr>
        <p:txBody>
          <a:bodyPr wrap="none" rtlCol="0">
            <a:spAutoFit/>
          </a:bodyPr>
          <a:lstStyle/>
          <a:p>
            <a:pPr marL="0" marR="0" lvl="0" indent="0" algn="ctr" defTabSz="914507"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IBM Plex Sans" charset="0"/>
                <a:ea typeface="IBM Plex Sans" charset="0"/>
                <a:cs typeface="IBM Plex Sans" charset="0"/>
              </a:rPr>
              <a:t>2025+</a:t>
            </a:r>
          </a:p>
        </p:txBody>
      </p:sp>
      <p:sp>
        <p:nvSpPr>
          <p:cNvPr id="22" name="TextBox 21">
            <a:extLst>
              <a:ext uri="{FF2B5EF4-FFF2-40B4-BE49-F238E27FC236}">
                <a16:creationId xmlns:a16="http://schemas.microsoft.com/office/drawing/2014/main" id="{57161F89-370F-7F12-3167-EFA12BF6348A}"/>
              </a:ext>
            </a:extLst>
          </p:cNvPr>
          <p:cNvSpPr txBox="1"/>
          <p:nvPr userDrawn="1"/>
        </p:nvSpPr>
        <p:spPr>
          <a:xfrm>
            <a:off x="10000655" y="3055989"/>
            <a:ext cx="893193" cy="338554"/>
          </a:xfrm>
          <a:prstGeom prst="rect">
            <a:avLst/>
          </a:prstGeom>
          <a:noFill/>
        </p:spPr>
        <p:txBody>
          <a:bodyPr wrap="none" rtlCol="0">
            <a:spAutoFit/>
          </a:bodyPr>
          <a:lstStyle/>
          <a:p>
            <a:pPr marL="0" marR="0" lvl="0" indent="0" algn="ctr" defTabSz="914507"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lumMod val="50000"/>
                    <a:lumOff val="50000"/>
                  </a:srgbClr>
                </a:solidFill>
                <a:effectLst/>
                <a:uLnTx/>
                <a:uFillTx/>
                <a:latin typeface="IBM Plex Sans" charset="0"/>
                <a:ea typeface="IBM Plex Sans" charset="0"/>
                <a:cs typeface="IBM Plex Sans" charset="0"/>
              </a:rPr>
              <a:t>Futures</a:t>
            </a:r>
          </a:p>
        </p:txBody>
      </p:sp>
    </p:spTree>
    <p:extLst>
      <p:ext uri="{BB962C8B-B14F-4D97-AF65-F5344CB8AC3E}">
        <p14:creationId xmlns:p14="http://schemas.microsoft.com/office/powerpoint/2010/main" val="2844574884"/>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divider (with page contents)">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66800"/>
          </a:xfrm>
        </p:spPr>
        <p:txBody>
          <a:bodyPr/>
          <a:lstStyle>
            <a:lvl1pPr>
              <a:defRPr>
                <a:solidFill>
                  <a:schemeClr val="accent2"/>
                </a:solidFill>
              </a:defRPr>
            </a:lvl1pPr>
          </a:lstStyle>
          <a:p>
            <a:r>
              <a:rPr lang="en-US"/>
              <a:t>Click to edit Master title style</a:t>
            </a:r>
            <a:endParaRPr lang="en-US" dirty="0"/>
          </a:p>
        </p:txBody>
      </p:sp>
      <p:sp>
        <p:nvSpPr>
          <p:cNvPr id="8" name="Text Placeholder 1"/>
          <p:cNvSpPr>
            <a:spLocks noGrp="1"/>
          </p:cNvSpPr>
          <p:nvPr>
            <p:ph type="body" sz="quarter" idx="13"/>
          </p:nvPr>
        </p:nvSpPr>
        <p:spPr>
          <a:xfrm>
            <a:off x="292608" y="1658112"/>
            <a:ext cx="5498592" cy="4336288"/>
          </a:xfrm>
        </p:spPr>
        <p:txBody>
          <a:bodyPr/>
          <a:lstStyle>
            <a:lvl1pPr>
              <a:spcBef>
                <a:spcPts val="0"/>
              </a:spcBef>
              <a:defRPr>
                <a:solidFill>
                  <a:schemeClr val="accent2"/>
                </a:solidFill>
              </a:defRPr>
            </a:lvl1pPr>
            <a:lvl2pPr marL="0" indent="0">
              <a:spcBef>
                <a:spcPts val="0"/>
              </a:spcBef>
              <a:buNone/>
              <a:defRPr>
                <a:solidFill>
                  <a:schemeClr val="accent2"/>
                </a:solidFill>
              </a:defRPr>
            </a:lvl2pPr>
            <a:lvl3pPr marL="268759" indent="0">
              <a:buNone/>
              <a:defRPr/>
            </a:lvl3pPr>
            <a:lvl4pPr marL="579844" indent="0">
              <a:buNone/>
              <a:defRPr/>
            </a:lvl4pPr>
            <a:lvl5pPr marL="842255"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2"/>
          <p:cNvSpPr>
            <a:spLocks noGrp="1"/>
          </p:cNvSpPr>
          <p:nvPr>
            <p:ph type="body" sz="quarter" idx="12"/>
          </p:nvPr>
        </p:nvSpPr>
        <p:spPr>
          <a:xfrm>
            <a:off x="6388608" y="1658112"/>
            <a:ext cx="5498592" cy="4336288"/>
          </a:xfrm>
        </p:spPr>
        <p:txBody>
          <a:bodyPr/>
          <a:lstStyle>
            <a:lvl1pPr>
              <a:spcBef>
                <a:spcPts val="0"/>
              </a:spcBef>
              <a:defRPr>
                <a:solidFill>
                  <a:schemeClr val="accent2"/>
                </a:solidFill>
              </a:defRPr>
            </a:lvl1pPr>
            <a:lvl2pPr marL="0" indent="0">
              <a:spcBef>
                <a:spcPts val="0"/>
              </a:spcBef>
              <a:buNone/>
              <a:defRPr>
                <a:solidFill>
                  <a:schemeClr val="accent2"/>
                </a:solidFill>
              </a:defRPr>
            </a:lvl2pPr>
            <a:lvl3pPr marL="268759" indent="0">
              <a:buNone/>
              <a:defRPr/>
            </a:lvl3pPr>
            <a:lvl4pPr marL="579844" indent="0">
              <a:buNone/>
              <a:defRPr/>
            </a:lvl4pPr>
            <a:lvl5pPr marL="842255"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p:cNvSpPr>
            <a:spLocks noGrp="1"/>
          </p:cNvSpPr>
          <p:nvPr>
            <p:ph type="ftr" sz="quarter" idx="10"/>
          </p:nvPr>
        </p:nvSpPr>
        <p:spPr/>
        <p:txBody>
          <a:bodyPr/>
          <a:lstStyle>
            <a:lvl1pPr>
              <a:defRPr>
                <a:solidFill>
                  <a:schemeClr val="tx1"/>
                </a:solidFill>
              </a:defRPr>
            </a:lvl1pPr>
          </a:lstStyle>
          <a:p>
            <a:pPr defTabSz="914507"/>
            <a:r>
              <a:rPr lang="en-US">
                <a:solidFill>
                  <a:srgbClr val="000000"/>
                </a:solidFill>
              </a:rPr>
              <a:t>Group Name / DOC ID / Month XX, 2022 / © 2022 IBM Corporation</a:t>
            </a:r>
          </a:p>
        </p:txBody>
      </p:sp>
      <p:sp>
        <p:nvSpPr>
          <p:cNvPr id="4" name="Slide Number Placeholder"/>
          <p:cNvSpPr>
            <a:spLocks noGrp="1"/>
          </p:cNvSpPr>
          <p:nvPr>
            <p:ph type="sldNum" sz="quarter" idx="11"/>
          </p:nvPr>
        </p:nvSpPr>
        <p:spPr/>
        <p:txBody>
          <a:bodyPr/>
          <a:lstStyle>
            <a:lvl1pPr>
              <a:defRPr>
                <a:solidFill>
                  <a:schemeClr val="tx1"/>
                </a:solidFill>
              </a:defRPr>
            </a:lvl1pPr>
          </a:lstStyle>
          <a:p>
            <a:pPr defTabSz="914507"/>
            <a:fld id="{59395FB3-9C97-154F-86B2-7E381B951268}" type="slidenum">
              <a:rPr lang="en-US" smtClean="0">
                <a:solidFill>
                  <a:srgbClr val="000000"/>
                </a:solidFill>
              </a:rPr>
              <a:pPr defTabSz="914507"/>
              <a:t>‹#›</a:t>
            </a:fld>
            <a:endParaRPr lang="en-US">
              <a:solidFill>
                <a:srgbClr val="000000"/>
              </a:solidFill>
            </a:endParaRPr>
          </a:p>
        </p:txBody>
      </p:sp>
    </p:spTree>
    <p:extLst>
      <p:ext uri="{BB962C8B-B14F-4D97-AF65-F5344CB8AC3E}">
        <p14:creationId xmlns:p14="http://schemas.microsoft.com/office/powerpoint/2010/main" val="60434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title, blank">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p>
            <a:r>
              <a:rPr lang="en-US"/>
              <a:t>Click to edit Master title style</a:t>
            </a:r>
            <a:endParaRPr lang="en-US" dirty="0"/>
          </a:p>
        </p:txBody>
      </p:sp>
    </p:spTree>
    <p:extLst>
      <p:ext uri="{BB962C8B-B14F-4D97-AF65-F5344CB8AC3E}">
        <p14:creationId xmlns:p14="http://schemas.microsoft.com/office/powerpoint/2010/main" val="3719296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ver, imagery">
    <p:spTree>
      <p:nvGrpSpPr>
        <p:cNvPr id="1" name=""/>
        <p:cNvGrpSpPr/>
        <p:nvPr/>
      </p:nvGrpSpPr>
      <p:grpSpPr>
        <a:xfrm>
          <a:off x="0" y="0"/>
          <a:ext cx="0" cy="0"/>
          <a:chOff x="0" y="0"/>
          <a:chExt cx="0" cy="0"/>
        </a:xfrm>
      </p:grpSpPr>
      <p:sp>
        <p:nvSpPr>
          <p:cNvPr id="5" name="Picture Placeholder 4" descr="Place imagery here">
            <a:extLst>
              <a:ext uri="{FF2B5EF4-FFF2-40B4-BE49-F238E27FC236}">
                <a16:creationId xmlns:a16="http://schemas.microsoft.com/office/drawing/2014/main" id="{EA7055A2-0B5C-73F2-C2DB-FC7245A7AB38}"/>
              </a:ext>
            </a:extLst>
          </p:cNvPr>
          <p:cNvSpPr>
            <a:spLocks noGrp="1"/>
          </p:cNvSpPr>
          <p:nvPr>
            <p:ph type="pic" sz="quarter" idx="11" hasCustomPrompt="1"/>
          </p:nvPr>
        </p:nvSpPr>
        <p:spPr>
          <a:xfrm>
            <a:off x="0" y="0"/>
            <a:ext cx="12192000" cy="6000750"/>
          </a:xfrm>
          <a:solidFill>
            <a:srgbClr val="E0E0E0"/>
          </a:solidFill>
        </p:spPr>
        <p:txBody>
          <a:bodyPr anchor="ctr"/>
          <a:lstStyle>
            <a:lvl1pPr algn="ctr">
              <a:defRPr>
                <a:solidFill>
                  <a:schemeClr val="accent5"/>
                </a:solidFill>
              </a:defRPr>
            </a:lvl1pPr>
          </a:lstStyle>
          <a:p>
            <a:r>
              <a:rPr lang="en-US"/>
              <a:t>Place imagery here</a:t>
            </a:r>
          </a:p>
        </p:txBody>
      </p:sp>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8" y="192024"/>
            <a:ext cx="5524575" cy="3144044"/>
          </a:xfrm>
        </p:spPr>
        <p:txBody>
          <a:bodyPr/>
          <a:lstStyle>
            <a:lvl1pPr>
              <a:lnSpc>
                <a:spcPct val="100000"/>
              </a:lnSpc>
              <a:defRPr sz="4299">
                <a:solidFill>
                  <a:schemeClr val="tx2"/>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D404A9AD-5866-6BA4-C928-31A5F88EF1E5}"/>
              </a:ext>
            </a:extLst>
          </p:cNvPr>
          <p:cNvSpPr>
            <a:spLocks noGrp="1"/>
          </p:cNvSpPr>
          <p:nvPr>
            <p:ph type="body" sz="quarter" idx="12"/>
          </p:nvPr>
        </p:nvSpPr>
        <p:spPr>
          <a:xfrm>
            <a:off x="287999" y="6044184"/>
            <a:ext cx="2468622" cy="571500"/>
          </a:xfrm>
        </p:spPr>
        <p:txBody>
          <a:bodyPr anchor="b"/>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5">
            <a:extLst>
              <a:ext uri="{FF2B5EF4-FFF2-40B4-BE49-F238E27FC236}">
                <a16:creationId xmlns:a16="http://schemas.microsoft.com/office/drawing/2014/main" id="{7D4A8A02-E5FB-018D-1574-2015680C3A07}"/>
              </a:ext>
            </a:extLst>
          </p:cNvPr>
          <p:cNvSpPr>
            <a:spLocks noGrp="1"/>
          </p:cNvSpPr>
          <p:nvPr>
            <p:ph type="body" sz="quarter" idx="13"/>
          </p:nvPr>
        </p:nvSpPr>
        <p:spPr>
          <a:xfrm>
            <a:off x="3335316" y="6042370"/>
            <a:ext cx="2468622" cy="571500"/>
          </a:xfrm>
        </p:spPr>
        <p:txBody>
          <a:bodyPr anchor="b"/>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8" name="Picture 7" descr="IBM 8-bar logo">
            <a:extLst>
              <a:ext uri="{FF2B5EF4-FFF2-40B4-BE49-F238E27FC236}">
                <a16:creationId xmlns:a16="http://schemas.microsoft.com/office/drawing/2014/main" id="{418F6040-10C6-A4A5-7C1E-09A9F553C05B}"/>
              </a:ext>
            </a:extLst>
          </p:cNvPr>
          <p:cNvPicPr>
            <a:picLocks noChangeAspect="1"/>
          </p:cNvPicPr>
          <p:nvPr userDrawn="1"/>
        </p:nvPicPr>
        <p:blipFill>
          <a:blip r:embed="rId2"/>
          <a:stretch>
            <a:fillRect/>
          </a:stretch>
        </p:blipFill>
        <p:spPr>
          <a:xfrm>
            <a:off x="11138525" y="6263482"/>
            <a:ext cx="819043" cy="304800"/>
          </a:xfrm>
          <a:prstGeom prst="rect">
            <a:avLst/>
          </a:prstGeom>
        </p:spPr>
      </p:pic>
    </p:spTree>
    <p:extLst>
      <p:ext uri="{BB962C8B-B14F-4D97-AF65-F5344CB8AC3E}">
        <p14:creationId xmlns:p14="http://schemas.microsoft.com/office/powerpoint/2010/main" val="2527329922"/>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ver, cyan">
    <p:spTree>
      <p:nvGrpSpPr>
        <p:cNvPr id="1" name=""/>
        <p:cNvGrpSpPr/>
        <p:nvPr/>
      </p:nvGrpSpPr>
      <p:grpSpPr>
        <a:xfrm>
          <a:off x="0" y="0"/>
          <a:ext cx="0" cy="0"/>
          <a:chOff x="0" y="0"/>
          <a:chExt cx="0" cy="0"/>
        </a:xfrm>
      </p:grpSpPr>
      <p:sp>
        <p:nvSpPr>
          <p:cNvPr id="3" name="Rectangle 2" descr="Blue 10 full slide background ">
            <a:extLst>
              <a:ext uri="{FF2B5EF4-FFF2-40B4-BE49-F238E27FC236}">
                <a16:creationId xmlns:a16="http://schemas.microsoft.com/office/drawing/2014/main" id="{8D23798D-A03E-2BC6-136A-14C1E387E723}"/>
              </a:ext>
            </a:extLst>
          </p:cNvPr>
          <p:cNvSpPr/>
          <p:nvPr userDrawn="1"/>
        </p:nvSpPr>
        <p:spPr bwMode="auto">
          <a:xfrm>
            <a:off x="0" y="0"/>
            <a:ext cx="12192000" cy="6000750"/>
          </a:xfrm>
          <a:prstGeom prst="rect">
            <a:avLst/>
          </a:prstGeom>
          <a:solidFill>
            <a:srgbClr val="E5F6FF"/>
          </a:solidFill>
          <a:ln w="19050">
            <a:solidFill>
              <a:srgbClr val="E5F6FF"/>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t" anchorCtr="0" compatLnSpc="1">
            <a:prstTxWarp prst="textNoShape">
              <a:avLst/>
            </a:prstTxWarp>
          </a:bodyPr>
          <a:lstStyle/>
          <a:p>
            <a:pPr marL="0" marR="0" indent="0" algn="l" defTabSz="457109" rtl="0" eaLnBrk="1" fontAlgn="base" latinLnBrk="0" hangingPunct="1">
              <a:lnSpc>
                <a:spcPct val="100000"/>
              </a:lnSpc>
              <a:spcBef>
                <a:spcPct val="0"/>
              </a:spcBef>
              <a:spcAft>
                <a:spcPct val="0"/>
              </a:spcAft>
              <a:buClrTx/>
              <a:buSzTx/>
              <a:buFont typeface="IBM Plex Sans Light"/>
              <a:buNone/>
              <a:tabLst/>
            </a:pPr>
            <a:endParaRPr kumimoji="0" lang="en-US" sz="700" b="0" i="0" u="none" strike="noStrike" cap="none" normalizeH="0" baseline="0">
              <a:ln>
                <a:noFill/>
              </a:ln>
              <a:solidFill>
                <a:schemeClr val="bg1"/>
              </a:solidFill>
              <a:effectLst/>
              <a:latin typeface="+mn-lt"/>
            </a:endParaRPr>
          </a:p>
        </p:txBody>
      </p:sp>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192024"/>
            <a:ext cx="5524575" cy="2286794"/>
          </a:xfrm>
        </p:spPr>
        <p:txBody>
          <a:bodyPr/>
          <a:lstStyle>
            <a:lvl1pPr>
              <a:lnSpc>
                <a:spcPct val="100000"/>
              </a:lnSpc>
              <a:defRPr sz="4299">
                <a:solidFill>
                  <a:schemeClr val="tx2"/>
                </a:solidFill>
              </a:defRPr>
            </a:lvl1pPr>
          </a:lstStyle>
          <a:p>
            <a:r>
              <a:rPr lang="en-US"/>
              <a:t>Click to edit Master title style</a:t>
            </a:r>
            <a:endParaRPr lang="en-US" dirty="0"/>
          </a:p>
        </p:txBody>
      </p:sp>
      <p:sp>
        <p:nvSpPr>
          <p:cNvPr id="5" name="Text Placeholder 6">
            <a:extLst>
              <a:ext uri="{FF2B5EF4-FFF2-40B4-BE49-F238E27FC236}">
                <a16:creationId xmlns:a16="http://schemas.microsoft.com/office/drawing/2014/main" id="{28CADC67-06E4-9D0B-7A49-159C1E99D517}"/>
              </a:ext>
            </a:extLst>
          </p:cNvPr>
          <p:cNvSpPr>
            <a:spLocks noGrp="1"/>
          </p:cNvSpPr>
          <p:nvPr>
            <p:ph type="body" sz="quarter" idx="12"/>
          </p:nvPr>
        </p:nvSpPr>
        <p:spPr>
          <a:xfrm>
            <a:off x="287999" y="6044184"/>
            <a:ext cx="2468622" cy="571500"/>
          </a:xfrm>
        </p:spPr>
        <p:txBody>
          <a:bodyPr anchor="b"/>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5">
            <a:extLst>
              <a:ext uri="{FF2B5EF4-FFF2-40B4-BE49-F238E27FC236}">
                <a16:creationId xmlns:a16="http://schemas.microsoft.com/office/drawing/2014/main" id="{6BAFC6AD-C46B-8438-C789-096006859E45}"/>
              </a:ext>
            </a:extLst>
          </p:cNvPr>
          <p:cNvSpPr>
            <a:spLocks noGrp="1"/>
          </p:cNvSpPr>
          <p:nvPr>
            <p:ph type="body" sz="quarter" idx="13"/>
          </p:nvPr>
        </p:nvSpPr>
        <p:spPr>
          <a:xfrm>
            <a:off x="3335316" y="6042370"/>
            <a:ext cx="2468622" cy="571500"/>
          </a:xfrm>
        </p:spPr>
        <p:txBody>
          <a:bodyPr anchor="b"/>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4" name="Picture 3" descr="IBM 8-bar logo">
            <a:extLst>
              <a:ext uri="{FF2B5EF4-FFF2-40B4-BE49-F238E27FC236}">
                <a16:creationId xmlns:a16="http://schemas.microsoft.com/office/drawing/2014/main" id="{CCD12723-D775-EE21-95A9-8E6D8BA4DC28}"/>
              </a:ext>
            </a:extLst>
          </p:cNvPr>
          <p:cNvPicPr>
            <a:picLocks noChangeAspect="1"/>
          </p:cNvPicPr>
          <p:nvPr userDrawn="1"/>
        </p:nvPicPr>
        <p:blipFill>
          <a:blip r:embed="rId2"/>
          <a:stretch>
            <a:fillRect/>
          </a:stretch>
        </p:blipFill>
        <p:spPr>
          <a:xfrm>
            <a:off x="11138525" y="6263482"/>
            <a:ext cx="819043" cy="304800"/>
          </a:xfrm>
          <a:prstGeom prst="rect">
            <a:avLst/>
          </a:prstGeom>
        </p:spPr>
      </p:pic>
    </p:spTree>
    <p:extLst>
      <p:ext uri="{BB962C8B-B14F-4D97-AF65-F5344CB8AC3E}">
        <p14:creationId xmlns:p14="http://schemas.microsoft.com/office/powerpoint/2010/main" val="3941807925"/>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ver, plai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192024"/>
            <a:ext cx="5524575" cy="2286794"/>
          </a:xfrm>
        </p:spPr>
        <p:txBody>
          <a:bodyPr/>
          <a:lstStyle>
            <a:lvl1pPr>
              <a:lnSpc>
                <a:spcPct val="100000"/>
              </a:lnSpc>
              <a:defRPr sz="4299"/>
            </a:lvl1pPr>
          </a:lstStyle>
          <a:p>
            <a:r>
              <a:rPr lang="en-US"/>
              <a:t>Click to edit Master title style</a:t>
            </a:r>
            <a:endParaRPr lang="en-US" dirty="0"/>
          </a:p>
        </p:txBody>
      </p:sp>
      <p:pic>
        <p:nvPicPr>
          <p:cNvPr id="3" name="Picture 2" descr="IBM 8-bar logo">
            <a:extLst>
              <a:ext uri="{FF2B5EF4-FFF2-40B4-BE49-F238E27FC236}">
                <a16:creationId xmlns:a16="http://schemas.microsoft.com/office/drawing/2014/main" id="{D1A09496-D938-6EB1-106C-48C5E423EAB0}"/>
              </a:ext>
            </a:extLst>
          </p:cNvPr>
          <p:cNvPicPr>
            <a:picLocks noChangeAspect="1"/>
          </p:cNvPicPr>
          <p:nvPr userDrawn="1"/>
        </p:nvPicPr>
        <p:blipFill>
          <a:blip r:embed="rId2"/>
          <a:stretch>
            <a:fillRect/>
          </a:stretch>
        </p:blipFill>
        <p:spPr>
          <a:xfrm>
            <a:off x="11138525" y="6263482"/>
            <a:ext cx="819043" cy="304800"/>
          </a:xfrm>
          <a:prstGeom prst="rect">
            <a:avLst/>
          </a:prstGeom>
        </p:spPr>
      </p:pic>
    </p:spTree>
    <p:extLst>
      <p:ext uri="{BB962C8B-B14F-4D97-AF65-F5344CB8AC3E}">
        <p14:creationId xmlns:p14="http://schemas.microsoft.com/office/powerpoint/2010/main" val="198836259"/>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ver, plain, business uni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8" y="192024"/>
            <a:ext cx="5524575" cy="2286794"/>
          </a:xfrm>
        </p:spPr>
        <p:txBody>
          <a:bodyPr/>
          <a:lstStyle>
            <a:lvl1pPr>
              <a:lnSpc>
                <a:spcPct val="100000"/>
              </a:lnSpc>
              <a:defRPr sz="4299">
                <a:solidFill>
                  <a:schemeClr val="tx2"/>
                </a:solidFill>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F3A2629C-3C99-5809-3D6C-46ACEB922F7C}"/>
              </a:ext>
            </a:extLst>
          </p:cNvPr>
          <p:cNvSpPr>
            <a:spLocks noGrp="1"/>
          </p:cNvSpPr>
          <p:nvPr>
            <p:ph type="body" sz="quarter" idx="10"/>
          </p:nvPr>
        </p:nvSpPr>
        <p:spPr>
          <a:xfrm>
            <a:off x="287998" y="6231636"/>
            <a:ext cx="5524575" cy="381000"/>
          </a:xfrm>
        </p:spPr>
        <p:txBody>
          <a:bodyPr anchor="b"/>
          <a:lstStyle>
            <a:lvl1pPr>
              <a:lnSpc>
                <a:spcPct val="110000"/>
              </a:lnSpc>
              <a:spcBef>
                <a:spcPts val="0"/>
              </a:spcBef>
              <a:defRPr sz="1400">
                <a:solidFill>
                  <a:schemeClr val="tx1"/>
                </a:solidFill>
              </a:defRPr>
            </a:lvl1pPr>
          </a:lstStyle>
          <a:p>
            <a:pPr lvl="0"/>
            <a:r>
              <a:rPr lang="en-US"/>
              <a:t>Click to edit Master text styles</a:t>
            </a:r>
          </a:p>
        </p:txBody>
      </p:sp>
      <p:pic>
        <p:nvPicPr>
          <p:cNvPr id="3" name="Picture 2" descr="IBM 8-bar logo">
            <a:extLst>
              <a:ext uri="{FF2B5EF4-FFF2-40B4-BE49-F238E27FC236}">
                <a16:creationId xmlns:a16="http://schemas.microsoft.com/office/drawing/2014/main" id="{6C5E26C6-9CEF-2A61-0C64-FAACB68F53D2}"/>
              </a:ext>
            </a:extLst>
          </p:cNvPr>
          <p:cNvPicPr>
            <a:picLocks noChangeAspect="1"/>
          </p:cNvPicPr>
          <p:nvPr userDrawn="1"/>
        </p:nvPicPr>
        <p:blipFill>
          <a:blip r:embed="rId2"/>
          <a:stretch>
            <a:fillRect/>
          </a:stretch>
        </p:blipFill>
        <p:spPr>
          <a:xfrm>
            <a:off x="11138525" y="6263482"/>
            <a:ext cx="819043" cy="304800"/>
          </a:xfrm>
          <a:prstGeom prst="rect">
            <a:avLst/>
          </a:prstGeom>
        </p:spPr>
      </p:pic>
    </p:spTree>
    <p:extLst>
      <p:ext uri="{BB962C8B-B14F-4D97-AF65-F5344CB8AC3E}">
        <p14:creationId xmlns:p14="http://schemas.microsoft.com/office/powerpoint/2010/main" val="4218583055"/>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ver, imagery, half ">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A412C-EE28-6248-612D-41BAAD7F005C}"/>
              </a:ext>
            </a:extLst>
          </p:cNvPr>
          <p:cNvSpPr>
            <a:spLocks noGrp="1"/>
          </p:cNvSpPr>
          <p:nvPr>
            <p:ph type="title"/>
          </p:nvPr>
        </p:nvSpPr>
        <p:spPr>
          <a:xfrm>
            <a:off x="287999" y="192024"/>
            <a:ext cx="5049878" cy="5239544"/>
          </a:xfrm>
        </p:spPr>
        <p:txBody>
          <a:bodyPr/>
          <a:lstStyle>
            <a:lvl1pPr>
              <a:lnSpc>
                <a:spcPct val="100000"/>
              </a:lnSpc>
              <a:defRPr sz="4299">
                <a:solidFill>
                  <a:schemeClr val="tx2"/>
                </a:solidFill>
              </a:defRPr>
            </a:lvl1pPr>
          </a:lstStyle>
          <a:p>
            <a:r>
              <a:rPr lang="en-US"/>
              <a:t>Click to edit Master title style</a:t>
            </a:r>
            <a:endParaRPr lang="en-US" dirty="0"/>
          </a:p>
        </p:txBody>
      </p:sp>
      <p:sp>
        <p:nvSpPr>
          <p:cNvPr id="7" name="Picture Placeholder 6" descr="Place imagery here">
            <a:extLst>
              <a:ext uri="{FF2B5EF4-FFF2-40B4-BE49-F238E27FC236}">
                <a16:creationId xmlns:a16="http://schemas.microsoft.com/office/drawing/2014/main" id="{9CD5B627-E439-376E-A00C-87BAFF059FD8}"/>
              </a:ext>
            </a:extLst>
          </p:cNvPr>
          <p:cNvSpPr>
            <a:spLocks noGrp="1"/>
          </p:cNvSpPr>
          <p:nvPr>
            <p:ph type="pic" sz="quarter" idx="12" hasCustomPrompt="1"/>
          </p:nvPr>
        </p:nvSpPr>
        <p:spPr>
          <a:xfrm>
            <a:off x="6380919" y="284956"/>
            <a:ext cx="5523781" cy="6287294"/>
          </a:xfrm>
          <a:solidFill>
            <a:srgbClr val="E0E0E0"/>
          </a:solidFill>
        </p:spPr>
        <p:txBody>
          <a:bodyPr anchor="ctr"/>
          <a:lstStyle>
            <a:lvl1pPr algn="ctr">
              <a:defRPr>
                <a:solidFill>
                  <a:schemeClr val="accent5"/>
                </a:solidFill>
              </a:defRPr>
            </a:lvl1pPr>
          </a:lstStyle>
          <a:p>
            <a:r>
              <a:rPr lang="en-US"/>
              <a:t>Place imagery here</a:t>
            </a:r>
          </a:p>
        </p:txBody>
      </p:sp>
      <p:pic>
        <p:nvPicPr>
          <p:cNvPr id="9" name="Picture 8" descr="IBM 8-bar logo">
            <a:extLst>
              <a:ext uri="{FF2B5EF4-FFF2-40B4-BE49-F238E27FC236}">
                <a16:creationId xmlns:a16="http://schemas.microsoft.com/office/drawing/2014/main" id="{735CD4FC-3A11-28F6-09EF-9089FE9596BF}"/>
              </a:ext>
            </a:extLst>
          </p:cNvPr>
          <p:cNvPicPr>
            <a:picLocks noChangeAspect="1"/>
          </p:cNvPicPr>
          <p:nvPr userDrawn="1"/>
        </p:nvPicPr>
        <p:blipFill>
          <a:blip r:embed="rId2"/>
          <a:stretch>
            <a:fillRect/>
          </a:stretch>
        </p:blipFill>
        <p:spPr>
          <a:xfrm>
            <a:off x="288888" y="6263482"/>
            <a:ext cx="819043" cy="304800"/>
          </a:xfrm>
          <a:prstGeom prst="rect">
            <a:avLst/>
          </a:prstGeom>
        </p:spPr>
      </p:pic>
    </p:spTree>
    <p:extLst>
      <p:ext uri="{BB962C8B-B14F-4D97-AF65-F5344CB8AC3E}">
        <p14:creationId xmlns:p14="http://schemas.microsoft.com/office/powerpoint/2010/main" val="3955191873"/>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ver, imagery, half, business unit">
    <p:bg>
      <p:bgPr>
        <a:solidFill>
          <a:schemeClr val="bg1"/>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76E74B7-8F2A-46A5-97C4-76677246CFAF}"/>
              </a:ext>
            </a:extLst>
          </p:cNvPr>
          <p:cNvSpPr>
            <a:spLocks noGrp="1"/>
          </p:cNvSpPr>
          <p:nvPr>
            <p:ph type="body" sz="quarter" idx="11"/>
          </p:nvPr>
        </p:nvSpPr>
        <p:spPr>
          <a:xfrm>
            <a:off x="287999" y="288036"/>
            <a:ext cx="5049180" cy="285750"/>
          </a:xfrm>
        </p:spPr>
        <p:txBody>
          <a:bodyPr/>
          <a:lstStyle>
            <a:lvl1pPr>
              <a:spcBef>
                <a:spcPts val="0"/>
              </a:spcBef>
              <a:defRPr sz="1400">
                <a:solidFill>
                  <a:schemeClr val="tx2"/>
                </a:solidFill>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p:txBody>
      </p:sp>
      <p:sp>
        <p:nvSpPr>
          <p:cNvPr id="2" name="Title 1">
            <a:extLst>
              <a:ext uri="{FF2B5EF4-FFF2-40B4-BE49-F238E27FC236}">
                <a16:creationId xmlns:a16="http://schemas.microsoft.com/office/drawing/2014/main" id="{413A412C-EE28-6248-612D-41BAAD7F005C}"/>
              </a:ext>
            </a:extLst>
          </p:cNvPr>
          <p:cNvSpPr>
            <a:spLocks noGrp="1"/>
          </p:cNvSpPr>
          <p:nvPr>
            <p:ph type="title"/>
          </p:nvPr>
        </p:nvSpPr>
        <p:spPr>
          <a:xfrm>
            <a:off x="287999" y="763524"/>
            <a:ext cx="5049180" cy="4668838"/>
          </a:xfrm>
        </p:spPr>
        <p:txBody>
          <a:bodyPr/>
          <a:lstStyle>
            <a:lvl1pPr>
              <a:lnSpc>
                <a:spcPct val="100000"/>
              </a:lnSpc>
              <a:defRPr sz="4299">
                <a:solidFill>
                  <a:schemeClr val="tx2"/>
                </a:solidFill>
              </a:defRPr>
            </a:lvl1pPr>
          </a:lstStyle>
          <a:p>
            <a:r>
              <a:rPr lang="en-US"/>
              <a:t>Click to edit Master title style</a:t>
            </a:r>
            <a:endParaRPr lang="en-US" dirty="0"/>
          </a:p>
        </p:txBody>
      </p:sp>
      <p:sp>
        <p:nvSpPr>
          <p:cNvPr id="7" name="Picture Placeholder 6" descr="Place imagery here">
            <a:extLst>
              <a:ext uri="{FF2B5EF4-FFF2-40B4-BE49-F238E27FC236}">
                <a16:creationId xmlns:a16="http://schemas.microsoft.com/office/drawing/2014/main" id="{9CD5B627-E439-376E-A00C-87BAFF059FD8}"/>
              </a:ext>
            </a:extLst>
          </p:cNvPr>
          <p:cNvSpPr>
            <a:spLocks noGrp="1"/>
          </p:cNvSpPr>
          <p:nvPr>
            <p:ph type="pic" sz="quarter" idx="12" hasCustomPrompt="1"/>
          </p:nvPr>
        </p:nvSpPr>
        <p:spPr>
          <a:xfrm>
            <a:off x="6380919" y="284956"/>
            <a:ext cx="5523781" cy="6287294"/>
          </a:xfrm>
          <a:solidFill>
            <a:srgbClr val="E0E0E0"/>
          </a:solidFill>
        </p:spPr>
        <p:txBody>
          <a:bodyPr anchor="ctr"/>
          <a:lstStyle>
            <a:lvl1pPr algn="ctr">
              <a:defRPr>
                <a:solidFill>
                  <a:schemeClr val="accent5"/>
                </a:solidFill>
              </a:defRPr>
            </a:lvl1pPr>
          </a:lstStyle>
          <a:p>
            <a:r>
              <a:rPr lang="en-US"/>
              <a:t>Place imagery here</a:t>
            </a:r>
          </a:p>
        </p:txBody>
      </p:sp>
      <p:pic>
        <p:nvPicPr>
          <p:cNvPr id="4" name="Picture 3" descr="IBM 8-bar logo">
            <a:extLst>
              <a:ext uri="{FF2B5EF4-FFF2-40B4-BE49-F238E27FC236}">
                <a16:creationId xmlns:a16="http://schemas.microsoft.com/office/drawing/2014/main" id="{EEE0A3D1-7815-E46E-77D1-E2DC099B4733}"/>
              </a:ext>
            </a:extLst>
          </p:cNvPr>
          <p:cNvPicPr>
            <a:picLocks noChangeAspect="1"/>
          </p:cNvPicPr>
          <p:nvPr userDrawn="1"/>
        </p:nvPicPr>
        <p:blipFill>
          <a:blip r:embed="rId2"/>
          <a:stretch>
            <a:fillRect/>
          </a:stretch>
        </p:blipFill>
        <p:spPr>
          <a:xfrm>
            <a:off x="288888" y="6263482"/>
            <a:ext cx="819043" cy="304800"/>
          </a:xfrm>
          <a:prstGeom prst="rect">
            <a:avLst/>
          </a:prstGeom>
        </p:spPr>
      </p:pic>
    </p:spTree>
    <p:extLst>
      <p:ext uri="{BB962C8B-B14F-4D97-AF65-F5344CB8AC3E}">
        <p14:creationId xmlns:p14="http://schemas.microsoft.com/office/powerpoint/2010/main" val="358863339"/>
      </p:ext>
    </p:extLst>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192024"/>
            <a:ext cx="2477765" cy="2286794"/>
          </a:xfrm>
        </p:spPr>
        <p:txBody>
          <a:bodyPr/>
          <a:lstStyle>
            <a:lvl1pPr>
              <a:lnSpc>
                <a:spcPct val="100000"/>
              </a:lnSpc>
              <a:defRPr sz="3199">
                <a:solidFill>
                  <a:schemeClr val="tx2"/>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675443B4-0187-FC99-0FDE-8EB191B6CEF4}"/>
              </a:ext>
            </a:extLst>
          </p:cNvPr>
          <p:cNvSpPr>
            <a:spLocks noGrp="1"/>
          </p:cNvSpPr>
          <p:nvPr>
            <p:ph type="body" sz="quarter" idx="10"/>
          </p:nvPr>
        </p:nvSpPr>
        <p:spPr>
          <a:xfrm>
            <a:off x="6380919" y="284957"/>
            <a:ext cx="2476178" cy="5715794"/>
          </a:xfrm>
        </p:spPr>
        <p:txBody>
          <a:bodyPr/>
          <a:lstStyle>
            <a:lvl1pPr defTabSz="580528">
              <a:spcBef>
                <a:spcPts val="0"/>
              </a:spcBef>
              <a:defRPr>
                <a:solidFill>
                  <a:schemeClr val="tx1"/>
                </a:solidFill>
              </a:defRPr>
            </a:lvl1pPr>
            <a:lvl2pPr defTabSz="580528">
              <a:spcBef>
                <a:spcPts val="0"/>
              </a:spcBef>
              <a:defRPr>
                <a:solidFill>
                  <a:schemeClr val="tx1"/>
                </a:solidFill>
              </a:defRPr>
            </a:lvl2pPr>
            <a:lvl3pPr defTabSz="580528">
              <a:spcBef>
                <a:spcPts val="0"/>
              </a:spcBef>
              <a:defRPr>
                <a:solidFill>
                  <a:schemeClr val="tx1"/>
                </a:solidFill>
              </a:defRPr>
            </a:lvl3pPr>
            <a:lvl4pPr defTabSz="580528">
              <a:spcBef>
                <a:spcPts val="0"/>
              </a:spcBef>
              <a:defRPr>
                <a:solidFill>
                  <a:schemeClr val="tx1"/>
                </a:solidFill>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9">
            <a:extLst>
              <a:ext uri="{FF2B5EF4-FFF2-40B4-BE49-F238E27FC236}">
                <a16:creationId xmlns:a16="http://schemas.microsoft.com/office/drawing/2014/main" id="{5A647AD3-098B-D1AB-C8D8-463E38402F94}"/>
              </a:ext>
            </a:extLst>
          </p:cNvPr>
          <p:cNvSpPr>
            <a:spLocks noGrp="1"/>
          </p:cNvSpPr>
          <p:nvPr>
            <p:ph type="body" sz="quarter" idx="11"/>
          </p:nvPr>
        </p:nvSpPr>
        <p:spPr>
          <a:xfrm>
            <a:off x="9430110" y="284957"/>
            <a:ext cx="2474590" cy="5715794"/>
          </a:xfrm>
        </p:spPr>
        <p:txBody>
          <a:bodyPr/>
          <a:lstStyle>
            <a:lvl1pPr defTabSz="580528">
              <a:spcBef>
                <a:spcPts val="0"/>
              </a:spcBef>
              <a:defRPr>
                <a:solidFill>
                  <a:schemeClr val="tx1"/>
                </a:solidFill>
              </a:defRPr>
            </a:lvl1pPr>
            <a:lvl2pPr defTabSz="580528">
              <a:spcBef>
                <a:spcPts val="0"/>
              </a:spcBef>
              <a:defRPr>
                <a:solidFill>
                  <a:schemeClr val="tx1"/>
                </a:solidFill>
              </a:defRPr>
            </a:lvl2pPr>
            <a:lvl3pPr defTabSz="580528">
              <a:spcBef>
                <a:spcPts val="0"/>
              </a:spcBef>
              <a:defRPr>
                <a:solidFill>
                  <a:schemeClr val="tx1"/>
                </a:solidFill>
              </a:defRPr>
            </a:lvl3pPr>
            <a:lvl4pPr defTabSz="580528">
              <a:spcBef>
                <a:spcPts val="0"/>
              </a:spcBef>
              <a:defRPr>
                <a:solidFill>
                  <a:schemeClr val="tx1"/>
                </a:solidFill>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3">
            <a:extLst>
              <a:ext uri="{FF2B5EF4-FFF2-40B4-BE49-F238E27FC236}">
                <a16:creationId xmlns:a16="http://schemas.microsoft.com/office/drawing/2014/main" id="{028AA764-A00C-AFFF-7F3F-49A733DCD474}"/>
              </a:ext>
            </a:extLst>
          </p:cNvPr>
          <p:cNvSpPr>
            <a:spLocks noGrp="1"/>
          </p:cNvSpPr>
          <p:nvPr>
            <p:ph type="ftr" sz="quarter" idx="18"/>
          </p:nvPr>
        </p:nvSpPr>
        <p:spPr>
          <a:xfrm>
            <a:off x="284125" y="6402118"/>
            <a:ext cx="2477765" cy="190500"/>
          </a:xfrm>
        </p:spPr>
        <p:txBody>
          <a:bodyPr/>
          <a:lstStyle/>
          <a:p>
            <a:endParaRPr lang="en-US"/>
          </a:p>
        </p:txBody>
      </p:sp>
      <p:sp>
        <p:nvSpPr>
          <p:cNvPr id="4" name="Slide Number">
            <a:extLst>
              <a:ext uri="{FF2B5EF4-FFF2-40B4-BE49-F238E27FC236}">
                <a16:creationId xmlns:a16="http://schemas.microsoft.com/office/drawing/2014/main" id="{D5D1D2A7-CF30-5698-14FC-F71CB82D5BCC}"/>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539384193"/>
      </p:ext>
    </p:extLst>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8" y="192024"/>
            <a:ext cx="5524575" cy="1429544"/>
          </a:xfrm>
        </p:spPr>
        <p:txBody>
          <a:bodyPr rIns="457200"/>
          <a:lstStyle>
            <a:lvl1pPr>
              <a:lnSpc>
                <a:spcPct val="100000"/>
              </a:lnSpc>
              <a:defRPr sz="3199">
                <a:solidFill>
                  <a:schemeClr val="tx2"/>
                </a:solidFill>
              </a:defRPr>
            </a:lvl1pPr>
          </a:lstStyle>
          <a:p>
            <a:r>
              <a:rPr lang="en-US"/>
              <a:t>Click to edit Master title style</a:t>
            </a:r>
            <a:endParaRPr lang="en-US" dirty="0"/>
          </a:p>
        </p:txBody>
      </p:sp>
      <p:sp>
        <p:nvSpPr>
          <p:cNvPr id="5" name="Footer Placeholder 3">
            <a:extLst>
              <a:ext uri="{FF2B5EF4-FFF2-40B4-BE49-F238E27FC236}">
                <a16:creationId xmlns:a16="http://schemas.microsoft.com/office/drawing/2014/main" id="{A289B0F8-E9A7-CF76-E87F-8D4302E8DA4D}"/>
              </a:ext>
            </a:extLst>
          </p:cNvPr>
          <p:cNvSpPr>
            <a:spLocks noGrp="1"/>
          </p:cNvSpPr>
          <p:nvPr>
            <p:ph type="ftr" sz="quarter" idx="18"/>
          </p:nvPr>
        </p:nvSpPr>
        <p:spPr>
          <a:xfrm>
            <a:off x="284125" y="6402118"/>
            <a:ext cx="2477765" cy="190500"/>
          </a:xfrm>
        </p:spPr>
        <p:txBody>
          <a:bodyPr/>
          <a:lstStyle/>
          <a:p>
            <a:endParaRPr lang="en-US"/>
          </a:p>
        </p:txBody>
      </p:sp>
      <p:sp>
        <p:nvSpPr>
          <p:cNvPr id="4" name="Slide Number">
            <a:extLst>
              <a:ext uri="{FF2B5EF4-FFF2-40B4-BE49-F238E27FC236}">
                <a16:creationId xmlns:a16="http://schemas.microsoft.com/office/drawing/2014/main" id="{A4B74093-A800-CB62-8607-A04D569204E2}"/>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965476203"/>
      </p:ext>
    </p:extLst>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Large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C7EC0-4BFB-A603-5703-0D692C62692D}"/>
              </a:ext>
            </a:extLst>
          </p:cNvPr>
          <p:cNvSpPr>
            <a:spLocks noGrp="1"/>
          </p:cNvSpPr>
          <p:nvPr>
            <p:ph type="title"/>
          </p:nvPr>
        </p:nvSpPr>
        <p:spPr>
          <a:xfrm>
            <a:off x="287300" y="210312"/>
            <a:ext cx="8569797" cy="4095750"/>
          </a:xfrm>
        </p:spPr>
        <p:txBody>
          <a:bodyPr/>
          <a:lstStyle>
            <a:lvl1pPr>
              <a:defRPr sz="8598" b="0" i="0">
                <a:solidFill>
                  <a:schemeClr val="tx2"/>
                </a:solidFill>
                <a:latin typeface="IBM Plex Sans ExtLt" panose="020B0303050203000203" pitchFamily="34" charset="0"/>
              </a:defRPr>
            </a:lvl1pPr>
          </a:lstStyle>
          <a:p>
            <a:r>
              <a:rPr lang="en-US"/>
              <a:t>Click to edit Master title style</a:t>
            </a:r>
            <a:endParaRPr lang="en-US" dirty="0"/>
          </a:p>
        </p:txBody>
      </p:sp>
      <p:sp>
        <p:nvSpPr>
          <p:cNvPr id="5" name="Footer Placeholder 3">
            <a:extLst>
              <a:ext uri="{FF2B5EF4-FFF2-40B4-BE49-F238E27FC236}">
                <a16:creationId xmlns:a16="http://schemas.microsoft.com/office/drawing/2014/main" id="{BC591478-AD3F-2EF7-29A4-36A887DC1956}"/>
              </a:ext>
            </a:extLst>
          </p:cNvPr>
          <p:cNvSpPr>
            <a:spLocks noGrp="1"/>
          </p:cNvSpPr>
          <p:nvPr>
            <p:ph type="ftr" sz="quarter" idx="18"/>
          </p:nvPr>
        </p:nvSpPr>
        <p:spPr>
          <a:xfrm>
            <a:off x="284125" y="6402118"/>
            <a:ext cx="2477765" cy="190500"/>
          </a:xfrm>
        </p:spPr>
        <p:txBody>
          <a:bodyPr/>
          <a:lstStyle/>
          <a:p>
            <a:endParaRPr lang="en-US"/>
          </a:p>
        </p:txBody>
      </p:sp>
      <p:sp>
        <p:nvSpPr>
          <p:cNvPr id="4" name="Slide Number">
            <a:extLst>
              <a:ext uri="{FF2B5EF4-FFF2-40B4-BE49-F238E27FC236}">
                <a16:creationId xmlns:a16="http://schemas.microsoft.com/office/drawing/2014/main" id="{76697187-0170-8894-23C9-28F80A0C3B2B}"/>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649706720"/>
      </p:ext>
    </p:extLst>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allout, headlin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192024"/>
            <a:ext cx="4953942" cy="1429544"/>
          </a:xfrm>
        </p:spPr>
        <p:txBody>
          <a:bodyPr/>
          <a:lstStyle>
            <a:lvl1pPr>
              <a:lnSpc>
                <a:spcPct val="100000"/>
              </a:lnSpc>
              <a:defRPr sz="3199">
                <a:solidFill>
                  <a:schemeClr val="tx2"/>
                </a:solidFill>
              </a:defRPr>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0354631A-4ED7-F527-1CBC-9AF7BE2CB676}"/>
              </a:ext>
            </a:extLst>
          </p:cNvPr>
          <p:cNvSpPr>
            <a:spLocks noGrp="1"/>
          </p:cNvSpPr>
          <p:nvPr>
            <p:ph type="body" sz="quarter" idx="10"/>
          </p:nvPr>
        </p:nvSpPr>
        <p:spPr>
          <a:xfrm>
            <a:off x="6382795" y="224028"/>
            <a:ext cx="5520318" cy="4287044"/>
          </a:xfrm>
        </p:spPr>
        <p:txBody>
          <a:bodyPr/>
          <a:lstStyle>
            <a:lvl1pPr>
              <a:lnSpc>
                <a:spcPct val="100000"/>
              </a:lnSpc>
              <a:spcBef>
                <a:spcPts val="0"/>
              </a:spcBef>
              <a:defRPr sz="3199">
                <a:solidFill>
                  <a:schemeClr val="tx2"/>
                </a:solidFill>
              </a:defRPr>
            </a:lvl1pPr>
            <a:lvl2pPr marL="292549" indent="-292549">
              <a:lnSpc>
                <a:spcPct val="100000"/>
              </a:lnSpc>
              <a:spcBef>
                <a:spcPts val="0"/>
              </a:spcBef>
              <a:defRPr sz="3199">
                <a:solidFill>
                  <a:schemeClr val="tx2"/>
                </a:solidFill>
              </a:defRPr>
            </a:lvl2pPr>
            <a:lvl3pPr marL="548530" indent="-292549">
              <a:lnSpc>
                <a:spcPct val="100000"/>
              </a:lnSpc>
              <a:spcBef>
                <a:spcPts val="0"/>
              </a:spcBef>
              <a:defRPr sz="3199">
                <a:solidFill>
                  <a:schemeClr val="tx2"/>
                </a:solidFill>
              </a:defRPr>
            </a:lvl3pPr>
            <a:lvl4pPr marL="877648">
              <a:lnSpc>
                <a:spcPct val="100000"/>
              </a:lnSpc>
              <a:spcBef>
                <a:spcPts val="0"/>
              </a:spcBef>
              <a:defRPr sz="3199">
                <a:solidFill>
                  <a:schemeClr val="tx2"/>
                </a:solidFill>
              </a:defRPr>
            </a:lvl4pPr>
            <a:lvl5pPr>
              <a:lnSpc>
                <a:spcPct val="100000"/>
              </a:lnSpc>
              <a:spcBef>
                <a:spcPts val="0"/>
              </a:spcBef>
              <a:defRPr sz="3199"/>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3">
            <a:extLst>
              <a:ext uri="{FF2B5EF4-FFF2-40B4-BE49-F238E27FC236}">
                <a16:creationId xmlns:a16="http://schemas.microsoft.com/office/drawing/2014/main" id="{7BE5947E-6D4A-9E09-E5A6-D31DBCAEE2C6}"/>
              </a:ext>
            </a:extLst>
          </p:cNvPr>
          <p:cNvSpPr>
            <a:spLocks noGrp="1"/>
          </p:cNvSpPr>
          <p:nvPr>
            <p:ph type="ftr" sz="quarter" idx="18"/>
          </p:nvPr>
        </p:nvSpPr>
        <p:spPr>
          <a:xfrm>
            <a:off x="284125" y="6402118"/>
            <a:ext cx="2477765" cy="190500"/>
          </a:xfrm>
        </p:spPr>
        <p:txBody>
          <a:bodyPr/>
          <a:lstStyle/>
          <a:p>
            <a:endParaRPr lang="en-US"/>
          </a:p>
        </p:txBody>
      </p:sp>
      <p:sp>
        <p:nvSpPr>
          <p:cNvPr id="6" name="Slide Number">
            <a:extLst>
              <a:ext uri="{FF2B5EF4-FFF2-40B4-BE49-F238E27FC236}">
                <a16:creationId xmlns:a16="http://schemas.microsoft.com/office/drawing/2014/main" id="{C82E6DCD-41A5-9DA3-C061-E8DA39B99059}"/>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53473196"/>
      </p:ext>
    </p:extLst>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allout, stand-alon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8" y="210312"/>
            <a:ext cx="7330121" cy="4858544"/>
          </a:xfrm>
        </p:spPr>
        <p:txBody>
          <a:bodyPr/>
          <a:lstStyle>
            <a:lvl1pPr>
              <a:lnSpc>
                <a:spcPct val="100000"/>
              </a:lnSpc>
              <a:defRPr sz="4299">
                <a:solidFill>
                  <a:schemeClr val="tx2"/>
                </a:solidFill>
              </a:defRPr>
            </a:lvl1pPr>
          </a:lstStyle>
          <a:p>
            <a:r>
              <a:rPr lang="en-US"/>
              <a:t>Click to edit Master title style</a:t>
            </a:r>
            <a:endParaRPr lang="en-US" dirty="0"/>
          </a:p>
        </p:txBody>
      </p:sp>
      <p:sp>
        <p:nvSpPr>
          <p:cNvPr id="5" name="Footer Placeholder 3">
            <a:extLst>
              <a:ext uri="{FF2B5EF4-FFF2-40B4-BE49-F238E27FC236}">
                <a16:creationId xmlns:a16="http://schemas.microsoft.com/office/drawing/2014/main" id="{1FCFA7EA-8E9F-E01B-AB9C-B7BE7D3D11E9}"/>
              </a:ext>
            </a:extLst>
          </p:cNvPr>
          <p:cNvSpPr>
            <a:spLocks noGrp="1"/>
          </p:cNvSpPr>
          <p:nvPr>
            <p:ph type="ftr" sz="quarter" idx="18"/>
          </p:nvPr>
        </p:nvSpPr>
        <p:spPr>
          <a:xfrm>
            <a:off x="284125" y="6402118"/>
            <a:ext cx="2477765" cy="190500"/>
          </a:xfrm>
        </p:spPr>
        <p:txBody>
          <a:bodyPr/>
          <a:lstStyle/>
          <a:p>
            <a:endParaRPr lang="en-US"/>
          </a:p>
        </p:txBody>
      </p:sp>
      <p:sp>
        <p:nvSpPr>
          <p:cNvPr id="4" name="Slide Number">
            <a:extLst>
              <a:ext uri="{FF2B5EF4-FFF2-40B4-BE49-F238E27FC236}">
                <a16:creationId xmlns:a16="http://schemas.microsoft.com/office/drawing/2014/main" id="{12510822-3D1B-0CFC-3FF0-1E55DA550F8D}"/>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719784104"/>
      </p:ext>
    </p:extLst>
  </p:cSld>
  <p:clrMapOvr>
    <a:masterClrMapping/>
  </p:clrMapOvr>
  <p:transition spd="med"/>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ata, 2 callouts, vertical">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D5E03B0-C633-E81D-0D42-3FCCAFD64B0F}"/>
              </a:ext>
            </a:extLst>
          </p:cNvPr>
          <p:cNvSpPr>
            <a:spLocks noGrp="1"/>
          </p:cNvSpPr>
          <p:nvPr>
            <p:ph type="body" sz="quarter" idx="12"/>
          </p:nvPr>
        </p:nvSpPr>
        <p:spPr>
          <a:xfrm>
            <a:off x="287999" y="288036"/>
            <a:ext cx="3811091" cy="3144044"/>
          </a:xfrm>
        </p:spPr>
        <p:txBody>
          <a:bodyPr/>
          <a:lstStyle>
            <a:lvl1pPr>
              <a:lnSpc>
                <a:spcPct val="100000"/>
              </a:lnSpc>
              <a:spcBef>
                <a:spcPts val="0"/>
              </a:spcBef>
              <a:defRPr sz="2200">
                <a:solidFill>
                  <a:schemeClr val="tx1"/>
                </a:solidFill>
              </a:defRPr>
            </a:lvl1pPr>
            <a:lvl2pPr marL="201128" indent="-201128">
              <a:lnSpc>
                <a:spcPct val="100000"/>
              </a:lnSpc>
              <a:spcBef>
                <a:spcPts val="0"/>
              </a:spcBef>
              <a:defRPr sz="2200">
                <a:solidFill>
                  <a:schemeClr val="tx1"/>
                </a:solidFill>
              </a:defRPr>
            </a:lvl2pPr>
            <a:lvl3pPr marL="402256" indent="-201128">
              <a:lnSpc>
                <a:spcPct val="100000"/>
              </a:lnSpc>
              <a:spcBef>
                <a:spcPts val="0"/>
              </a:spcBef>
              <a:defRPr sz="2200">
                <a:solidFill>
                  <a:schemeClr val="tx1"/>
                </a:solidFill>
              </a:defRPr>
            </a:lvl3pPr>
            <a:lvl4pPr marL="557672" indent="-201128">
              <a:lnSpc>
                <a:spcPct val="100000"/>
              </a:lnSpc>
              <a:spcBef>
                <a:spcPts val="0"/>
              </a:spcBef>
              <a:defRPr sz="2200">
                <a:solidFill>
                  <a:schemeClr val="tx1"/>
                </a:solidFill>
              </a:defRPr>
            </a:lvl4pPr>
            <a:lvl5pPr>
              <a:lnSpc>
                <a:spcPct val="100000"/>
              </a:lnSpc>
              <a:spcBef>
                <a:spcPts val="0"/>
              </a:spcBef>
              <a:defRPr sz="2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9">
            <a:extLst>
              <a:ext uri="{FF2B5EF4-FFF2-40B4-BE49-F238E27FC236}">
                <a16:creationId xmlns:a16="http://schemas.microsoft.com/office/drawing/2014/main" id="{DB20D7FD-6784-59C5-938D-4728A153F52B}"/>
              </a:ext>
            </a:extLst>
          </p:cNvPr>
          <p:cNvSpPr>
            <a:spLocks noGrp="1"/>
          </p:cNvSpPr>
          <p:nvPr>
            <p:ph type="body" sz="quarter" idx="13" hasCustomPrompt="1"/>
          </p:nvPr>
        </p:nvSpPr>
        <p:spPr>
          <a:xfrm>
            <a:off x="287998" y="4649724"/>
            <a:ext cx="5524575" cy="1771650"/>
          </a:xfrm>
        </p:spPr>
        <p:txBody>
          <a:bodyPr anchor="b"/>
          <a:lstStyle>
            <a:lvl1pPr>
              <a:lnSpc>
                <a:spcPct val="90000"/>
              </a:lnSpc>
              <a:spcBef>
                <a:spcPts val="0"/>
              </a:spcBef>
              <a:defRPr sz="12897" b="0" i="0">
                <a:solidFill>
                  <a:schemeClr val="accent1"/>
                </a:solidFill>
                <a:latin typeface="IBM Plex Sans ExtLt" panose="020B0303050203000203" pitchFamily="34" charset="0"/>
              </a:defRPr>
            </a:lvl1pPr>
          </a:lstStyle>
          <a:p>
            <a:r>
              <a:rPr lang="en-US" dirty="0"/>
              <a:t>↗︎00M</a:t>
            </a:r>
          </a:p>
        </p:txBody>
      </p:sp>
      <p:cxnSp>
        <p:nvCxnSpPr>
          <p:cNvPr id="9" name="Straight Connector 8" descr="Vertical column divider">
            <a:extLst>
              <a:ext uri="{FF2B5EF4-FFF2-40B4-BE49-F238E27FC236}">
                <a16:creationId xmlns:a16="http://schemas.microsoft.com/office/drawing/2014/main" id="{1C44518A-7FBB-67DA-E35B-8BC0AAFC6062}"/>
              </a:ext>
            </a:extLst>
          </p:cNvPr>
          <p:cNvCxnSpPr/>
          <p:nvPr userDrawn="1"/>
        </p:nvCxnSpPr>
        <p:spPr bwMode="auto">
          <a:xfrm>
            <a:off x="609600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6" name="Text Placeholder 5">
            <a:extLst>
              <a:ext uri="{FF2B5EF4-FFF2-40B4-BE49-F238E27FC236}">
                <a16:creationId xmlns:a16="http://schemas.microsoft.com/office/drawing/2014/main" id="{0A7285B0-4A1E-8885-0C0E-77D0ECA9CACD}"/>
              </a:ext>
            </a:extLst>
          </p:cNvPr>
          <p:cNvSpPr>
            <a:spLocks noGrp="1"/>
          </p:cNvSpPr>
          <p:nvPr>
            <p:ph type="body" sz="quarter" idx="11"/>
          </p:nvPr>
        </p:nvSpPr>
        <p:spPr>
          <a:xfrm>
            <a:off x="6380919" y="288036"/>
            <a:ext cx="3809504" cy="3144044"/>
          </a:xfrm>
        </p:spPr>
        <p:txBody>
          <a:bodyPr/>
          <a:lstStyle>
            <a:lvl1pPr>
              <a:lnSpc>
                <a:spcPct val="100000"/>
              </a:lnSpc>
              <a:spcBef>
                <a:spcPts val="0"/>
              </a:spcBef>
              <a:defRPr sz="2200">
                <a:solidFill>
                  <a:schemeClr val="tx1"/>
                </a:solidFill>
              </a:defRPr>
            </a:lvl1pPr>
            <a:lvl2pPr marL="201128" indent="-201128">
              <a:lnSpc>
                <a:spcPct val="100000"/>
              </a:lnSpc>
              <a:spcBef>
                <a:spcPts val="0"/>
              </a:spcBef>
              <a:defRPr sz="2200">
                <a:solidFill>
                  <a:schemeClr val="tx1"/>
                </a:solidFill>
              </a:defRPr>
            </a:lvl2pPr>
            <a:lvl3pPr marL="402256" indent="-201128">
              <a:lnSpc>
                <a:spcPct val="100000"/>
              </a:lnSpc>
              <a:spcBef>
                <a:spcPts val="0"/>
              </a:spcBef>
              <a:defRPr sz="2200">
                <a:solidFill>
                  <a:schemeClr val="tx1"/>
                </a:solidFill>
              </a:defRPr>
            </a:lvl3pPr>
            <a:lvl4pPr marL="557672" indent="-201128">
              <a:lnSpc>
                <a:spcPct val="100000"/>
              </a:lnSpc>
              <a:spcBef>
                <a:spcPts val="0"/>
              </a:spcBef>
              <a:defRPr sz="2200">
                <a:solidFill>
                  <a:schemeClr val="tx1"/>
                </a:solidFill>
              </a:defRPr>
            </a:lvl4pPr>
            <a:lvl5pPr>
              <a:lnSpc>
                <a:spcPct val="100000"/>
              </a:lnSpc>
              <a:spcBef>
                <a:spcPts val="0"/>
              </a:spcBef>
              <a:defRPr sz="2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11">
            <a:extLst>
              <a:ext uri="{FF2B5EF4-FFF2-40B4-BE49-F238E27FC236}">
                <a16:creationId xmlns:a16="http://schemas.microsoft.com/office/drawing/2014/main" id="{5F395CBF-E65B-9A42-BAE5-C2B2BD9B7BD2}"/>
              </a:ext>
            </a:extLst>
          </p:cNvPr>
          <p:cNvSpPr>
            <a:spLocks noGrp="1"/>
          </p:cNvSpPr>
          <p:nvPr>
            <p:ph type="body" sz="quarter" idx="14" hasCustomPrompt="1"/>
          </p:nvPr>
        </p:nvSpPr>
        <p:spPr>
          <a:xfrm>
            <a:off x="6380919" y="4648200"/>
            <a:ext cx="5523781" cy="1771650"/>
          </a:xfrm>
        </p:spPr>
        <p:txBody>
          <a:bodyPr anchor="b"/>
          <a:lstStyle>
            <a:lvl1pPr>
              <a:lnSpc>
                <a:spcPct val="90000"/>
              </a:lnSpc>
              <a:spcBef>
                <a:spcPts val="0"/>
              </a:spcBef>
              <a:defRPr sz="12897" b="0" i="0">
                <a:solidFill>
                  <a:schemeClr val="accent1"/>
                </a:solidFill>
                <a:latin typeface="IBM Plex Sans ExtLt" panose="020B0303050203000203" pitchFamily="34" charset="0"/>
              </a:defRPr>
            </a:lvl1pPr>
          </a:lstStyle>
          <a:p>
            <a:r>
              <a:rPr lang="en-US" dirty="0"/>
              <a:t>+00%</a:t>
            </a:r>
          </a:p>
        </p:txBody>
      </p:sp>
      <p:sp>
        <p:nvSpPr>
          <p:cNvPr id="3" name="Footer Placeholder 3">
            <a:extLst>
              <a:ext uri="{FF2B5EF4-FFF2-40B4-BE49-F238E27FC236}">
                <a16:creationId xmlns:a16="http://schemas.microsoft.com/office/drawing/2014/main" id="{8F3E002C-97C5-3260-CB49-7E93DF3397C8}"/>
              </a:ext>
            </a:extLst>
          </p:cNvPr>
          <p:cNvSpPr>
            <a:spLocks noGrp="1"/>
          </p:cNvSpPr>
          <p:nvPr>
            <p:ph type="ftr" sz="quarter" idx="18"/>
          </p:nvPr>
        </p:nvSpPr>
        <p:spPr>
          <a:xfrm>
            <a:off x="284125" y="6402118"/>
            <a:ext cx="2477765" cy="190500"/>
          </a:xfrm>
        </p:spPr>
        <p:txBody>
          <a:bodyPr/>
          <a:lstStyle/>
          <a:p>
            <a:endParaRPr lang="en-US"/>
          </a:p>
        </p:txBody>
      </p:sp>
      <p:sp>
        <p:nvSpPr>
          <p:cNvPr id="4" name="Slide Number">
            <a:extLst>
              <a:ext uri="{FF2B5EF4-FFF2-40B4-BE49-F238E27FC236}">
                <a16:creationId xmlns:a16="http://schemas.microsoft.com/office/drawing/2014/main" id="{160DC6C8-AF18-F14B-A164-C49B271F59AD}"/>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753292767"/>
      </p:ext>
    </p:extLst>
  </p:cSld>
  <p:clrMapOvr>
    <a:masterClrMapping/>
  </p:clrMapOvr>
  <p:transition spd="med"/>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ata, 3 callouts, vertical">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287999" y="288036"/>
            <a:ext cx="2474590" cy="1429544"/>
          </a:xfrm>
        </p:spPr>
        <p:txBody>
          <a:bodyPr/>
          <a:lstStyle>
            <a:lvl1pPr>
              <a:lnSpc>
                <a:spcPct val="110000"/>
              </a:lnSpc>
              <a:defRPr sz="1800">
                <a:solidFill>
                  <a:schemeClr val="tx2"/>
                </a:solidFill>
              </a:defRPr>
            </a:lvl1pPr>
          </a:lstStyle>
          <a:p>
            <a:r>
              <a:rPr lang="en-US"/>
              <a:t>Click to edit Master title style</a:t>
            </a:r>
            <a:endParaRPr lang="en-US" dirty="0"/>
          </a:p>
        </p:txBody>
      </p: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3333316" y="214884"/>
            <a:ext cx="2475384" cy="953956"/>
          </a:xfrm>
        </p:spPr>
        <p:txBody>
          <a:bodyPr/>
          <a:lstStyle>
            <a:lvl1pPr>
              <a:lnSpc>
                <a:spcPct val="90000"/>
              </a:lnSpc>
              <a:defRPr sz="6499">
                <a:solidFill>
                  <a:schemeClr val="accent1"/>
                </a:solidFill>
              </a:defRPr>
            </a:lvl1pPr>
            <a:lvl2pPr marL="0" indent="0">
              <a:buNone/>
              <a:defRPr/>
            </a:lvl2pPr>
          </a:lstStyle>
          <a:p>
            <a:pPr lvl="0"/>
            <a:r>
              <a:rPr lang="en-US" dirty="0"/>
              <a:t>00%</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3333316" y="1166534"/>
            <a:ext cx="2475384" cy="483652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6383301" y="213241"/>
            <a:ext cx="2474590" cy="953294"/>
          </a:xfrm>
        </p:spPr>
        <p:txBody>
          <a:bodyPr/>
          <a:lstStyle>
            <a:lvl1pPr>
              <a:lnSpc>
                <a:spcPct val="90000"/>
              </a:lnSpc>
              <a:defRPr sz="6499">
                <a:solidFill>
                  <a:schemeClr val="accent1"/>
                </a:solidFill>
              </a:defRPr>
            </a:lvl1pPr>
          </a:lstStyle>
          <a:p>
            <a:pPr lvl="0"/>
            <a:r>
              <a:rPr lang="en-US" dirty="0"/>
              <a:t>00%</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6380919" y="1167327"/>
            <a:ext cx="2476178" cy="4833423"/>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9428523" y="214827"/>
            <a:ext cx="2474590" cy="951707"/>
          </a:xfrm>
        </p:spPr>
        <p:txBody>
          <a:bodyPr/>
          <a:lstStyle>
            <a:lvl1pPr>
              <a:lnSpc>
                <a:spcPct val="90000"/>
              </a:lnSpc>
              <a:defRPr sz="6499">
                <a:solidFill>
                  <a:schemeClr val="accent1"/>
                </a:solidFill>
              </a:defRPr>
            </a:lvl1pPr>
          </a:lstStyle>
          <a:p>
            <a:pPr lvl="0"/>
            <a:r>
              <a:rPr lang="en-US" dirty="0"/>
              <a:t>00%</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9428522" y="1166533"/>
            <a:ext cx="2476178" cy="4833423"/>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3333316" y="6021388"/>
            <a:ext cx="2475384" cy="571500"/>
          </a:xfrm>
        </p:spPr>
        <p:txBody>
          <a:bodyPr anchor="b"/>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Footer Placeholder 3">
            <a:extLst>
              <a:ext uri="{FF2B5EF4-FFF2-40B4-BE49-F238E27FC236}">
                <a16:creationId xmlns:a16="http://schemas.microsoft.com/office/drawing/2014/main" id="{15DBF980-9C8F-3F7A-E896-C207BA2781B7}"/>
              </a:ext>
            </a:extLst>
          </p:cNvPr>
          <p:cNvSpPr>
            <a:spLocks noGrp="1"/>
          </p:cNvSpPr>
          <p:nvPr>
            <p:ph type="ftr" sz="quarter" idx="18"/>
          </p:nvPr>
        </p:nvSpPr>
        <p:spPr>
          <a:xfrm>
            <a:off x="284125" y="6402118"/>
            <a:ext cx="2477765" cy="190500"/>
          </a:xfrm>
        </p:spPr>
        <p:txBody>
          <a:bodyPr/>
          <a:lstStyle/>
          <a:p>
            <a:endParaRPr lang="en-US"/>
          </a:p>
        </p:txBody>
      </p:sp>
      <p:sp>
        <p:nvSpPr>
          <p:cNvPr id="6" name="Slide Number">
            <a:extLst>
              <a:ext uri="{FF2B5EF4-FFF2-40B4-BE49-F238E27FC236}">
                <a16:creationId xmlns:a16="http://schemas.microsoft.com/office/drawing/2014/main" id="{85A7B871-06B9-0A3F-4D1D-A14D572C268D}"/>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387907864"/>
      </p:ext>
    </p:extLst>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ata, 2 callouts, horizontal">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48808-B77B-7E67-E7EA-BCC945D4D51B}"/>
              </a:ext>
            </a:extLst>
          </p:cNvPr>
          <p:cNvSpPr>
            <a:spLocks noGrp="1"/>
          </p:cNvSpPr>
          <p:nvPr>
            <p:ph type="title" hasCustomPrompt="1"/>
          </p:nvPr>
        </p:nvSpPr>
        <p:spPr>
          <a:xfrm>
            <a:off x="287300" y="201168"/>
            <a:ext cx="2474590" cy="2667794"/>
          </a:xfrm>
        </p:spPr>
        <p:txBody>
          <a:bodyPr/>
          <a:lstStyle>
            <a:lvl1pPr>
              <a:lnSpc>
                <a:spcPct val="100000"/>
              </a:lnSpc>
              <a:defRPr sz="4299">
                <a:solidFill>
                  <a:schemeClr val="accent1"/>
                </a:solidFill>
              </a:defRPr>
            </a:lvl1pPr>
          </a:lstStyle>
          <a:p>
            <a:r>
              <a:rPr lang="en-US" dirty="0"/>
              <a:t>+000%</a:t>
            </a:r>
          </a:p>
        </p:txBody>
      </p:sp>
      <p:sp>
        <p:nvSpPr>
          <p:cNvPr id="5" name="Text Placeholder 4">
            <a:extLst>
              <a:ext uri="{FF2B5EF4-FFF2-40B4-BE49-F238E27FC236}">
                <a16:creationId xmlns:a16="http://schemas.microsoft.com/office/drawing/2014/main" id="{88378CF2-9CD6-2749-A489-08A4608D0BDA}"/>
              </a:ext>
            </a:extLst>
          </p:cNvPr>
          <p:cNvSpPr>
            <a:spLocks noGrp="1"/>
          </p:cNvSpPr>
          <p:nvPr>
            <p:ph type="body" sz="quarter" idx="11"/>
          </p:nvPr>
        </p:nvSpPr>
        <p:spPr>
          <a:xfrm>
            <a:off x="3333316" y="201168"/>
            <a:ext cx="5523781" cy="2667794"/>
          </a:xfrm>
        </p:spPr>
        <p:txBody>
          <a:bodyPr/>
          <a:lstStyle>
            <a:lvl1pPr>
              <a:lnSpc>
                <a:spcPct val="100000"/>
              </a:lnSpc>
              <a:spcBef>
                <a:spcPts val="0"/>
              </a:spcBef>
              <a:defRPr sz="4299">
                <a:solidFill>
                  <a:schemeClr val="tx1"/>
                </a:solidFill>
              </a:defRPr>
            </a:lvl1pPr>
            <a:lvl2pPr marL="393113" indent="-393113">
              <a:lnSpc>
                <a:spcPct val="100000"/>
              </a:lnSpc>
              <a:spcBef>
                <a:spcPts val="0"/>
              </a:spcBef>
              <a:defRPr sz="4299">
                <a:solidFill>
                  <a:schemeClr val="tx1"/>
                </a:solidFill>
              </a:defRPr>
            </a:lvl2pPr>
            <a:lvl3pPr marL="749658" indent="-393113">
              <a:lnSpc>
                <a:spcPct val="100000"/>
              </a:lnSpc>
              <a:spcBef>
                <a:spcPts val="0"/>
              </a:spcBef>
              <a:defRPr sz="4299">
                <a:solidFill>
                  <a:schemeClr val="tx1"/>
                </a:solidFill>
              </a:defRPr>
            </a:lvl3pPr>
            <a:lvl4pPr marL="1142771" indent="-393113">
              <a:lnSpc>
                <a:spcPct val="100000"/>
              </a:lnSpc>
              <a:spcBef>
                <a:spcPts val="0"/>
              </a:spcBef>
              <a:defRPr sz="4299">
                <a:solidFill>
                  <a:schemeClr val="tx1"/>
                </a:solidFill>
              </a:defRPr>
            </a:lvl4pPr>
            <a:lvl5pPr>
              <a:lnSpc>
                <a:spcPct val="100000"/>
              </a:lnSpc>
              <a:spcBef>
                <a:spcPts val="0"/>
              </a:spcBef>
              <a:defRPr sz="4299">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0" name="Straight Connector 9" descr="Horizontal row divider">
            <a:extLst>
              <a:ext uri="{FF2B5EF4-FFF2-40B4-BE49-F238E27FC236}">
                <a16:creationId xmlns:a16="http://schemas.microsoft.com/office/drawing/2014/main" id="{3D81813D-DA09-FCA0-D570-1E2D428C59E9}"/>
              </a:ext>
            </a:extLst>
          </p:cNvPr>
          <p:cNvCxnSpPr/>
          <p:nvPr userDrawn="1"/>
        </p:nvCxnSpPr>
        <p:spPr bwMode="auto">
          <a:xfrm>
            <a:off x="284126" y="3048000"/>
            <a:ext cx="1162057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9" name="Text Placeholder 8">
            <a:extLst>
              <a:ext uri="{FF2B5EF4-FFF2-40B4-BE49-F238E27FC236}">
                <a16:creationId xmlns:a16="http://schemas.microsoft.com/office/drawing/2014/main" id="{A16C1F9D-1D2C-5BDA-E821-35CB4A8708F5}"/>
              </a:ext>
            </a:extLst>
          </p:cNvPr>
          <p:cNvSpPr>
            <a:spLocks noGrp="1"/>
          </p:cNvSpPr>
          <p:nvPr>
            <p:ph type="body" sz="quarter" idx="12" hasCustomPrompt="1"/>
          </p:nvPr>
        </p:nvSpPr>
        <p:spPr>
          <a:xfrm>
            <a:off x="287300" y="3238500"/>
            <a:ext cx="2474590" cy="2667000"/>
          </a:xfrm>
        </p:spPr>
        <p:txBody>
          <a:bodyPr/>
          <a:lstStyle>
            <a:lvl1pPr>
              <a:lnSpc>
                <a:spcPct val="100000"/>
              </a:lnSpc>
              <a:defRPr sz="4299">
                <a:solidFill>
                  <a:schemeClr val="accent1"/>
                </a:solidFill>
              </a:defRPr>
            </a:lvl1pPr>
            <a:lvl2pPr>
              <a:lnSpc>
                <a:spcPct val="100000"/>
              </a:lnSpc>
              <a:defRPr sz="4299">
                <a:solidFill>
                  <a:schemeClr val="accent1"/>
                </a:solidFill>
              </a:defRPr>
            </a:lvl2pPr>
            <a:lvl3pPr>
              <a:lnSpc>
                <a:spcPct val="100000"/>
              </a:lnSpc>
              <a:defRPr sz="4299">
                <a:solidFill>
                  <a:schemeClr val="accent1"/>
                </a:solidFill>
              </a:defRPr>
            </a:lvl3pPr>
            <a:lvl4pPr>
              <a:lnSpc>
                <a:spcPct val="100000"/>
              </a:lnSpc>
              <a:defRPr sz="4299">
                <a:solidFill>
                  <a:schemeClr val="accent1"/>
                </a:solidFill>
              </a:defRPr>
            </a:lvl4pPr>
            <a:lvl5pPr>
              <a:lnSpc>
                <a:spcPct val="100000"/>
              </a:lnSpc>
              <a:defRPr sz="4299">
                <a:solidFill>
                  <a:schemeClr val="accent1"/>
                </a:solidFill>
              </a:defRPr>
            </a:lvl5pPr>
          </a:lstStyle>
          <a:p>
            <a:pPr lvl="0"/>
            <a:r>
              <a:rPr lang="en-US" dirty="0"/>
              <a:t>+000M</a:t>
            </a:r>
          </a:p>
        </p:txBody>
      </p:sp>
      <p:sp>
        <p:nvSpPr>
          <p:cNvPr id="11" name="Text Placeholder 10">
            <a:extLst>
              <a:ext uri="{FF2B5EF4-FFF2-40B4-BE49-F238E27FC236}">
                <a16:creationId xmlns:a16="http://schemas.microsoft.com/office/drawing/2014/main" id="{2C97FE8A-75E3-6FC8-02DD-50E0A4C8C958}"/>
              </a:ext>
            </a:extLst>
          </p:cNvPr>
          <p:cNvSpPr>
            <a:spLocks noGrp="1"/>
          </p:cNvSpPr>
          <p:nvPr>
            <p:ph type="body" sz="quarter" idx="13"/>
          </p:nvPr>
        </p:nvSpPr>
        <p:spPr>
          <a:xfrm>
            <a:off x="3333316" y="3238500"/>
            <a:ext cx="5523781" cy="2667000"/>
          </a:xfrm>
        </p:spPr>
        <p:txBody>
          <a:bodyPr/>
          <a:lstStyle>
            <a:lvl1pPr>
              <a:lnSpc>
                <a:spcPct val="100000"/>
              </a:lnSpc>
              <a:spcBef>
                <a:spcPts val="0"/>
              </a:spcBef>
              <a:defRPr sz="4299">
                <a:solidFill>
                  <a:schemeClr val="tx1"/>
                </a:solidFill>
              </a:defRPr>
            </a:lvl1pPr>
            <a:lvl2pPr marL="393113" indent="-393113">
              <a:lnSpc>
                <a:spcPct val="100000"/>
              </a:lnSpc>
              <a:spcBef>
                <a:spcPts val="0"/>
              </a:spcBef>
              <a:defRPr sz="4299">
                <a:solidFill>
                  <a:schemeClr val="tx1"/>
                </a:solidFill>
              </a:defRPr>
            </a:lvl2pPr>
            <a:lvl3pPr marL="749658" indent="-393113">
              <a:lnSpc>
                <a:spcPct val="100000"/>
              </a:lnSpc>
              <a:spcBef>
                <a:spcPts val="0"/>
              </a:spcBef>
              <a:defRPr sz="4299">
                <a:solidFill>
                  <a:schemeClr val="tx1"/>
                </a:solidFill>
              </a:defRPr>
            </a:lvl3pPr>
            <a:lvl4pPr marL="1142771" indent="-393113">
              <a:lnSpc>
                <a:spcPct val="100000"/>
              </a:lnSpc>
              <a:spcBef>
                <a:spcPts val="0"/>
              </a:spcBef>
              <a:defRPr sz="4299">
                <a:solidFill>
                  <a:schemeClr val="tx1"/>
                </a:solidFill>
              </a:defRPr>
            </a:lvl4pPr>
            <a:lvl5pPr>
              <a:lnSpc>
                <a:spcPct val="100000"/>
              </a:lnSpc>
              <a:spcBef>
                <a:spcPts val="0"/>
              </a:spcBef>
              <a:defRPr sz="4299">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Footer Placeholder 3">
            <a:extLst>
              <a:ext uri="{FF2B5EF4-FFF2-40B4-BE49-F238E27FC236}">
                <a16:creationId xmlns:a16="http://schemas.microsoft.com/office/drawing/2014/main" id="{0837D060-1DA4-2AC5-AC63-E1AFDD16370F}"/>
              </a:ext>
            </a:extLst>
          </p:cNvPr>
          <p:cNvSpPr>
            <a:spLocks noGrp="1"/>
          </p:cNvSpPr>
          <p:nvPr>
            <p:ph type="ftr" sz="quarter" idx="18"/>
          </p:nvPr>
        </p:nvSpPr>
        <p:spPr>
          <a:xfrm>
            <a:off x="284125" y="6402118"/>
            <a:ext cx="2477765" cy="190500"/>
          </a:xfrm>
        </p:spPr>
        <p:txBody>
          <a:bodyPr/>
          <a:lstStyle/>
          <a:p>
            <a:endParaRPr lang="en-US"/>
          </a:p>
        </p:txBody>
      </p:sp>
      <p:sp>
        <p:nvSpPr>
          <p:cNvPr id="6" name="Slide Number">
            <a:extLst>
              <a:ext uri="{FF2B5EF4-FFF2-40B4-BE49-F238E27FC236}">
                <a16:creationId xmlns:a16="http://schemas.microsoft.com/office/drawing/2014/main" id="{B3EE9E1A-5619-752E-836B-A127FD2C7D75}"/>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567298432"/>
      </p:ext>
    </p:extLst>
  </p:cSld>
  <p:clrMapOvr>
    <a:masterClrMapping/>
  </p:clrMapOvr>
  <p:transition spd="med"/>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ata, 3 callouts, horizontal">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287999" y="288036"/>
            <a:ext cx="2474590" cy="1429544"/>
          </a:xfrm>
        </p:spPr>
        <p:txBody>
          <a:bodyPr/>
          <a:lstStyle>
            <a:lvl1pPr>
              <a:lnSpc>
                <a:spcPct val="110000"/>
              </a:lnSpc>
              <a:defRPr sz="1800">
                <a:solidFill>
                  <a:schemeClr val="tx2"/>
                </a:solidFill>
              </a:defRPr>
            </a:lvl1pPr>
          </a:lstStyle>
          <a:p>
            <a:r>
              <a:rPr lang="en-US"/>
              <a:t>Click to edit Master title style</a:t>
            </a:r>
            <a:endParaRPr lang="en-US" dirty="0"/>
          </a:p>
        </p:txBody>
      </p: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3333316" y="205740"/>
            <a:ext cx="2475384" cy="1429544"/>
          </a:xfrm>
        </p:spPr>
        <p:txBody>
          <a:bodyPr/>
          <a:lstStyle>
            <a:lvl1pPr>
              <a:lnSpc>
                <a:spcPct val="90000"/>
              </a:lnSpc>
              <a:defRPr sz="6499">
                <a:solidFill>
                  <a:schemeClr val="accent1"/>
                </a:solidFill>
              </a:defRPr>
            </a:lvl1pPr>
            <a:lvl2pPr marL="0" indent="0">
              <a:buNone/>
              <a:defRPr/>
            </a:lvl2pPr>
          </a:lstStyle>
          <a:p>
            <a:r>
              <a:rPr lang="en-US" dirty="0"/>
              <a:t>00%</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6380919" y="288036"/>
            <a:ext cx="3809504" cy="1429544"/>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7" name="Straight Connector 16" descr="Horizontal row divider">
            <a:extLst>
              <a:ext uri="{FF2B5EF4-FFF2-40B4-BE49-F238E27FC236}">
                <a16:creationId xmlns:a16="http://schemas.microsoft.com/office/drawing/2014/main" id="{1103109C-6DA9-8F27-B4B1-EE276442E489}"/>
              </a:ext>
            </a:extLst>
          </p:cNvPr>
          <p:cNvCxnSpPr/>
          <p:nvPr userDrawn="1"/>
        </p:nvCxnSpPr>
        <p:spPr bwMode="auto">
          <a:xfrm>
            <a:off x="3333316" y="2000250"/>
            <a:ext cx="857138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3333316" y="2093976"/>
            <a:ext cx="2475384" cy="1428753"/>
          </a:xfrm>
        </p:spPr>
        <p:txBody>
          <a:bodyPr/>
          <a:lstStyle>
            <a:lvl1pPr>
              <a:lnSpc>
                <a:spcPct val="90000"/>
              </a:lnSpc>
              <a:defRPr sz="6499">
                <a:solidFill>
                  <a:schemeClr val="accent1"/>
                </a:solidFill>
              </a:defRPr>
            </a:lvl1pPr>
          </a:lstStyle>
          <a:p>
            <a:r>
              <a:rPr lang="en-US" dirty="0"/>
              <a:t>00%</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6380919" y="2190750"/>
            <a:ext cx="3809504" cy="142875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5" name="Straight Connector 14" descr="Horizontal row divider">
            <a:extLst>
              <a:ext uri="{FF2B5EF4-FFF2-40B4-BE49-F238E27FC236}">
                <a16:creationId xmlns:a16="http://schemas.microsoft.com/office/drawing/2014/main" id="{687931BB-B3EF-829C-B354-B048514D5138}"/>
              </a:ext>
            </a:extLst>
          </p:cNvPr>
          <p:cNvCxnSpPr/>
          <p:nvPr userDrawn="1"/>
        </p:nvCxnSpPr>
        <p:spPr bwMode="auto">
          <a:xfrm>
            <a:off x="3333316" y="4095750"/>
            <a:ext cx="857138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3333317" y="4201668"/>
            <a:ext cx="2475383" cy="1428753"/>
          </a:xfrm>
        </p:spPr>
        <p:txBody>
          <a:bodyPr/>
          <a:lstStyle>
            <a:lvl1pPr>
              <a:lnSpc>
                <a:spcPct val="90000"/>
              </a:lnSpc>
              <a:defRPr sz="6499">
                <a:solidFill>
                  <a:schemeClr val="accent1"/>
                </a:solidFill>
              </a:defRPr>
            </a:lvl1pPr>
          </a:lstStyle>
          <a:p>
            <a:r>
              <a:rPr lang="en-US" dirty="0"/>
              <a:t>00%</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6380919" y="4286250"/>
            <a:ext cx="3809504" cy="142875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3333316" y="6021388"/>
            <a:ext cx="2475384" cy="571500"/>
          </a:xfrm>
        </p:spPr>
        <p:txBody>
          <a:bodyPr anchor="b"/>
          <a:lstStyle>
            <a:lvl1pPr>
              <a:lnSpc>
                <a:spcPct val="120000"/>
              </a:lnSpc>
              <a:spcBef>
                <a:spcPts val="0"/>
              </a:spcBef>
              <a:defRPr sz="800" b="0" i="0">
                <a:solidFill>
                  <a:schemeClr val="tx1"/>
                </a:solidFill>
                <a:latin typeface="IBM Plex Sans" panose="020B0503050203000203" pitchFamily="34" charset="0"/>
              </a:defRPr>
            </a:lvl1pPr>
            <a:lvl2pPr>
              <a:lnSpc>
                <a:spcPct val="120000"/>
              </a:lnSpc>
              <a:spcBef>
                <a:spcPts val="0"/>
              </a:spcBef>
              <a:defRPr sz="800" b="0" i="0">
                <a:solidFill>
                  <a:schemeClr val="tx1"/>
                </a:solidFill>
                <a:latin typeface="IBM Plex Sans" panose="020B0503050203000203" pitchFamily="34" charset="0"/>
              </a:defRPr>
            </a:lvl2pPr>
            <a:lvl3pPr>
              <a:lnSpc>
                <a:spcPct val="120000"/>
              </a:lnSpc>
              <a:spcBef>
                <a:spcPts val="0"/>
              </a:spcBef>
              <a:defRPr sz="800" b="0" i="0">
                <a:solidFill>
                  <a:schemeClr val="tx1"/>
                </a:solidFill>
                <a:latin typeface="IBM Plex Sans" panose="020B0503050203000203" pitchFamily="34" charset="0"/>
              </a:defRPr>
            </a:lvl3pPr>
            <a:lvl4pPr>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Footer Placeholder 3">
            <a:extLst>
              <a:ext uri="{FF2B5EF4-FFF2-40B4-BE49-F238E27FC236}">
                <a16:creationId xmlns:a16="http://schemas.microsoft.com/office/drawing/2014/main" id="{75C67502-D618-DC10-9CCC-905693ABB58E}"/>
              </a:ext>
            </a:extLst>
          </p:cNvPr>
          <p:cNvSpPr>
            <a:spLocks noGrp="1"/>
          </p:cNvSpPr>
          <p:nvPr>
            <p:ph type="ftr" sz="quarter" idx="18"/>
          </p:nvPr>
        </p:nvSpPr>
        <p:spPr>
          <a:xfrm>
            <a:off x="284125" y="6402118"/>
            <a:ext cx="2477765" cy="190500"/>
          </a:xfrm>
        </p:spPr>
        <p:txBody>
          <a:bodyPr/>
          <a:lstStyle/>
          <a:p>
            <a:endParaRPr lang="en-US"/>
          </a:p>
        </p:txBody>
      </p:sp>
      <p:sp>
        <p:nvSpPr>
          <p:cNvPr id="6" name="Slide Number">
            <a:extLst>
              <a:ext uri="{FF2B5EF4-FFF2-40B4-BE49-F238E27FC236}">
                <a16:creationId xmlns:a16="http://schemas.microsoft.com/office/drawing/2014/main" id="{022EFDDC-A614-EFF6-CE30-E60F4DB9F755}"/>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404548502"/>
      </p:ext>
    </p:extLst>
  </p:cSld>
  <p:clrMapOvr>
    <a:masterClrMapping/>
  </p:clrMapOvr>
  <p:transition spd="med"/>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4 columns ">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288036"/>
            <a:ext cx="2474590" cy="762794"/>
          </a:xfrm>
        </p:spPr>
        <p:txBody>
          <a:bodyPr/>
          <a:lstStyle>
            <a:lvl1pPr>
              <a:lnSpc>
                <a:spcPct val="110000"/>
              </a:lnSpc>
              <a:defRPr sz="1400">
                <a:solidFill>
                  <a:schemeClr val="tx2"/>
                </a:solidFill>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1C17B282-9F6A-839A-442D-69BC9DF3749A}"/>
              </a:ext>
            </a:extLst>
          </p:cNvPr>
          <p:cNvSpPr>
            <a:spLocks noGrp="1"/>
          </p:cNvSpPr>
          <p:nvPr>
            <p:ph type="body" sz="quarter" idx="11"/>
          </p:nvPr>
        </p:nvSpPr>
        <p:spPr>
          <a:xfrm>
            <a:off x="287999" y="1714500"/>
            <a:ext cx="2477765"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714500"/>
            <a:ext cx="2475384"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0919" y="1714500"/>
            <a:ext cx="2476178"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9428522" y="1714500"/>
            <a:ext cx="2479352"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Footer Placeholder 3">
            <a:extLst>
              <a:ext uri="{FF2B5EF4-FFF2-40B4-BE49-F238E27FC236}">
                <a16:creationId xmlns:a16="http://schemas.microsoft.com/office/drawing/2014/main" id="{FBB77C83-5304-5E09-3590-D4337DA42A40}"/>
              </a:ext>
            </a:extLst>
          </p:cNvPr>
          <p:cNvSpPr>
            <a:spLocks noGrp="1"/>
          </p:cNvSpPr>
          <p:nvPr>
            <p:ph type="ftr" sz="quarter" idx="18"/>
          </p:nvPr>
        </p:nvSpPr>
        <p:spPr>
          <a:xfrm>
            <a:off x="284125" y="6402118"/>
            <a:ext cx="2477765" cy="190500"/>
          </a:xfrm>
        </p:spPr>
        <p:txBody>
          <a:bodyPr/>
          <a:lstStyle/>
          <a:p>
            <a:endParaRPr lang="en-US"/>
          </a:p>
        </p:txBody>
      </p:sp>
      <p:sp>
        <p:nvSpPr>
          <p:cNvPr id="6" name="Slide Number">
            <a:extLst>
              <a:ext uri="{FF2B5EF4-FFF2-40B4-BE49-F238E27FC236}">
                <a16:creationId xmlns:a16="http://schemas.microsoft.com/office/drawing/2014/main" id="{E78A9E4F-B41B-2A68-ED74-D619432AAB28}"/>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372661916"/>
      </p:ext>
    </p:extLst>
  </p:cSld>
  <p:clrMapOvr>
    <a:masterClrMapping/>
  </p:clrMapOvr>
  <p:transition spd="med"/>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 4 columns, short divider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288036"/>
            <a:ext cx="2474590" cy="762794"/>
          </a:xfrm>
        </p:spPr>
        <p:txBody>
          <a:bodyPr/>
          <a:lstStyle>
            <a:lvl1pPr>
              <a:lnSpc>
                <a:spcPct val="110000"/>
              </a:lnSpc>
              <a:defRPr sz="1400">
                <a:solidFill>
                  <a:schemeClr val="tx2"/>
                </a:solidFill>
              </a:defRPr>
            </a:lvl1pPr>
          </a:lstStyle>
          <a:p>
            <a:r>
              <a:rPr lang="en-US"/>
              <a:t>Click to edit Master title style</a:t>
            </a:r>
            <a:endParaRPr lang="en-US" dirty="0"/>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3316" y="288036"/>
            <a:ext cx="2477765" cy="762794"/>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Text Placeholder 6">
            <a:extLst>
              <a:ext uri="{FF2B5EF4-FFF2-40B4-BE49-F238E27FC236}">
                <a16:creationId xmlns:a16="http://schemas.microsoft.com/office/drawing/2014/main" id="{1239EA8E-6B4C-405F-E7F6-ABB450E07109}"/>
              </a:ext>
            </a:extLst>
          </p:cNvPr>
          <p:cNvSpPr>
            <a:spLocks noGrp="1"/>
          </p:cNvSpPr>
          <p:nvPr>
            <p:ph type="body" sz="quarter" idx="19"/>
          </p:nvPr>
        </p:nvSpPr>
        <p:spPr>
          <a:xfrm>
            <a:off x="289681" y="1714500"/>
            <a:ext cx="2475384"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20" name="Straight Connector 19" descr="Vertical column divider">
            <a:extLst>
              <a:ext uri="{FF2B5EF4-FFF2-40B4-BE49-F238E27FC236}">
                <a16:creationId xmlns:a16="http://schemas.microsoft.com/office/drawing/2014/main" id="{ABAB2974-AD95-0BF2-C41A-265AEF03B4F7}"/>
              </a:ext>
            </a:extLst>
          </p:cNvPr>
          <p:cNvCxnSpPr>
            <a:cxnSpLocks/>
          </p:cNvCxnSpPr>
          <p:nvPr userDrawn="1"/>
        </p:nvCxnSpPr>
        <p:spPr bwMode="auto">
          <a:xfrm>
            <a:off x="3047603" y="1714500"/>
            <a:ext cx="0" cy="428625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714500"/>
            <a:ext cx="2475384"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21" name="Straight Connector 20" descr="Vertical column divider">
            <a:extLst>
              <a:ext uri="{FF2B5EF4-FFF2-40B4-BE49-F238E27FC236}">
                <a16:creationId xmlns:a16="http://schemas.microsoft.com/office/drawing/2014/main" id="{CDB8CB8D-C4DB-E357-4948-59CD6A18A9DC}"/>
              </a:ext>
            </a:extLst>
          </p:cNvPr>
          <p:cNvCxnSpPr/>
          <p:nvPr userDrawn="1"/>
        </p:nvCxnSpPr>
        <p:spPr bwMode="auto">
          <a:xfrm>
            <a:off x="6093683" y="1714500"/>
            <a:ext cx="0" cy="4288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0919" y="1714500"/>
            <a:ext cx="2476178"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22" name="Straight Connector 21" descr="Vertical column divider">
            <a:extLst>
              <a:ext uri="{FF2B5EF4-FFF2-40B4-BE49-F238E27FC236}">
                <a16:creationId xmlns:a16="http://schemas.microsoft.com/office/drawing/2014/main" id="{8B5887E5-28C4-AA99-EBD5-E34B88F46F25}"/>
              </a:ext>
            </a:extLst>
          </p:cNvPr>
          <p:cNvCxnSpPr/>
          <p:nvPr userDrawn="1"/>
        </p:nvCxnSpPr>
        <p:spPr bwMode="auto">
          <a:xfrm>
            <a:off x="9142810" y="1714500"/>
            <a:ext cx="0" cy="4288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9428522" y="1714500"/>
            <a:ext cx="2479352"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Footer Placeholder 3">
            <a:extLst>
              <a:ext uri="{FF2B5EF4-FFF2-40B4-BE49-F238E27FC236}">
                <a16:creationId xmlns:a16="http://schemas.microsoft.com/office/drawing/2014/main" id="{769EE7B3-BC6A-6676-8FA2-607F9B08DA3D}"/>
              </a:ext>
            </a:extLst>
          </p:cNvPr>
          <p:cNvSpPr>
            <a:spLocks noGrp="1"/>
          </p:cNvSpPr>
          <p:nvPr>
            <p:ph type="ftr" sz="quarter" idx="18"/>
          </p:nvPr>
        </p:nvSpPr>
        <p:spPr>
          <a:xfrm>
            <a:off x="284125" y="6402118"/>
            <a:ext cx="2477765" cy="190500"/>
          </a:xfrm>
        </p:spPr>
        <p:txBody>
          <a:bodyPr/>
          <a:lstStyle/>
          <a:p>
            <a:endParaRPr lang="en-US"/>
          </a:p>
        </p:txBody>
      </p:sp>
      <p:sp>
        <p:nvSpPr>
          <p:cNvPr id="5" name="Slide Number">
            <a:extLst>
              <a:ext uri="{FF2B5EF4-FFF2-40B4-BE49-F238E27FC236}">
                <a16:creationId xmlns:a16="http://schemas.microsoft.com/office/drawing/2014/main" id="{DB52D7E1-3828-A1B9-9239-637B1E2A5431}"/>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754148879"/>
      </p:ext>
    </p:extLst>
  </p:cSld>
  <p:clrMapOvr>
    <a:masterClrMapping/>
  </p:clrMapOvr>
  <p:transition spd="med"/>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4 columns, dividers, headline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288036"/>
            <a:ext cx="2474590" cy="762794"/>
          </a:xfrm>
        </p:spPr>
        <p:txBody>
          <a:bodyPr/>
          <a:lstStyle>
            <a:lvl1pPr>
              <a:lnSpc>
                <a:spcPct val="110000"/>
              </a:lnSpc>
              <a:defRPr sz="1400">
                <a:solidFill>
                  <a:schemeClr val="tx2"/>
                </a:solidFill>
              </a:defRPr>
            </a:lvl1pPr>
          </a:lstStyle>
          <a:p>
            <a:r>
              <a:rPr lang="en-US"/>
              <a:t>Click to edit Master title style</a:t>
            </a:r>
            <a:endParaRPr lang="en-US" dirty="0"/>
          </a:p>
        </p:txBody>
      </p:sp>
      <p:cxnSp>
        <p:nvCxnSpPr>
          <p:cNvPr id="14" name="Straight Connector 13" descr="Vertical column divider">
            <a:extLst>
              <a:ext uri="{FF2B5EF4-FFF2-40B4-BE49-F238E27FC236}">
                <a16:creationId xmlns:a16="http://schemas.microsoft.com/office/drawing/2014/main" id="{C6EB28FF-C21F-A83D-2D19-2242B76C6B09}"/>
              </a:ext>
            </a:extLst>
          </p:cNvPr>
          <p:cNvCxnSpPr/>
          <p:nvPr userDrawn="1"/>
        </p:nvCxnSpPr>
        <p:spPr bwMode="auto">
          <a:xfrm>
            <a:off x="3047603"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3316" y="288036"/>
            <a:ext cx="2477765" cy="762794"/>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714500"/>
            <a:ext cx="2475384"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8" name="Straight Connector 17" descr="Vertical column divider">
            <a:extLst>
              <a:ext uri="{FF2B5EF4-FFF2-40B4-BE49-F238E27FC236}">
                <a16:creationId xmlns:a16="http://schemas.microsoft.com/office/drawing/2014/main" id="{3D7A0E74-695D-C6F5-07CD-01209D58A70A}"/>
              </a:ext>
            </a:extLst>
          </p:cNvPr>
          <p:cNvCxnSpPr/>
          <p:nvPr userDrawn="1"/>
        </p:nvCxnSpPr>
        <p:spPr bwMode="auto">
          <a:xfrm>
            <a:off x="6093683" y="283464"/>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0919" y="288036"/>
            <a:ext cx="2476178" cy="762794"/>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0919" y="1714500"/>
            <a:ext cx="2476178"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9" name="Straight Connector 18" descr="Vertical column divider">
            <a:extLst>
              <a:ext uri="{FF2B5EF4-FFF2-40B4-BE49-F238E27FC236}">
                <a16:creationId xmlns:a16="http://schemas.microsoft.com/office/drawing/2014/main" id="{19E1AC9A-B000-435B-E4BC-54B09FB7957C}"/>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28522" y="288036"/>
            <a:ext cx="2479352" cy="762794"/>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9428522" y="1714500"/>
            <a:ext cx="2479352"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Footer Placeholder 3">
            <a:extLst>
              <a:ext uri="{FF2B5EF4-FFF2-40B4-BE49-F238E27FC236}">
                <a16:creationId xmlns:a16="http://schemas.microsoft.com/office/drawing/2014/main" id="{E3F3A850-F28F-F30E-5505-EA11791B052B}"/>
              </a:ext>
            </a:extLst>
          </p:cNvPr>
          <p:cNvSpPr>
            <a:spLocks noGrp="1"/>
          </p:cNvSpPr>
          <p:nvPr>
            <p:ph type="ftr" sz="quarter" idx="18"/>
          </p:nvPr>
        </p:nvSpPr>
        <p:spPr>
          <a:xfrm>
            <a:off x="284125" y="6402118"/>
            <a:ext cx="2477765" cy="190500"/>
          </a:xfrm>
        </p:spPr>
        <p:txBody>
          <a:bodyPr/>
          <a:lstStyle/>
          <a:p>
            <a:endParaRPr lang="en-US"/>
          </a:p>
        </p:txBody>
      </p:sp>
      <p:sp>
        <p:nvSpPr>
          <p:cNvPr id="5" name="Slide Number">
            <a:extLst>
              <a:ext uri="{FF2B5EF4-FFF2-40B4-BE49-F238E27FC236}">
                <a16:creationId xmlns:a16="http://schemas.microsoft.com/office/drawing/2014/main" id="{B96005D4-0874-989F-217D-8A2592F81D57}"/>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743215430"/>
      </p:ext>
    </p:extLst>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xt, 4 columns, dividers, pictogram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34332-B5B5-4358-3C72-8B35F374A887}"/>
              </a:ext>
            </a:extLst>
          </p:cNvPr>
          <p:cNvSpPr>
            <a:spLocks noGrp="1"/>
          </p:cNvSpPr>
          <p:nvPr>
            <p:ph type="title"/>
          </p:nvPr>
        </p:nvSpPr>
        <p:spPr>
          <a:xfrm>
            <a:off x="287999" y="288036"/>
            <a:ext cx="2474590" cy="1048544"/>
          </a:xfrm>
        </p:spPr>
        <p:txBody>
          <a:bodyPr/>
          <a:lstStyle>
            <a:lvl1pPr>
              <a:lnSpc>
                <a:spcPct val="110000"/>
              </a:lnSpc>
              <a:defRPr sz="1200">
                <a:solidFill>
                  <a:schemeClr val="tx2"/>
                </a:solidFill>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A59C4772-2960-241E-274D-18A4B5568DAB}"/>
              </a:ext>
            </a:extLst>
          </p:cNvPr>
          <p:cNvSpPr>
            <a:spLocks noGrp="1"/>
          </p:cNvSpPr>
          <p:nvPr>
            <p:ph type="body" sz="quarter" idx="11"/>
          </p:nvPr>
        </p:nvSpPr>
        <p:spPr>
          <a:xfrm>
            <a:off x="287999" y="1714500"/>
            <a:ext cx="2477765" cy="2000250"/>
          </a:xfrm>
        </p:spPr>
        <p:txBody>
          <a:bodyPr/>
          <a:lstStyle>
            <a:lvl1pPr>
              <a:lnSpc>
                <a:spcPct val="100000"/>
              </a:lnSpc>
              <a:spcBef>
                <a:spcPts val="0"/>
              </a:spcBef>
              <a:defRPr sz="1800">
                <a:solidFill>
                  <a:schemeClr val="tx1"/>
                </a:solidFill>
              </a:defRPr>
            </a:lvl1pPr>
          </a:lstStyle>
          <a:p>
            <a:pPr lvl="0"/>
            <a:r>
              <a:rPr lang="en-US"/>
              <a:t>Click to edit Master text styles</a:t>
            </a:r>
          </a:p>
        </p:txBody>
      </p:sp>
      <p:cxnSp>
        <p:nvCxnSpPr>
          <p:cNvPr id="17" name="Straight Connector 16" descr="Vertical column divider">
            <a:extLst>
              <a:ext uri="{FF2B5EF4-FFF2-40B4-BE49-F238E27FC236}">
                <a16:creationId xmlns:a16="http://schemas.microsoft.com/office/drawing/2014/main" id="{4D695107-5427-4D2D-F88F-89BA74127CBF}"/>
              </a:ext>
            </a:extLst>
          </p:cNvPr>
          <p:cNvCxnSpPr/>
          <p:nvPr userDrawn="1"/>
        </p:nvCxnSpPr>
        <p:spPr bwMode="auto">
          <a:xfrm>
            <a:off x="3047603"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4" name="Picture Placeholder 13" descr="Place pictogram here">
            <a:extLst>
              <a:ext uri="{FF2B5EF4-FFF2-40B4-BE49-F238E27FC236}">
                <a16:creationId xmlns:a16="http://schemas.microsoft.com/office/drawing/2014/main" id="{637C5D5A-A533-DB2D-8BBE-C9DAA013CA01}"/>
              </a:ext>
            </a:extLst>
          </p:cNvPr>
          <p:cNvSpPr>
            <a:spLocks noGrp="1"/>
          </p:cNvSpPr>
          <p:nvPr>
            <p:ph type="pic" sz="quarter" idx="15" hasCustomPrompt="1"/>
          </p:nvPr>
        </p:nvSpPr>
        <p:spPr>
          <a:xfrm>
            <a:off x="3333316" y="288036"/>
            <a:ext cx="607997" cy="608076"/>
          </a:xfrm>
        </p:spPr>
        <p:txBody>
          <a:bodyPr anchor="ctr"/>
          <a:lstStyle>
            <a:lvl1pPr algn="ctr">
              <a:defRPr sz="800">
                <a:solidFill>
                  <a:schemeClr val="tx1"/>
                </a:solidFill>
              </a:defRPr>
            </a:lvl1pPr>
          </a:lstStyle>
          <a:p>
            <a:r>
              <a:rPr lang="en-US"/>
              <a:t>Pictogram</a:t>
            </a:r>
          </a:p>
        </p:txBody>
      </p:sp>
      <p:sp>
        <p:nvSpPr>
          <p:cNvPr id="10" name="Text Placeholder 9">
            <a:extLst>
              <a:ext uri="{FF2B5EF4-FFF2-40B4-BE49-F238E27FC236}">
                <a16:creationId xmlns:a16="http://schemas.microsoft.com/office/drawing/2014/main" id="{627CF39F-F0FC-7815-2582-A13E0599BC21}"/>
              </a:ext>
            </a:extLst>
          </p:cNvPr>
          <p:cNvSpPr>
            <a:spLocks noGrp="1"/>
          </p:cNvSpPr>
          <p:nvPr>
            <p:ph type="body" sz="quarter" idx="12"/>
          </p:nvPr>
        </p:nvSpPr>
        <p:spPr>
          <a:xfrm>
            <a:off x="3333316" y="1714500"/>
            <a:ext cx="2475384" cy="4286250"/>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8" name="Straight Connector 17" descr="Vertical column divider">
            <a:extLst>
              <a:ext uri="{FF2B5EF4-FFF2-40B4-BE49-F238E27FC236}">
                <a16:creationId xmlns:a16="http://schemas.microsoft.com/office/drawing/2014/main" id="{43B07B4A-5DB5-8126-EA79-502787053E82}"/>
              </a:ext>
            </a:extLst>
          </p:cNvPr>
          <p:cNvCxnSpPr/>
          <p:nvPr userDrawn="1"/>
        </p:nvCxnSpPr>
        <p:spPr bwMode="auto">
          <a:xfrm>
            <a:off x="6093683" y="283464"/>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5" name="Picture Placeholder 13" descr="Place pictogram here">
            <a:extLst>
              <a:ext uri="{FF2B5EF4-FFF2-40B4-BE49-F238E27FC236}">
                <a16:creationId xmlns:a16="http://schemas.microsoft.com/office/drawing/2014/main" id="{81413BEF-DDD1-548F-409B-224DE030B67E}"/>
              </a:ext>
            </a:extLst>
          </p:cNvPr>
          <p:cNvSpPr>
            <a:spLocks noGrp="1"/>
          </p:cNvSpPr>
          <p:nvPr>
            <p:ph type="pic" sz="quarter" idx="16" hasCustomPrompt="1"/>
          </p:nvPr>
        </p:nvSpPr>
        <p:spPr>
          <a:xfrm>
            <a:off x="6387345" y="288036"/>
            <a:ext cx="607997" cy="608076"/>
          </a:xfrm>
        </p:spPr>
        <p:txBody>
          <a:bodyPr anchor="ctr"/>
          <a:lstStyle>
            <a:lvl1pPr algn="ctr">
              <a:defRPr sz="800">
                <a:solidFill>
                  <a:schemeClr val="tx1"/>
                </a:solidFill>
              </a:defRPr>
            </a:lvl1pPr>
          </a:lstStyle>
          <a:p>
            <a:r>
              <a:rPr lang="en-US"/>
              <a:t>Pictogram</a:t>
            </a:r>
          </a:p>
        </p:txBody>
      </p:sp>
      <p:sp>
        <p:nvSpPr>
          <p:cNvPr id="11" name="Text Placeholder 9">
            <a:extLst>
              <a:ext uri="{FF2B5EF4-FFF2-40B4-BE49-F238E27FC236}">
                <a16:creationId xmlns:a16="http://schemas.microsoft.com/office/drawing/2014/main" id="{68C92137-8AC3-46D8-C9A2-F6F058938BEF}"/>
              </a:ext>
            </a:extLst>
          </p:cNvPr>
          <p:cNvSpPr>
            <a:spLocks noGrp="1"/>
          </p:cNvSpPr>
          <p:nvPr>
            <p:ph type="body" sz="quarter" idx="13"/>
          </p:nvPr>
        </p:nvSpPr>
        <p:spPr>
          <a:xfrm>
            <a:off x="6383185" y="1714500"/>
            <a:ext cx="2470738" cy="4286250"/>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9" name="Straight Connector 18" descr="Vertical column divider">
            <a:extLst>
              <a:ext uri="{FF2B5EF4-FFF2-40B4-BE49-F238E27FC236}">
                <a16:creationId xmlns:a16="http://schemas.microsoft.com/office/drawing/2014/main" id="{4D829559-0A72-8826-E06A-C6CCD39750A4}"/>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6" name="Picture Placeholder 13" descr="Place pictogram here">
            <a:extLst>
              <a:ext uri="{FF2B5EF4-FFF2-40B4-BE49-F238E27FC236}">
                <a16:creationId xmlns:a16="http://schemas.microsoft.com/office/drawing/2014/main" id="{B37C3DBB-1177-5FC6-7F7F-E6C5931C9620}"/>
              </a:ext>
            </a:extLst>
          </p:cNvPr>
          <p:cNvSpPr>
            <a:spLocks noGrp="1"/>
          </p:cNvSpPr>
          <p:nvPr>
            <p:ph type="pic" sz="quarter" idx="17" hasCustomPrompt="1"/>
          </p:nvPr>
        </p:nvSpPr>
        <p:spPr>
          <a:xfrm>
            <a:off x="9428522" y="288036"/>
            <a:ext cx="607997" cy="608076"/>
          </a:xfrm>
        </p:spPr>
        <p:txBody>
          <a:bodyPr anchor="ctr"/>
          <a:lstStyle>
            <a:lvl1pPr algn="ctr">
              <a:defRPr sz="800">
                <a:solidFill>
                  <a:schemeClr val="tx1"/>
                </a:solidFill>
              </a:defRPr>
            </a:lvl1pPr>
          </a:lstStyle>
          <a:p>
            <a:r>
              <a:rPr lang="en-US"/>
              <a:t>Pictogram</a:t>
            </a:r>
          </a:p>
        </p:txBody>
      </p:sp>
      <p:sp>
        <p:nvSpPr>
          <p:cNvPr id="12" name="Text Placeholder 9">
            <a:extLst>
              <a:ext uri="{FF2B5EF4-FFF2-40B4-BE49-F238E27FC236}">
                <a16:creationId xmlns:a16="http://schemas.microsoft.com/office/drawing/2014/main" id="{AC380211-AA5F-2F8D-309F-DC766DF1EF52}"/>
              </a:ext>
            </a:extLst>
          </p:cNvPr>
          <p:cNvSpPr>
            <a:spLocks noGrp="1"/>
          </p:cNvSpPr>
          <p:nvPr>
            <p:ph type="body" sz="quarter" idx="14"/>
          </p:nvPr>
        </p:nvSpPr>
        <p:spPr>
          <a:xfrm>
            <a:off x="9428523" y="1714500"/>
            <a:ext cx="2476177" cy="4286250"/>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ACE782CF-665F-3C56-698C-16112EB19B2F}"/>
              </a:ext>
            </a:extLst>
          </p:cNvPr>
          <p:cNvSpPr>
            <a:spLocks noGrp="1"/>
          </p:cNvSpPr>
          <p:nvPr>
            <p:ph type="ftr" sz="quarter" idx="18"/>
          </p:nvPr>
        </p:nvSpPr>
        <p:spPr/>
        <p:txBody>
          <a:bodyPr/>
          <a:lstStyle/>
          <a:p>
            <a:endParaRPr lang="en-US"/>
          </a:p>
        </p:txBody>
      </p:sp>
      <p:sp>
        <p:nvSpPr>
          <p:cNvPr id="6" name="Slide Number">
            <a:extLst>
              <a:ext uri="{FF2B5EF4-FFF2-40B4-BE49-F238E27FC236}">
                <a16:creationId xmlns:a16="http://schemas.microsoft.com/office/drawing/2014/main" id="{D2A45AB7-102C-FBDF-94FD-99783B6A5A18}"/>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294254860"/>
      </p:ext>
    </p:extLst>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ext, 1 wide column, divid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192024"/>
            <a:ext cx="2474590" cy="570706"/>
          </a:xfrm>
        </p:spPr>
        <p:txBody>
          <a:bodyPr/>
          <a:lstStyle>
            <a:lvl1pPr>
              <a:lnSpc>
                <a:spcPct val="100000"/>
              </a:lnSpc>
              <a:defRPr sz="3199">
                <a:solidFill>
                  <a:schemeClr val="tx2"/>
                </a:solidFill>
              </a:defRPr>
            </a:lvl1pPr>
          </a:lstStyle>
          <a:p>
            <a:r>
              <a:rPr lang="en-US"/>
              <a:t>Click to edit Master title style</a:t>
            </a:r>
            <a:endParaRPr lang="en-US" dirty="0"/>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2554" y="192024"/>
            <a:ext cx="2477765" cy="570706"/>
          </a:xfrm>
        </p:spPr>
        <p:txBody>
          <a:bodyPr/>
          <a:lstStyle>
            <a:lvl1pPr>
              <a:lnSpc>
                <a:spcPct val="100000"/>
              </a:lnSpc>
              <a:spcBef>
                <a:spcPts val="0"/>
              </a:spcBef>
              <a:defRPr sz="3199">
                <a:solidFill>
                  <a:schemeClr val="tx2"/>
                </a:solidFill>
              </a:defRPr>
            </a:lvl1pPr>
            <a:lvl2pPr>
              <a:spcBef>
                <a:spcPts val="0"/>
              </a:spcBef>
              <a:defRPr sz="1400"/>
            </a:lvl2pPr>
            <a:lvl3pPr>
              <a:spcBef>
                <a:spcPts val="0"/>
              </a:spcBef>
              <a:defRPr sz="1400"/>
            </a:lvl3pPr>
            <a:lvl4pPr>
              <a:spcBef>
                <a:spcPts val="0"/>
              </a:spcBef>
              <a:defRPr sz="1400"/>
            </a:lvl4pPr>
            <a:lvl5pPr>
              <a:spcBef>
                <a:spcPts val="0"/>
              </a:spcBef>
              <a:defRPr sz="1400"/>
            </a:lvl5pPr>
          </a:lstStyle>
          <a:p>
            <a:pPr lvl="0"/>
            <a:r>
              <a:rPr lang="en-US"/>
              <a:t>Click to edit Master text styles</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714500"/>
            <a:ext cx="2475384" cy="4286250"/>
          </a:xfrm>
        </p:spPr>
        <p:txBody>
          <a:bodyPr/>
          <a:lstStyle>
            <a:lvl1pPr>
              <a:spcBef>
                <a:spcPts val="0"/>
              </a:spcBef>
              <a:defRPr sz="1400" b="0" i="0">
                <a:solidFill>
                  <a:schemeClr val="tx1"/>
                </a:solidFill>
                <a:latin typeface="IBM Plex Sans Light" panose="020B0403050203000203" pitchFamily="34" charset="0"/>
              </a:defRPr>
            </a:lvl1pPr>
            <a:lvl2pPr marL="127990" indent="-127990">
              <a:spcBef>
                <a:spcPts val="0"/>
              </a:spcBef>
              <a:defRPr sz="1400" b="0" i="0">
                <a:solidFill>
                  <a:schemeClr val="tx1"/>
                </a:solidFill>
                <a:latin typeface="IBM Plex Sans Light" panose="020B0403050203000203" pitchFamily="34" charset="0"/>
              </a:defRPr>
            </a:lvl2pPr>
            <a:lvl3pPr marL="255981" indent="-127990">
              <a:spcBef>
                <a:spcPts val="0"/>
              </a:spcBef>
              <a:defRPr sz="1400" b="0" i="0">
                <a:solidFill>
                  <a:schemeClr val="tx1"/>
                </a:solidFill>
                <a:latin typeface="IBM Plex Sans Light" panose="020B0403050203000203" pitchFamily="34" charset="0"/>
              </a:defRPr>
            </a:lvl3pPr>
            <a:lvl4pPr marL="383971" indent="-127990">
              <a:spcBef>
                <a:spcPts val="0"/>
              </a:spcBef>
              <a:defRPr sz="1400" b="0" i="0">
                <a:solidFill>
                  <a:schemeClr val="tx1"/>
                </a:solidFill>
                <a:latin typeface="IBM Plex Sans Light" panose="020B0403050203000203" pitchFamily="34" charset="0"/>
              </a:defRPr>
            </a:lvl4pPr>
            <a:lvl5pPr>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0919" y="1714500"/>
            <a:ext cx="5047593" cy="4286250"/>
          </a:xfrm>
        </p:spPr>
        <p:txBody>
          <a:bodyPr/>
          <a:lstStyle>
            <a:lvl1pPr>
              <a:spcBef>
                <a:spcPts val="0"/>
              </a:spcBef>
              <a:defRPr sz="1400" b="0" i="0">
                <a:solidFill>
                  <a:schemeClr val="tx1"/>
                </a:solidFill>
                <a:latin typeface="IBM Plex Sans Light" panose="020B0403050203000203" pitchFamily="34" charset="0"/>
              </a:defRPr>
            </a:lvl1pPr>
            <a:lvl2pPr marL="127990" indent="-127990">
              <a:spcBef>
                <a:spcPts val="0"/>
              </a:spcBef>
              <a:defRPr sz="1400" b="0" i="0">
                <a:solidFill>
                  <a:schemeClr val="tx1"/>
                </a:solidFill>
                <a:latin typeface="IBM Plex Sans Light" panose="020B0403050203000203" pitchFamily="34" charset="0"/>
              </a:defRPr>
            </a:lvl2pPr>
            <a:lvl3pPr marL="255981" indent="-127990">
              <a:spcBef>
                <a:spcPts val="0"/>
              </a:spcBef>
              <a:defRPr sz="1400" b="0" i="0">
                <a:solidFill>
                  <a:schemeClr val="tx1"/>
                </a:solidFill>
                <a:latin typeface="IBM Plex Sans Light" panose="020B0403050203000203" pitchFamily="34" charset="0"/>
              </a:defRPr>
            </a:lvl3pPr>
            <a:lvl4pPr marL="383971" indent="-127990">
              <a:spcBef>
                <a:spcPts val="0"/>
              </a:spcBef>
              <a:defRPr sz="1400" b="0" i="0">
                <a:solidFill>
                  <a:schemeClr val="tx1"/>
                </a:solidFill>
                <a:latin typeface="IBM Plex Sans Light" panose="020B0403050203000203" pitchFamily="34" charset="0"/>
              </a:defRPr>
            </a:lvl4pPr>
            <a:lvl5pPr>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BA03B922-FA59-5165-48BF-0B57DFD66348}"/>
              </a:ext>
            </a:extLst>
          </p:cNvPr>
          <p:cNvSpPr>
            <a:spLocks noGrp="1"/>
          </p:cNvSpPr>
          <p:nvPr>
            <p:ph type="ftr" sz="quarter" idx="16"/>
          </p:nvPr>
        </p:nvSpPr>
        <p:spPr/>
        <p:txBody>
          <a:bodyPr/>
          <a:lstStyle/>
          <a:p>
            <a:endParaRPr lang="en-US"/>
          </a:p>
        </p:txBody>
      </p:sp>
      <p:sp>
        <p:nvSpPr>
          <p:cNvPr id="5" name="Slide Number">
            <a:extLst>
              <a:ext uri="{FF2B5EF4-FFF2-40B4-BE49-F238E27FC236}">
                <a16:creationId xmlns:a16="http://schemas.microsoft.com/office/drawing/2014/main" id="{5C3B405E-94D1-4A09-C6BF-A66D9CBEF63D}"/>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808656623"/>
      </p:ext>
    </p:extLst>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2 wide column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46C39-902F-3DA0-AAF4-319DA8AE384D}"/>
              </a:ext>
            </a:extLst>
          </p:cNvPr>
          <p:cNvSpPr>
            <a:spLocks noGrp="1"/>
          </p:cNvSpPr>
          <p:nvPr>
            <p:ph type="title"/>
          </p:nvPr>
        </p:nvSpPr>
        <p:spPr>
          <a:xfrm>
            <a:off x="287999" y="288036"/>
            <a:ext cx="3711980" cy="953294"/>
          </a:xfrm>
        </p:spPr>
        <p:txBody>
          <a:bodyPr/>
          <a:lstStyle>
            <a:lvl1pPr>
              <a:lnSpc>
                <a:spcPct val="110000"/>
              </a:lnSpc>
              <a:defRPr sz="1800">
                <a:solidFill>
                  <a:schemeClr val="tx2"/>
                </a:solidFill>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DABBA43D-8D00-4EDB-B803-D1EEE6CE2CB5}"/>
              </a:ext>
            </a:extLst>
          </p:cNvPr>
          <p:cNvSpPr>
            <a:spLocks noGrp="1"/>
          </p:cNvSpPr>
          <p:nvPr>
            <p:ph type="body" sz="quarter" idx="11"/>
          </p:nvPr>
        </p:nvSpPr>
        <p:spPr>
          <a:xfrm>
            <a:off x="287999" y="1714500"/>
            <a:ext cx="5049180" cy="428625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4">
            <a:extLst>
              <a:ext uri="{FF2B5EF4-FFF2-40B4-BE49-F238E27FC236}">
                <a16:creationId xmlns:a16="http://schemas.microsoft.com/office/drawing/2014/main" id="{D32DCE7C-29C5-BC86-B154-7DD0C4F0553A}"/>
              </a:ext>
            </a:extLst>
          </p:cNvPr>
          <p:cNvSpPr>
            <a:spLocks noGrp="1"/>
          </p:cNvSpPr>
          <p:nvPr>
            <p:ph type="body" sz="quarter" idx="12"/>
          </p:nvPr>
        </p:nvSpPr>
        <p:spPr>
          <a:xfrm>
            <a:off x="6380919" y="1714500"/>
            <a:ext cx="5047593" cy="428625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91A0F4B3-D63C-0D8F-2804-F97776F90E4E}"/>
              </a:ext>
            </a:extLst>
          </p:cNvPr>
          <p:cNvSpPr>
            <a:spLocks noGrp="1"/>
          </p:cNvSpPr>
          <p:nvPr>
            <p:ph type="ftr" sz="quarter" idx="13"/>
          </p:nvPr>
        </p:nvSpPr>
        <p:spPr/>
        <p:txBody>
          <a:bodyPr/>
          <a:lstStyle/>
          <a:p>
            <a:endParaRPr lang="en-US"/>
          </a:p>
        </p:txBody>
      </p:sp>
      <p:sp>
        <p:nvSpPr>
          <p:cNvPr id="7" name="Slide Number">
            <a:extLst>
              <a:ext uri="{FF2B5EF4-FFF2-40B4-BE49-F238E27FC236}">
                <a16:creationId xmlns:a16="http://schemas.microsoft.com/office/drawing/2014/main" id="{38EC09FB-402F-F3CE-E1D2-51583F1BCCFA}"/>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811844596"/>
      </p:ext>
    </p:extLst>
  </p:cSld>
  <p:clrMapOvr>
    <a:masterClrMapping/>
  </p:clrMapOvr>
  <p:transition spd="med"/>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2 columns,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91A7-388D-D543-2C74-58FA1F3BC20C}"/>
              </a:ext>
            </a:extLst>
          </p:cNvPr>
          <p:cNvSpPr>
            <a:spLocks noGrp="1"/>
          </p:cNvSpPr>
          <p:nvPr>
            <p:ph type="title"/>
          </p:nvPr>
        </p:nvSpPr>
        <p:spPr>
          <a:xfrm>
            <a:off x="287999" y="192024"/>
            <a:ext cx="5522193" cy="2286794"/>
          </a:xfrm>
        </p:spPr>
        <p:txBody>
          <a:bodyPr rIns="457200"/>
          <a:lstStyle>
            <a:lvl1pPr>
              <a:lnSpc>
                <a:spcPct val="100000"/>
              </a:lnSpc>
              <a:defRPr>
                <a:solidFill>
                  <a:schemeClr val="tx2"/>
                </a:solidFill>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CDE09569-73DF-2226-A7D7-ABBE84A47048}"/>
              </a:ext>
            </a:extLst>
          </p:cNvPr>
          <p:cNvSpPr>
            <a:spLocks noGrp="1"/>
          </p:cNvSpPr>
          <p:nvPr>
            <p:ph type="body" sz="quarter" idx="11"/>
          </p:nvPr>
        </p:nvSpPr>
        <p:spPr>
          <a:xfrm>
            <a:off x="6380919" y="288036"/>
            <a:ext cx="2476178" cy="57157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4">
            <a:extLst>
              <a:ext uri="{FF2B5EF4-FFF2-40B4-BE49-F238E27FC236}">
                <a16:creationId xmlns:a16="http://schemas.microsoft.com/office/drawing/2014/main" id="{9B0D0BB0-9896-0353-D972-26B687C3D8DD}"/>
              </a:ext>
            </a:extLst>
          </p:cNvPr>
          <p:cNvSpPr>
            <a:spLocks noGrp="1"/>
          </p:cNvSpPr>
          <p:nvPr>
            <p:ph type="body" sz="quarter" idx="12"/>
          </p:nvPr>
        </p:nvSpPr>
        <p:spPr>
          <a:xfrm>
            <a:off x="9428522" y="288036"/>
            <a:ext cx="2476178" cy="57157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5AA54578-ECD5-347E-35A9-C3F93EB8CDFE}"/>
              </a:ext>
            </a:extLst>
          </p:cNvPr>
          <p:cNvSpPr>
            <a:spLocks noGrp="1"/>
          </p:cNvSpPr>
          <p:nvPr>
            <p:ph type="ftr" sz="quarter" idx="13"/>
          </p:nvPr>
        </p:nvSpPr>
        <p:spPr/>
        <p:txBody>
          <a:bodyPr/>
          <a:lstStyle/>
          <a:p>
            <a:endParaRPr lang="en-US"/>
          </a:p>
        </p:txBody>
      </p:sp>
      <p:sp>
        <p:nvSpPr>
          <p:cNvPr id="7" name="Slide Number">
            <a:extLst>
              <a:ext uri="{FF2B5EF4-FFF2-40B4-BE49-F238E27FC236}">
                <a16:creationId xmlns:a16="http://schemas.microsoft.com/office/drawing/2014/main" id="{C7A51FE3-0F54-1487-47B4-164B5B802CA1}"/>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90630777"/>
      </p:ext>
    </p:extLst>
  </p:cSld>
  <p:clrMapOvr>
    <a:masterClrMapping/>
  </p:clrMapOvr>
  <p:transition spd="med"/>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 2 columns,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91A7-388D-D543-2C74-58FA1F3BC20C}"/>
              </a:ext>
            </a:extLst>
          </p:cNvPr>
          <p:cNvSpPr>
            <a:spLocks noGrp="1"/>
          </p:cNvSpPr>
          <p:nvPr>
            <p:ph type="title"/>
          </p:nvPr>
        </p:nvSpPr>
        <p:spPr>
          <a:xfrm>
            <a:off x="287998" y="288036"/>
            <a:ext cx="2476178" cy="2286794"/>
          </a:xfrm>
        </p:spPr>
        <p:txBody>
          <a:bodyPr/>
          <a:lstStyle>
            <a:lvl1pPr>
              <a:lnSpc>
                <a:spcPct val="100000"/>
              </a:lnSpc>
              <a:defRPr sz="1800">
                <a:solidFill>
                  <a:schemeClr val="tx2"/>
                </a:solidFill>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CDE09569-73DF-2226-A7D7-ABBE84A47048}"/>
              </a:ext>
            </a:extLst>
          </p:cNvPr>
          <p:cNvSpPr>
            <a:spLocks noGrp="1"/>
          </p:cNvSpPr>
          <p:nvPr>
            <p:ph type="body" sz="quarter" idx="11"/>
          </p:nvPr>
        </p:nvSpPr>
        <p:spPr>
          <a:xfrm>
            <a:off x="6380919" y="284957"/>
            <a:ext cx="2476178" cy="57157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4">
            <a:extLst>
              <a:ext uri="{FF2B5EF4-FFF2-40B4-BE49-F238E27FC236}">
                <a16:creationId xmlns:a16="http://schemas.microsoft.com/office/drawing/2014/main" id="{9B0D0BB0-9896-0353-D972-26B687C3D8DD}"/>
              </a:ext>
            </a:extLst>
          </p:cNvPr>
          <p:cNvSpPr>
            <a:spLocks noGrp="1"/>
          </p:cNvSpPr>
          <p:nvPr>
            <p:ph type="body" sz="quarter" idx="12"/>
          </p:nvPr>
        </p:nvSpPr>
        <p:spPr>
          <a:xfrm>
            <a:off x="9428522" y="284957"/>
            <a:ext cx="2476178" cy="57157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5AA54578-ECD5-347E-35A9-C3F93EB8CDFE}"/>
              </a:ext>
            </a:extLst>
          </p:cNvPr>
          <p:cNvSpPr>
            <a:spLocks noGrp="1"/>
          </p:cNvSpPr>
          <p:nvPr>
            <p:ph type="ftr" sz="quarter" idx="13"/>
          </p:nvPr>
        </p:nvSpPr>
        <p:spPr/>
        <p:txBody>
          <a:bodyPr/>
          <a:lstStyle/>
          <a:p>
            <a:endParaRPr lang="en-US"/>
          </a:p>
        </p:txBody>
      </p:sp>
      <p:sp>
        <p:nvSpPr>
          <p:cNvPr id="7" name="Slide Number">
            <a:extLst>
              <a:ext uri="{FF2B5EF4-FFF2-40B4-BE49-F238E27FC236}">
                <a16:creationId xmlns:a16="http://schemas.microsoft.com/office/drawing/2014/main" id="{745FF4F8-7F82-E9C2-8046-C791019E1694}"/>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795062424"/>
      </p:ext>
    </p:extLst>
  </p:cSld>
  <p:clrMapOvr>
    <a:masterClrMapping/>
  </p:clrMapOvr>
  <p:transition spd="med"/>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xt, 2 columns, dividers,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75BA-E283-08AE-B230-A89A2245C127}"/>
              </a:ext>
            </a:extLst>
          </p:cNvPr>
          <p:cNvSpPr>
            <a:spLocks noGrp="1"/>
          </p:cNvSpPr>
          <p:nvPr>
            <p:ph type="title"/>
          </p:nvPr>
        </p:nvSpPr>
        <p:spPr>
          <a:xfrm>
            <a:off x="287999" y="192024"/>
            <a:ext cx="5519019" cy="2286794"/>
          </a:xfrm>
        </p:spPr>
        <p:txBody>
          <a:bodyPr rIns="457200"/>
          <a:lstStyle>
            <a:lvl1pPr>
              <a:lnSpc>
                <a:spcPct val="100000"/>
              </a:lnSpc>
              <a:defRPr>
                <a:solidFill>
                  <a:schemeClr val="tx2"/>
                </a:solidFill>
              </a:defRPr>
            </a:lvl1pPr>
          </a:lstStyle>
          <a:p>
            <a:r>
              <a:rPr lang="en-US"/>
              <a:t>Click to edit Master title style</a:t>
            </a:r>
            <a:endParaRPr lang="en-US" dirty="0"/>
          </a:p>
        </p:txBody>
      </p:sp>
      <p:sp>
        <p:nvSpPr>
          <p:cNvPr id="4" name="Text Placeholder 9">
            <a:extLst>
              <a:ext uri="{FF2B5EF4-FFF2-40B4-BE49-F238E27FC236}">
                <a16:creationId xmlns:a16="http://schemas.microsoft.com/office/drawing/2014/main" id="{8AF10F27-0178-9C93-8741-F0241501B4B0}"/>
              </a:ext>
            </a:extLst>
          </p:cNvPr>
          <p:cNvSpPr>
            <a:spLocks noGrp="1"/>
          </p:cNvSpPr>
          <p:nvPr>
            <p:ph type="body" sz="quarter" idx="16"/>
          </p:nvPr>
        </p:nvSpPr>
        <p:spPr>
          <a:xfrm>
            <a:off x="6380919" y="288036"/>
            <a:ext cx="2476178" cy="762794"/>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5898D950-EA52-ABF9-D15D-C6C8FE946495}"/>
              </a:ext>
            </a:extLst>
          </p:cNvPr>
          <p:cNvSpPr>
            <a:spLocks noGrp="1"/>
          </p:cNvSpPr>
          <p:nvPr>
            <p:ph type="body" sz="quarter" idx="18"/>
          </p:nvPr>
        </p:nvSpPr>
        <p:spPr>
          <a:xfrm>
            <a:off x="6380919" y="1714500"/>
            <a:ext cx="2476178"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12">
            <a:extLst>
              <a:ext uri="{FF2B5EF4-FFF2-40B4-BE49-F238E27FC236}">
                <a16:creationId xmlns:a16="http://schemas.microsoft.com/office/drawing/2014/main" id="{17CD3DC6-7946-2D82-C3E4-10BC579C88DE}"/>
              </a:ext>
            </a:extLst>
          </p:cNvPr>
          <p:cNvSpPr>
            <a:spLocks noGrp="1"/>
          </p:cNvSpPr>
          <p:nvPr>
            <p:ph type="body" sz="quarter" idx="17"/>
          </p:nvPr>
        </p:nvSpPr>
        <p:spPr>
          <a:xfrm>
            <a:off x="9428522" y="288036"/>
            <a:ext cx="2479352" cy="762794"/>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8">
            <a:extLst>
              <a:ext uri="{FF2B5EF4-FFF2-40B4-BE49-F238E27FC236}">
                <a16:creationId xmlns:a16="http://schemas.microsoft.com/office/drawing/2014/main" id="{A501ADC5-5846-FF23-F5DB-93E8D05863E8}"/>
              </a:ext>
            </a:extLst>
          </p:cNvPr>
          <p:cNvSpPr>
            <a:spLocks noGrp="1"/>
          </p:cNvSpPr>
          <p:nvPr>
            <p:ph type="body" sz="quarter" idx="19"/>
          </p:nvPr>
        </p:nvSpPr>
        <p:spPr>
          <a:xfrm>
            <a:off x="9430109" y="1714500"/>
            <a:ext cx="2476178"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Footer Placeholder 5">
            <a:extLst>
              <a:ext uri="{FF2B5EF4-FFF2-40B4-BE49-F238E27FC236}">
                <a16:creationId xmlns:a16="http://schemas.microsoft.com/office/drawing/2014/main" id="{A3AE734E-170F-6CE2-C852-A644ACB8F409}"/>
              </a:ext>
            </a:extLst>
          </p:cNvPr>
          <p:cNvSpPr>
            <a:spLocks noGrp="1"/>
          </p:cNvSpPr>
          <p:nvPr>
            <p:ph type="ftr" sz="quarter" idx="20"/>
          </p:nvPr>
        </p:nvSpPr>
        <p:spPr/>
        <p:txBody>
          <a:bodyPr/>
          <a:lstStyle/>
          <a:p>
            <a:endParaRPr lang="en-US"/>
          </a:p>
        </p:txBody>
      </p:sp>
      <p:sp>
        <p:nvSpPr>
          <p:cNvPr id="7" name="Slide Number">
            <a:extLst>
              <a:ext uri="{FF2B5EF4-FFF2-40B4-BE49-F238E27FC236}">
                <a16:creationId xmlns:a16="http://schemas.microsoft.com/office/drawing/2014/main" id="{9BFC0CA6-CE6F-D94C-2967-FBF2240020C4}"/>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984174227"/>
      </p:ext>
    </p:extLst>
  </p:cSld>
  <p:clrMapOvr>
    <a:masterClrMapping/>
  </p:clrMapOvr>
  <p:transition spd="med"/>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xt, 2 columns, dividers,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75BA-E283-08AE-B230-A89A2245C127}"/>
              </a:ext>
            </a:extLst>
          </p:cNvPr>
          <p:cNvSpPr>
            <a:spLocks noGrp="1"/>
          </p:cNvSpPr>
          <p:nvPr>
            <p:ph type="title"/>
          </p:nvPr>
        </p:nvSpPr>
        <p:spPr>
          <a:xfrm>
            <a:off x="287998" y="288036"/>
            <a:ext cx="2474591" cy="2286794"/>
          </a:xfrm>
        </p:spPr>
        <p:txBody>
          <a:bodyPr rIns="0"/>
          <a:lstStyle>
            <a:lvl1pPr>
              <a:lnSpc>
                <a:spcPct val="100000"/>
              </a:lnSpc>
              <a:defRPr sz="1400">
                <a:solidFill>
                  <a:schemeClr val="tx2"/>
                </a:solidFill>
              </a:defRPr>
            </a:lvl1pPr>
          </a:lstStyle>
          <a:p>
            <a:r>
              <a:rPr lang="en-US"/>
              <a:t>Click to edit Master title style</a:t>
            </a:r>
            <a:endParaRPr lang="en-US" dirty="0"/>
          </a:p>
        </p:txBody>
      </p:sp>
      <p:sp>
        <p:nvSpPr>
          <p:cNvPr id="4" name="Text Placeholder 9">
            <a:extLst>
              <a:ext uri="{FF2B5EF4-FFF2-40B4-BE49-F238E27FC236}">
                <a16:creationId xmlns:a16="http://schemas.microsoft.com/office/drawing/2014/main" id="{8AF10F27-0178-9C93-8741-F0241501B4B0}"/>
              </a:ext>
            </a:extLst>
          </p:cNvPr>
          <p:cNvSpPr>
            <a:spLocks noGrp="1"/>
          </p:cNvSpPr>
          <p:nvPr>
            <p:ph type="body" sz="quarter" idx="16"/>
          </p:nvPr>
        </p:nvSpPr>
        <p:spPr>
          <a:xfrm>
            <a:off x="6380919" y="288036"/>
            <a:ext cx="2476178" cy="762794"/>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5898D950-EA52-ABF9-D15D-C6C8FE946495}"/>
              </a:ext>
            </a:extLst>
          </p:cNvPr>
          <p:cNvSpPr>
            <a:spLocks noGrp="1"/>
          </p:cNvSpPr>
          <p:nvPr>
            <p:ph type="body" sz="quarter" idx="18"/>
          </p:nvPr>
        </p:nvSpPr>
        <p:spPr>
          <a:xfrm>
            <a:off x="6380919" y="1714500"/>
            <a:ext cx="2476178"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12">
            <a:extLst>
              <a:ext uri="{FF2B5EF4-FFF2-40B4-BE49-F238E27FC236}">
                <a16:creationId xmlns:a16="http://schemas.microsoft.com/office/drawing/2014/main" id="{17CD3DC6-7946-2D82-C3E4-10BC579C88DE}"/>
              </a:ext>
            </a:extLst>
          </p:cNvPr>
          <p:cNvSpPr>
            <a:spLocks noGrp="1"/>
          </p:cNvSpPr>
          <p:nvPr>
            <p:ph type="body" sz="quarter" idx="17"/>
          </p:nvPr>
        </p:nvSpPr>
        <p:spPr>
          <a:xfrm>
            <a:off x="9428522" y="288036"/>
            <a:ext cx="2479352" cy="762794"/>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8">
            <a:extLst>
              <a:ext uri="{FF2B5EF4-FFF2-40B4-BE49-F238E27FC236}">
                <a16:creationId xmlns:a16="http://schemas.microsoft.com/office/drawing/2014/main" id="{A501ADC5-5846-FF23-F5DB-93E8D05863E8}"/>
              </a:ext>
            </a:extLst>
          </p:cNvPr>
          <p:cNvSpPr>
            <a:spLocks noGrp="1"/>
          </p:cNvSpPr>
          <p:nvPr>
            <p:ph type="body" sz="quarter" idx="19"/>
          </p:nvPr>
        </p:nvSpPr>
        <p:spPr>
          <a:xfrm>
            <a:off x="9431697" y="1714500"/>
            <a:ext cx="2476178"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Footer Placeholder 5">
            <a:extLst>
              <a:ext uri="{FF2B5EF4-FFF2-40B4-BE49-F238E27FC236}">
                <a16:creationId xmlns:a16="http://schemas.microsoft.com/office/drawing/2014/main" id="{A3AE734E-170F-6CE2-C852-A644ACB8F409}"/>
              </a:ext>
            </a:extLst>
          </p:cNvPr>
          <p:cNvSpPr>
            <a:spLocks noGrp="1"/>
          </p:cNvSpPr>
          <p:nvPr>
            <p:ph type="ftr" sz="quarter" idx="20"/>
          </p:nvPr>
        </p:nvSpPr>
        <p:spPr/>
        <p:txBody>
          <a:bodyPr/>
          <a:lstStyle/>
          <a:p>
            <a:endParaRPr lang="en-US"/>
          </a:p>
        </p:txBody>
      </p:sp>
      <p:sp>
        <p:nvSpPr>
          <p:cNvPr id="7" name="Slide Number">
            <a:extLst>
              <a:ext uri="{FF2B5EF4-FFF2-40B4-BE49-F238E27FC236}">
                <a16:creationId xmlns:a16="http://schemas.microsoft.com/office/drawing/2014/main" id="{8CF1D655-1791-BEF3-D8AA-E589057E73AC}"/>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660350064"/>
      </p:ext>
    </p:extLst>
  </p:cSld>
  <p:clrMapOvr>
    <a:masterClrMapping/>
  </p:clrMapOvr>
  <p:transition spd="med"/>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xt, 2 columns, dividers, pictogram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192024"/>
            <a:ext cx="2474590" cy="570707"/>
          </a:xfrm>
        </p:spPr>
        <p:txBody>
          <a:bodyPr/>
          <a:lstStyle>
            <a:lvl1pPr>
              <a:lnSpc>
                <a:spcPct val="100000"/>
              </a:lnSpc>
              <a:defRPr sz="3199">
                <a:solidFill>
                  <a:schemeClr val="tx2"/>
                </a:solidFill>
              </a:defRPr>
            </a:lvl1pPr>
          </a:lstStyle>
          <a:p>
            <a:r>
              <a:rPr lang="en-US"/>
              <a:t>Click to edit Master title style</a:t>
            </a:r>
            <a:endParaRPr lang="en-US" dirty="0"/>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4142" y="192024"/>
            <a:ext cx="2477765" cy="570706"/>
          </a:xfrm>
        </p:spPr>
        <p:txBody>
          <a:bodyPr/>
          <a:lstStyle>
            <a:lvl1pPr>
              <a:lnSpc>
                <a:spcPct val="100000"/>
              </a:lnSpc>
              <a:spcBef>
                <a:spcPts val="0"/>
              </a:spcBef>
              <a:defRPr sz="3199">
                <a:solidFill>
                  <a:schemeClr val="tx2"/>
                </a:solidFill>
              </a:defRPr>
            </a:lvl1pPr>
            <a:lvl2pPr>
              <a:lnSpc>
                <a:spcPct val="90000"/>
              </a:lnSpc>
              <a:spcBef>
                <a:spcPts val="0"/>
              </a:spcBef>
              <a:defRPr sz="1400"/>
            </a:lvl2pPr>
            <a:lvl3pPr>
              <a:lnSpc>
                <a:spcPct val="90000"/>
              </a:lnSpc>
              <a:spcBef>
                <a:spcPts val="0"/>
              </a:spcBef>
              <a:defRPr sz="1400"/>
            </a:lvl3pPr>
            <a:lvl4pPr>
              <a:lnSpc>
                <a:spcPct val="90000"/>
              </a:lnSpc>
              <a:spcBef>
                <a:spcPts val="0"/>
              </a:spcBef>
              <a:defRPr sz="1400"/>
            </a:lvl4pPr>
            <a:lvl5pPr>
              <a:lnSpc>
                <a:spcPct val="90000"/>
              </a:lnSpc>
              <a:spcBef>
                <a:spcPts val="0"/>
              </a:spcBef>
              <a:defRPr sz="1400"/>
            </a:lvl5pPr>
          </a:lstStyle>
          <a:p>
            <a:pPr lvl="0"/>
            <a:r>
              <a:rPr lang="en-US"/>
              <a:t>Click to edit Master text styles</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714500"/>
            <a:ext cx="2475384" cy="4286250"/>
          </a:xfrm>
        </p:spPr>
        <p:txBody>
          <a:bodyPr/>
          <a:lstStyle>
            <a:lvl1pPr>
              <a:spcBef>
                <a:spcPts val="0"/>
              </a:spcBef>
              <a:defRPr sz="1400" b="0" i="0">
                <a:solidFill>
                  <a:schemeClr val="tx1"/>
                </a:solidFill>
                <a:latin typeface="IBM Plex Sans Light" panose="020B0403050203000203" pitchFamily="34" charset="0"/>
              </a:defRPr>
            </a:lvl1pPr>
            <a:lvl2pPr marL="127990" indent="-127990">
              <a:spcBef>
                <a:spcPts val="0"/>
              </a:spcBef>
              <a:defRPr sz="1400" b="0" i="0">
                <a:solidFill>
                  <a:schemeClr val="tx1"/>
                </a:solidFill>
                <a:latin typeface="IBM Plex Sans Light" panose="020B0403050203000203" pitchFamily="34" charset="0"/>
              </a:defRPr>
            </a:lvl2pPr>
            <a:lvl3pPr marL="255981" indent="-127990">
              <a:spcBef>
                <a:spcPts val="0"/>
              </a:spcBef>
              <a:defRPr sz="1400" b="0" i="0">
                <a:solidFill>
                  <a:schemeClr val="tx1"/>
                </a:solidFill>
                <a:latin typeface="IBM Plex Sans Light" panose="020B0403050203000203" pitchFamily="34" charset="0"/>
              </a:defRPr>
            </a:lvl3pPr>
            <a:lvl4pPr marL="383971" indent="-127990">
              <a:spcBef>
                <a:spcPts val="0"/>
              </a:spcBef>
              <a:defRPr sz="1400" b="0" i="0">
                <a:solidFill>
                  <a:schemeClr val="tx1"/>
                </a:solidFill>
                <a:latin typeface="IBM Plex Sans Light" panose="020B0403050203000203" pitchFamily="34" charset="0"/>
              </a:defRPr>
            </a:lvl4pPr>
            <a:lvl5pPr>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3" name="Straight Connector 12" descr="Vertical column divider">
            <a:extLst>
              <a:ext uri="{FF2B5EF4-FFF2-40B4-BE49-F238E27FC236}">
                <a16:creationId xmlns:a16="http://schemas.microsoft.com/office/drawing/2014/main" id="{202744BD-C7A4-D538-2E19-AA279C025A21}"/>
              </a:ext>
            </a:extLst>
          </p:cNvPr>
          <p:cNvCxnSpPr/>
          <p:nvPr userDrawn="1"/>
        </p:nvCxnSpPr>
        <p:spPr bwMode="auto">
          <a:xfrm>
            <a:off x="6093683"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 name="Picture Placeholder 4" descr="Place pictogram here">
            <a:extLst>
              <a:ext uri="{FF2B5EF4-FFF2-40B4-BE49-F238E27FC236}">
                <a16:creationId xmlns:a16="http://schemas.microsoft.com/office/drawing/2014/main" id="{4E8FFEFF-CCD0-A436-418A-5FB8624CCC89}"/>
              </a:ext>
            </a:extLst>
          </p:cNvPr>
          <p:cNvSpPr>
            <a:spLocks noGrp="1" noChangeAspect="1"/>
          </p:cNvSpPr>
          <p:nvPr>
            <p:ph type="pic" sz="quarter" idx="16" hasCustomPrompt="1"/>
          </p:nvPr>
        </p:nvSpPr>
        <p:spPr>
          <a:xfrm>
            <a:off x="6380919" y="288036"/>
            <a:ext cx="607997" cy="607231"/>
          </a:xfrm>
        </p:spPr>
        <p:txBody>
          <a:bodyPr anchor="ctr"/>
          <a:lstStyle>
            <a:lvl1pPr algn="ctr">
              <a:defRPr sz="800">
                <a:solidFill>
                  <a:schemeClr val="tx1"/>
                </a:solidFill>
              </a:defRPr>
            </a:lvl1pPr>
          </a:lstStyle>
          <a:p>
            <a:r>
              <a:rPr lang="en-US"/>
              <a:t>Pictogram</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2988" y="1714500"/>
            <a:ext cx="2476178"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4" name="Straight Connector 13" descr="Vertical column divider">
            <a:extLst>
              <a:ext uri="{FF2B5EF4-FFF2-40B4-BE49-F238E27FC236}">
                <a16:creationId xmlns:a16="http://schemas.microsoft.com/office/drawing/2014/main" id="{ADCE883F-3781-7F7E-8236-8BB5CEBAD77C}"/>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2" name="Picture Placeholder 11" descr="Place pictogram here">
            <a:extLst>
              <a:ext uri="{FF2B5EF4-FFF2-40B4-BE49-F238E27FC236}">
                <a16:creationId xmlns:a16="http://schemas.microsoft.com/office/drawing/2014/main" id="{484E55D7-CBB2-992D-3E77-5CB7B7CADA9C}"/>
              </a:ext>
            </a:extLst>
          </p:cNvPr>
          <p:cNvSpPr>
            <a:spLocks noGrp="1" noChangeAspect="1"/>
          </p:cNvSpPr>
          <p:nvPr>
            <p:ph type="pic" sz="quarter" idx="17" hasCustomPrompt="1"/>
          </p:nvPr>
        </p:nvSpPr>
        <p:spPr>
          <a:xfrm>
            <a:off x="9428522" y="288036"/>
            <a:ext cx="608843" cy="608076"/>
          </a:xfrm>
        </p:spPr>
        <p:txBody>
          <a:bodyPr anchor="ctr"/>
          <a:lstStyle>
            <a:lvl1pPr algn="ctr">
              <a:defRPr sz="800">
                <a:solidFill>
                  <a:schemeClr val="tx1"/>
                </a:solidFill>
              </a:defRPr>
            </a:lvl1pPr>
          </a:lstStyle>
          <a:p>
            <a:r>
              <a:rPr lang="en-US"/>
              <a:t>Pictogram</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9430591" y="1714500"/>
            <a:ext cx="2479352"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87B96A2B-2DD4-AEBB-75C4-9215E33D2664}"/>
              </a:ext>
            </a:extLst>
          </p:cNvPr>
          <p:cNvSpPr>
            <a:spLocks noGrp="1"/>
          </p:cNvSpPr>
          <p:nvPr>
            <p:ph type="ftr" sz="quarter" idx="18"/>
          </p:nvPr>
        </p:nvSpPr>
        <p:spPr/>
        <p:txBody>
          <a:bodyPr/>
          <a:lstStyle/>
          <a:p>
            <a:endParaRPr lang="en-US"/>
          </a:p>
        </p:txBody>
      </p:sp>
      <p:sp>
        <p:nvSpPr>
          <p:cNvPr id="8" name="Slide Number">
            <a:extLst>
              <a:ext uri="{FF2B5EF4-FFF2-40B4-BE49-F238E27FC236}">
                <a16:creationId xmlns:a16="http://schemas.microsoft.com/office/drawing/2014/main" id="{FE28AB83-26B6-464D-000B-077BBC188616}"/>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005320041"/>
      </p:ext>
    </p:extLst>
  </p:cSld>
  <p:clrMapOvr>
    <a:masterClrMapping/>
  </p:clrMapOvr>
  <p:transition spd="med"/>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oxes, 4 stacked wide, pictograms">
    <p:bg>
      <p:bgPr>
        <a:solidFill>
          <a:schemeClr val="bg1"/>
        </a:solidFill>
        <a:effectLst/>
      </p:bgPr>
    </p:bg>
    <p:spTree>
      <p:nvGrpSpPr>
        <p:cNvPr id="1" name=""/>
        <p:cNvGrpSpPr/>
        <p:nvPr/>
      </p:nvGrpSpPr>
      <p:grpSpPr>
        <a:xfrm>
          <a:off x="0" y="0"/>
          <a:ext cx="0" cy="0"/>
          <a:chOff x="0" y="0"/>
          <a:chExt cx="0" cy="0"/>
        </a:xfrm>
      </p:grpSpPr>
      <p:sp>
        <p:nvSpPr>
          <p:cNvPr id="13" name="Picture Placeholder 12" descr="Place pictogram here">
            <a:extLst>
              <a:ext uri="{FF2B5EF4-FFF2-40B4-BE49-F238E27FC236}">
                <a16:creationId xmlns:a16="http://schemas.microsoft.com/office/drawing/2014/main" id="{30AB5158-BCB8-39EE-DA85-F2CD01699FBB}"/>
              </a:ext>
            </a:extLst>
          </p:cNvPr>
          <p:cNvSpPr>
            <a:spLocks noGrp="1"/>
          </p:cNvSpPr>
          <p:nvPr>
            <p:ph type="pic" sz="quarter" idx="15" hasCustomPrompt="1"/>
          </p:nvPr>
        </p:nvSpPr>
        <p:spPr>
          <a:xfrm>
            <a:off x="287998" y="288036"/>
            <a:ext cx="607997" cy="608076"/>
          </a:xfrm>
        </p:spPr>
        <p:txBody>
          <a:bodyPr anchor="ctr"/>
          <a:lstStyle>
            <a:lvl1pPr algn="ctr">
              <a:defRPr sz="800"/>
            </a:lvl1pPr>
          </a:lstStyle>
          <a:p>
            <a:r>
              <a:rPr lang="en-US"/>
              <a:t>Pictogram</a:t>
            </a:r>
          </a:p>
        </p:txBody>
      </p:sp>
      <p:sp>
        <p:nvSpPr>
          <p:cNvPr id="5" name="Text Placeholder 4">
            <a:extLst>
              <a:ext uri="{FF2B5EF4-FFF2-40B4-BE49-F238E27FC236}">
                <a16:creationId xmlns:a16="http://schemas.microsoft.com/office/drawing/2014/main" id="{931099CB-CB87-D5D5-506D-4B49C08161D3}"/>
              </a:ext>
            </a:extLst>
          </p:cNvPr>
          <p:cNvSpPr>
            <a:spLocks noGrp="1"/>
          </p:cNvSpPr>
          <p:nvPr>
            <p:ph type="body" sz="quarter" idx="11"/>
          </p:nvPr>
        </p:nvSpPr>
        <p:spPr>
          <a:xfrm>
            <a:off x="287999" y="1239012"/>
            <a:ext cx="3334903" cy="1524000"/>
          </a:xfrm>
        </p:spPr>
        <p:txBody>
          <a:bodyPr/>
          <a:lstStyle>
            <a:lvl1pPr>
              <a:lnSpc>
                <a:spcPct val="100000"/>
              </a:lnSpc>
              <a:spcBef>
                <a:spcPts val="0"/>
              </a:spcBef>
              <a:defRPr sz="2200">
                <a:solidFill>
                  <a:schemeClr val="tx1"/>
                </a:solidFill>
              </a:defRPr>
            </a:lvl1pPr>
            <a:lvl2pPr marL="201128" indent="-201128">
              <a:lnSpc>
                <a:spcPct val="100000"/>
              </a:lnSpc>
              <a:spcBef>
                <a:spcPts val="0"/>
              </a:spcBef>
              <a:defRPr sz="2200">
                <a:solidFill>
                  <a:schemeClr val="tx1"/>
                </a:solidFill>
              </a:defRPr>
            </a:lvl2pPr>
            <a:lvl3pPr marL="402256" indent="-201128">
              <a:lnSpc>
                <a:spcPct val="100000"/>
              </a:lnSpc>
              <a:spcBef>
                <a:spcPts val="0"/>
              </a:spcBef>
              <a:defRPr sz="2200">
                <a:solidFill>
                  <a:schemeClr val="tx1"/>
                </a:solidFill>
              </a:defRPr>
            </a:lvl3pPr>
            <a:lvl4pPr marL="557672" indent="-201128">
              <a:lnSpc>
                <a:spcPct val="100000"/>
              </a:lnSpc>
              <a:spcBef>
                <a:spcPts val="0"/>
              </a:spcBef>
              <a:defRPr sz="2200">
                <a:solidFill>
                  <a:schemeClr val="tx1"/>
                </a:solidFill>
              </a:defRPr>
            </a:lvl4pPr>
            <a:lvl5pPr>
              <a:lnSpc>
                <a:spcPct val="100000"/>
              </a:lnSpc>
              <a:spcBef>
                <a:spcPts val="0"/>
              </a:spcBef>
              <a:defRPr sz="2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4" name="Straight Connector 13" descr="Vertical column divider">
            <a:extLst>
              <a:ext uri="{FF2B5EF4-FFF2-40B4-BE49-F238E27FC236}">
                <a16:creationId xmlns:a16="http://schemas.microsoft.com/office/drawing/2014/main" id="{00A530A6-2F26-DA70-D0D9-6DD90453CEC1}"/>
              </a:ext>
              <a:ext uri="{C183D7F6-B498-43B3-948B-1728B52AA6E4}">
                <adec:decorative xmlns:adec="http://schemas.microsoft.com/office/drawing/2017/decorative" val="0"/>
              </a:ext>
            </a:extLst>
          </p:cNvPr>
          <p:cNvCxnSpPr/>
          <p:nvPr userDrawn="1"/>
        </p:nvCxnSpPr>
        <p:spPr bwMode="auto">
          <a:xfrm>
            <a:off x="6095206"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5" name="Picture Placeholder 14" descr="Place pictogram here">
            <a:extLst>
              <a:ext uri="{FF2B5EF4-FFF2-40B4-BE49-F238E27FC236}">
                <a16:creationId xmlns:a16="http://schemas.microsoft.com/office/drawing/2014/main" id="{3C3730E5-61EB-7405-CC85-AB04242CDBC4}"/>
              </a:ext>
            </a:extLst>
          </p:cNvPr>
          <p:cNvSpPr>
            <a:spLocks noGrp="1"/>
          </p:cNvSpPr>
          <p:nvPr>
            <p:ph type="pic" sz="quarter" idx="16" hasCustomPrompt="1"/>
          </p:nvPr>
        </p:nvSpPr>
        <p:spPr>
          <a:xfrm>
            <a:off x="6380919" y="288036"/>
            <a:ext cx="607997" cy="608076"/>
          </a:xfrm>
        </p:spPr>
        <p:txBody>
          <a:bodyPr anchor="ctr"/>
          <a:lstStyle>
            <a:lvl1pPr algn="ctr">
              <a:defRPr sz="800"/>
            </a:lvl1pPr>
          </a:lstStyle>
          <a:p>
            <a:r>
              <a:rPr lang="en-US"/>
              <a:t>Pictogram</a:t>
            </a:r>
          </a:p>
        </p:txBody>
      </p:sp>
      <p:sp>
        <p:nvSpPr>
          <p:cNvPr id="7" name="Text Placeholder 6">
            <a:extLst>
              <a:ext uri="{FF2B5EF4-FFF2-40B4-BE49-F238E27FC236}">
                <a16:creationId xmlns:a16="http://schemas.microsoft.com/office/drawing/2014/main" id="{FC1DA3C4-E728-0E45-C91D-8EDF4B495FFC}"/>
              </a:ext>
            </a:extLst>
          </p:cNvPr>
          <p:cNvSpPr>
            <a:spLocks noGrp="1"/>
          </p:cNvSpPr>
          <p:nvPr>
            <p:ph type="body" sz="quarter" idx="12"/>
          </p:nvPr>
        </p:nvSpPr>
        <p:spPr>
          <a:xfrm>
            <a:off x="6380919" y="1238250"/>
            <a:ext cx="3333316" cy="1524000"/>
          </a:xfrm>
        </p:spPr>
        <p:txBody>
          <a:bodyPr/>
          <a:lstStyle>
            <a:lvl1pPr>
              <a:lnSpc>
                <a:spcPct val="100000"/>
              </a:lnSpc>
              <a:spcBef>
                <a:spcPts val="0"/>
              </a:spcBef>
              <a:defRPr sz="2200">
                <a:solidFill>
                  <a:schemeClr val="tx1"/>
                </a:solidFill>
              </a:defRPr>
            </a:lvl1pPr>
            <a:lvl2pPr marL="201128" indent="-201128">
              <a:lnSpc>
                <a:spcPct val="100000"/>
              </a:lnSpc>
              <a:spcBef>
                <a:spcPts val="0"/>
              </a:spcBef>
              <a:defRPr sz="2200">
                <a:solidFill>
                  <a:schemeClr val="tx1"/>
                </a:solidFill>
              </a:defRPr>
            </a:lvl2pPr>
            <a:lvl3pPr marL="402256" indent="-201128">
              <a:lnSpc>
                <a:spcPct val="100000"/>
              </a:lnSpc>
              <a:spcBef>
                <a:spcPts val="0"/>
              </a:spcBef>
              <a:defRPr sz="2200">
                <a:solidFill>
                  <a:schemeClr val="tx1"/>
                </a:solidFill>
              </a:defRPr>
            </a:lvl3pPr>
            <a:lvl4pPr marL="557672" indent="-201128">
              <a:lnSpc>
                <a:spcPct val="100000"/>
              </a:lnSpc>
              <a:spcBef>
                <a:spcPts val="0"/>
              </a:spcBef>
              <a:defRPr sz="2200">
                <a:solidFill>
                  <a:schemeClr val="tx1"/>
                </a:solidFill>
              </a:defRPr>
            </a:lvl4pPr>
            <a:lvl5pPr>
              <a:lnSpc>
                <a:spcPct val="100000"/>
              </a:lnSpc>
              <a:spcBef>
                <a:spcPts val="0"/>
              </a:spcBef>
              <a:defRPr sz="2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6" name="Straight Connector 15" descr="Horizontal row divider">
            <a:extLst>
              <a:ext uri="{FF2B5EF4-FFF2-40B4-BE49-F238E27FC236}">
                <a16:creationId xmlns:a16="http://schemas.microsoft.com/office/drawing/2014/main" id="{9C5483A0-0E31-72CE-21C3-6248FAEBC09A}"/>
              </a:ext>
              <a:ext uri="{C183D7F6-B498-43B3-948B-1728B52AA6E4}">
                <adec:decorative xmlns:adec="http://schemas.microsoft.com/office/drawing/2017/decorative" val="0"/>
              </a:ext>
            </a:extLst>
          </p:cNvPr>
          <p:cNvCxnSpPr/>
          <p:nvPr userDrawn="1"/>
        </p:nvCxnSpPr>
        <p:spPr bwMode="auto">
          <a:xfrm>
            <a:off x="284126" y="3048000"/>
            <a:ext cx="1162057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7" name="Picture Placeholder 16" descr="Place pictogram here">
            <a:extLst>
              <a:ext uri="{FF2B5EF4-FFF2-40B4-BE49-F238E27FC236}">
                <a16:creationId xmlns:a16="http://schemas.microsoft.com/office/drawing/2014/main" id="{62C94928-6A9B-2EA7-301C-71E5F2547C8A}"/>
              </a:ext>
            </a:extLst>
          </p:cNvPr>
          <p:cNvSpPr>
            <a:spLocks noGrp="1"/>
          </p:cNvSpPr>
          <p:nvPr>
            <p:ph type="pic" sz="quarter" idx="17" hasCustomPrompt="1"/>
          </p:nvPr>
        </p:nvSpPr>
        <p:spPr>
          <a:xfrm>
            <a:off x="287998" y="3236976"/>
            <a:ext cx="607997" cy="608076"/>
          </a:xfrm>
        </p:spPr>
        <p:txBody>
          <a:bodyPr anchor="ctr"/>
          <a:lstStyle>
            <a:lvl1pPr algn="ctr">
              <a:defRPr sz="800"/>
            </a:lvl1pPr>
          </a:lstStyle>
          <a:p>
            <a:r>
              <a:rPr lang="en-US"/>
              <a:t>Pictogram</a:t>
            </a:r>
          </a:p>
        </p:txBody>
      </p:sp>
      <p:sp>
        <p:nvSpPr>
          <p:cNvPr id="9" name="Text Placeholder 8">
            <a:extLst>
              <a:ext uri="{FF2B5EF4-FFF2-40B4-BE49-F238E27FC236}">
                <a16:creationId xmlns:a16="http://schemas.microsoft.com/office/drawing/2014/main" id="{B0565063-698E-31B0-B619-B99A9A0B3DB6}"/>
              </a:ext>
            </a:extLst>
          </p:cNvPr>
          <p:cNvSpPr>
            <a:spLocks noGrp="1"/>
          </p:cNvSpPr>
          <p:nvPr>
            <p:ph type="body" sz="quarter" idx="13"/>
          </p:nvPr>
        </p:nvSpPr>
        <p:spPr>
          <a:xfrm>
            <a:off x="287998" y="4192524"/>
            <a:ext cx="3334904" cy="1524000"/>
          </a:xfrm>
        </p:spPr>
        <p:txBody>
          <a:bodyPr/>
          <a:lstStyle>
            <a:lvl1pPr>
              <a:lnSpc>
                <a:spcPct val="100000"/>
              </a:lnSpc>
              <a:spcBef>
                <a:spcPts val="0"/>
              </a:spcBef>
              <a:defRPr sz="2200">
                <a:solidFill>
                  <a:schemeClr val="tx1"/>
                </a:solidFill>
              </a:defRPr>
            </a:lvl1pPr>
            <a:lvl2pPr marL="201128" indent="-201128">
              <a:lnSpc>
                <a:spcPct val="100000"/>
              </a:lnSpc>
              <a:spcBef>
                <a:spcPts val="0"/>
              </a:spcBef>
              <a:defRPr sz="2200">
                <a:solidFill>
                  <a:schemeClr val="tx1"/>
                </a:solidFill>
              </a:defRPr>
            </a:lvl2pPr>
            <a:lvl3pPr marL="402256" indent="-201128">
              <a:lnSpc>
                <a:spcPct val="100000"/>
              </a:lnSpc>
              <a:spcBef>
                <a:spcPts val="0"/>
              </a:spcBef>
              <a:defRPr sz="2200">
                <a:solidFill>
                  <a:schemeClr val="tx1"/>
                </a:solidFill>
              </a:defRPr>
            </a:lvl3pPr>
            <a:lvl4pPr marL="557672" indent="-201128">
              <a:lnSpc>
                <a:spcPct val="100000"/>
              </a:lnSpc>
              <a:spcBef>
                <a:spcPts val="0"/>
              </a:spcBef>
              <a:defRPr sz="2200">
                <a:solidFill>
                  <a:schemeClr val="tx1"/>
                </a:solidFill>
              </a:defRPr>
            </a:lvl4pPr>
            <a:lvl5pPr>
              <a:lnSpc>
                <a:spcPct val="100000"/>
              </a:lnSpc>
              <a:spcBef>
                <a:spcPts val="0"/>
              </a:spcBef>
              <a:defRPr sz="2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9" name="Picture Placeholder 18" descr="Place pictogram here">
            <a:extLst>
              <a:ext uri="{FF2B5EF4-FFF2-40B4-BE49-F238E27FC236}">
                <a16:creationId xmlns:a16="http://schemas.microsoft.com/office/drawing/2014/main" id="{2E840026-2FAF-826F-DCFD-3FF0082B0823}"/>
              </a:ext>
            </a:extLst>
          </p:cNvPr>
          <p:cNvSpPr>
            <a:spLocks noGrp="1"/>
          </p:cNvSpPr>
          <p:nvPr>
            <p:ph type="pic" sz="quarter" idx="18" hasCustomPrompt="1"/>
          </p:nvPr>
        </p:nvSpPr>
        <p:spPr>
          <a:xfrm>
            <a:off x="6380919" y="3238500"/>
            <a:ext cx="607997" cy="608076"/>
          </a:xfrm>
        </p:spPr>
        <p:txBody>
          <a:bodyPr anchor="ctr"/>
          <a:lstStyle>
            <a:lvl1pPr algn="ctr">
              <a:defRPr sz="800"/>
            </a:lvl1pPr>
          </a:lstStyle>
          <a:p>
            <a:r>
              <a:rPr lang="en-US"/>
              <a:t>Pictogram</a:t>
            </a:r>
          </a:p>
        </p:txBody>
      </p:sp>
      <p:sp>
        <p:nvSpPr>
          <p:cNvPr id="11" name="Text Placeholder 10">
            <a:extLst>
              <a:ext uri="{FF2B5EF4-FFF2-40B4-BE49-F238E27FC236}">
                <a16:creationId xmlns:a16="http://schemas.microsoft.com/office/drawing/2014/main" id="{B4E44FFD-1EB7-1873-F6D1-67DE839EF09E}"/>
              </a:ext>
            </a:extLst>
          </p:cNvPr>
          <p:cNvSpPr>
            <a:spLocks noGrp="1"/>
          </p:cNvSpPr>
          <p:nvPr>
            <p:ph type="body" sz="quarter" idx="14"/>
          </p:nvPr>
        </p:nvSpPr>
        <p:spPr>
          <a:xfrm>
            <a:off x="6380920" y="4191000"/>
            <a:ext cx="3333316" cy="1524000"/>
          </a:xfrm>
        </p:spPr>
        <p:txBody>
          <a:bodyPr/>
          <a:lstStyle>
            <a:lvl1pPr>
              <a:lnSpc>
                <a:spcPct val="100000"/>
              </a:lnSpc>
              <a:spcBef>
                <a:spcPts val="0"/>
              </a:spcBef>
              <a:defRPr sz="2200">
                <a:solidFill>
                  <a:schemeClr val="tx1"/>
                </a:solidFill>
              </a:defRPr>
            </a:lvl1pPr>
            <a:lvl2pPr marL="201128" indent="-201128">
              <a:lnSpc>
                <a:spcPct val="100000"/>
              </a:lnSpc>
              <a:spcBef>
                <a:spcPts val="0"/>
              </a:spcBef>
              <a:defRPr sz="2200">
                <a:solidFill>
                  <a:schemeClr val="tx1"/>
                </a:solidFill>
              </a:defRPr>
            </a:lvl2pPr>
            <a:lvl3pPr marL="402256" indent="-201128">
              <a:lnSpc>
                <a:spcPct val="100000"/>
              </a:lnSpc>
              <a:spcBef>
                <a:spcPts val="0"/>
              </a:spcBef>
              <a:defRPr sz="2200">
                <a:solidFill>
                  <a:schemeClr val="tx1"/>
                </a:solidFill>
              </a:defRPr>
            </a:lvl3pPr>
            <a:lvl4pPr marL="557672" indent="-201128">
              <a:lnSpc>
                <a:spcPct val="100000"/>
              </a:lnSpc>
              <a:spcBef>
                <a:spcPts val="0"/>
              </a:spcBef>
              <a:defRPr sz="2200">
                <a:solidFill>
                  <a:schemeClr val="tx1"/>
                </a:solidFill>
              </a:defRPr>
            </a:lvl4pPr>
            <a:lvl5pPr>
              <a:lnSpc>
                <a:spcPct val="100000"/>
              </a:lnSpc>
              <a:spcBef>
                <a:spcPts val="0"/>
              </a:spcBef>
              <a:defRPr sz="2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Footer Placeholder 1">
            <a:extLst>
              <a:ext uri="{FF2B5EF4-FFF2-40B4-BE49-F238E27FC236}">
                <a16:creationId xmlns:a16="http://schemas.microsoft.com/office/drawing/2014/main" id="{007BB90E-D2B7-D6BA-E8F5-B16C3F57F6F9}"/>
              </a:ext>
            </a:extLst>
          </p:cNvPr>
          <p:cNvSpPr>
            <a:spLocks noGrp="1"/>
          </p:cNvSpPr>
          <p:nvPr>
            <p:ph type="ftr" sz="quarter" idx="19"/>
          </p:nvPr>
        </p:nvSpPr>
        <p:spPr/>
        <p:txBody>
          <a:bodyPr/>
          <a:lstStyle/>
          <a:p>
            <a:endParaRPr lang="en-US"/>
          </a:p>
        </p:txBody>
      </p:sp>
      <p:sp>
        <p:nvSpPr>
          <p:cNvPr id="4" name="Slide Number">
            <a:extLst>
              <a:ext uri="{FF2B5EF4-FFF2-40B4-BE49-F238E27FC236}">
                <a16:creationId xmlns:a16="http://schemas.microsoft.com/office/drawing/2014/main" id="{FDDCE3A8-54F6-70FC-38D0-2AF2D8AB71EE}"/>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894062674"/>
      </p:ext>
    </p:extLst>
  </p:cSld>
  <p:clrMapOvr>
    <a:masterClrMapping/>
  </p:clrMapOvr>
  <p:transition spd="med"/>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oxes, 4 stacked, small title">
    <p:bg>
      <p:bgPr>
        <a:solidFill>
          <a:schemeClr val="bg1"/>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287999" y="288036"/>
            <a:ext cx="2477765" cy="570706"/>
          </a:xfrm>
        </p:spPr>
        <p:txBody>
          <a:bodyPr/>
          <a:lstStyle>
            <a:lvl1pPr>
              <a:defRPr sz="1400">
                <a:solidFill>
                  <a:schemeClr val="tx2"/>
                </a:solidFill>
              </a:defRPr>
            </a:lvl1pPr>
          </a:lstStyle>
          <a:p>
            <a:pPr lvl="0"/>
            <a:r>
              <a:rPr lang="en-US"/>
              <a:t>Click to edit Master text styles</a:t>
            </a:r>
          </a:p>
        </p:txBody>
      </p:sp>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8" y="841248"/>
            <a:ext cx="2857128" cy="1138428"/>
          </a:xfrm>
        </p:spPr>
        <p:txBody>
          <a:bodyPr/>
          <a:lstStyle>
            <a:lvl1pPr>
              <a:lnSpc>
                <a:spcPct val="110000"/>
              </a:lnSpc>
              <a:defRPr sz="1800">
                <a:solidFill>
                  <a:schemeClr val="tx2"/>
                </a:solidFill>
              </a:defRPr>
            </a:lvl1p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1681" y="288036"/>
            <a:ext cx="2476178" cy="257254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28522" y="288036"/>
            <a:ext cx="2479352" cy="257254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6380919" y="3333750"/>
            <a:ext cx="2476178" cy="2476500"/>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9428522" y="3333750"/>
            <a:ext cx="2476178" cy="2476500"/>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CAD46B95-CF19-9C3F-1691-68ABF62095BE}"/>
              </a:ext>
            </a:extLst>
          </p:cNvPr>
          <p:cNvSpPr>
            <a:spLocks noGrp="1"/>
          </p:cNvSpPr>
          <p:nvPr>
            <p:ph type="ftr" sz="quarter" idx="20"/>
          </p:nvPr>
        </p:nvSpPr>
        <p:spPr/>
        <p:txBody>
          <a:bodyPr/>
          <a:lstStyle/>
          <a:p>
            <a:endParaRPr lang="en-US"/>
          </a:p>
        </p:txBody>
      </p:sp>
      <p:sp>
        <p:nvSpPr>
          <p:cNvPr id="6" name="Slide Number">
            <a:extLst>
              <a:ext uri="{FF2B5EF4-FFF2-40B4-BE49-F238E27FC236}">
                <a16:creationId xmlns:a16="http://schemas.microsoft.com/office/drawing/2014/main" id="{6CE92126-B67C-8301-95D0-A821B804399E}"/>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14759427"/>
      </p:ext>
    </p:extLst>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oxes, 4 stacked, large title">
    <p:bg>
      <p:bgPr>
        <a:solidFill>
          <a:schemeClr val="bg1"/>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287999" y="288036"/>
            <a:ext cx="2477765" cy="224028"/>
          </a:xfrm>
        </p:spPr>
        <p:txBody>
          <a:bodyPr/>
          <a:lstStyle>
            <a:lvl1pPr>
              <a:defRPr sz="1400">
                <a:solidFill>
                  <a:schemeClr val="tx2"/>
                </a:solidFill>
              </a:defRPr>
            </a:lvl1pPr>
          </a:lstStyle>
          <a:p>
            <a:pPr lvl="0"/>
            <a:r>
              <a:rPr lang="en-US"/>
              <a:t>Click to edit Master text styles</a:t>
            </a:r>
          </a:p>
        </p:txBody>
      </p:sp>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763524"/>
            <a:ext cx="5521401" cy="1138428"/>
          </a:xfrm>
        </p:spPr>
        <p:txBody>
          <a:bodyPr rIns="457200"/>
          <a:lstStyle>
            <a:lvl1pPr>
              <a:lnSpc>
                <a:spcPct val="110000"/>
              </a:lnSpc>
              <a:defRPr sz="3199">
                <a:solidFill>
                  <a:schemeClr val="tx2"/>
                </a:solidFill>
              </a:defRPr>
            </a:lvl1p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0919" y="284957"/>
            <a:ext cx="2476178" cy="257254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28522" y="284957"/>
            <a:ext cx="2479352" cy="257254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6380919" y="3333750"/>
            <a:ext cx="2476178" cy="2476500"/>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9428522" y="3333750"/>
            <a:ext cx="2476178" cy="2476500"/>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CAD46B95-CF19-9C3F-1691-68ABF62095BE}"/>
              </a:ext>
            </a:extLst>
          </p:cNvPr>
          <p:cNvSpPr>
            <a:spLocks noGrp="1"/>
          </p:cNvSpPr>
          <p:nvPr>
            <p:ph type="ftr" sz="quarter" idx="20"/>
          </p:nvPr>
        </p:nvSpPr>
        <p:spPr/>
        <p:txBody>
          <a:bodyPr/>
          <a:lstStyle/>
          <a:p>
            <a:endParaRPr lang="en-US"/>
          </a:p>
        </p:txBody>
      </p:sp>
      <p:sp>
        <p:nvSpPr>
          <p:cNvPr id="6" name="Slide Number">
            <a:extLst>
              <a:ext uri="{FF2B5EF4-FFF2-40B4-BE49-F238E27FC236}">
                <a16:creationId xmlns:a16="http://schemas.microsoft.com/office/drawing/2014/main" id="{D8351E8F-C586-866F-37A3-340B3DD347B2}"/>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361474207"/>
      </p:ext>
    </p:extLst>
  </p:cSld>
  <p:clrMapOvr>
    <a:masterClrMapping/>
  </p:clrMapOvr>
  <p:transition spd="med"/>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Boxes, 4 horizontal,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287999" y="288036"/>
            <a:ext cx="2477765" cy="2286794"/>
          </a:xfrm>
        </p:spPr>
        <p:txBody>
          <a:bodyPr/>
          <a:lstStyle>
            <a:lvl1pPr>
              <a:lnSpc>
                <a:spcPct val="100000"/>
              </a:lnSpc>
              <a:defRPr sz="1400">
                <a:solidFill>
                  <a:schemeClr val="tx2"/>
                </a:solidFill>
              </a:defRPr>
            </a:lvl1pPr>
          </a:lstStyle>
          <a:p>
            <a:r>
              <a:rPr lang="en-US"/>
              <a:t>Click to edit Master title style</a:t>
            </a:r>
            <a:endParaRPr lang="en-US" dirty="0"/>
          </a:p>
        </p:txBody>
      </p:sp>
      <p:sp>
        <p:nvSpPr>
          <p:cNvPr id="11" name="Text Placeholder 10">
            <a:extLst>
              <a:ext uri="{FF2B5EF4-FFF2-40B4-BE49-F238E27FC236}">
                <a16:creationId xmlns:a16="http://schemas.microsoft.com/office/drawing/2014/main" id="{2A71C2BF-857E-B291-7D82-5920AF4A5278}"/>
              </a:ext>
            </a:extLst>
          </p:cNvPr>
          <p:cNvSpPr>
            <a:spLocks noGrp="1"/>
          </p:cNvSpPr>
          <p:nvPr>
            <p:ph type="body" sz="quarter" idx="11"/>
          </p:nvPr>
        </p:nvSpPr>
        <p:spPr>
          <a:xfrm>
            <a:off x="287999" y="3328416"/>
            <a:ext cx="2474590" cy="2672459"/>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3331187" y="3333751"/>
            <a:ext cx="2474590" cy="2672459"/>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6383049" y="3333751"/>
            <a:ext cx="2474590" cy="2672459"/>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Text Placeholder 10">
            <a:extLst>
              <a:ext uri="{FF2B5EF4-FFF2-40B4-BE49-F238E27FC236}">
                <a16:creationId xmlns:a16="http://schemas.microsoft.com/office/drawing/2014/main" id="{0F2DD97F-E181-3C33-32D8-844B57967D83}"/>
              </a:ext>
            </a:extLst>
          </p:cNvPr>
          <p:cNvSpPr>
            <a:spLocks noGrp="1"/>
          </p:cNvSpPr>
          <p:nvPr>
            <p:ph type="body" sz="quarter" idx="14"/>
          </p:nvPr>
        </p:nvSpPr>
        <p:spPr>
          <a:xfrm>
            <a:off x="9428523" y="3333751"/>
            <a:ext cx="2474590" cy="2672459"/>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BAB76B22-9748-7A34-9D32-D77BB1B498E6}"/>
              </a:ext>
            </a:extLst>
          </p:cNvPr>
          <p:cNvSpPr>
            <a:spLocks noGrp="1"/>
          </p:cNvSpPr>
          <p:nvPr>
            <p:ph type="ftr" sz="quarter" idx="15"/>
          </p:nvPr>
        </p:nvSpPr>
        <p:spPr/>
        <p:txBody>
          <a:bodyPr/>
          <a:lstStyle/>
          <a:p>
            <a:endParaRPr lang="en-US"/>
          </a:p>
        </p:txBody>
      </p:sp>
      <p:sp>
        <p:nvSpPr>
          <p:cNvPr id="5" name="Slide Number">
            <a:extLst>
              <a:ext uri="{FF2B5EF4-FFF2-40B4-BE49-F238E27FC236}">
                <a16:creationId xmlns:a16="http://schemas.microsoft.com/office/drawing/2014/main" id="{7D0BCD34-4CA7-388C-5244-7DC8F9F36FAC}"/>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499332430"/>
      </p:ext>
    </p:extLst>
  </p:cSld>
  <p:clrMapOvr>
    <a:masterClrMapping/>
  </p:clrMapOvr>
  <p:transition spd="med"/>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Boxes, 4 horizontal,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287999" y="192024"/>
            <a:ext cx="5524575" cy="2286794"/>
          </a:xfrm>
        </p:spPr>
        <p:txBody>
          <a:bodyPr rIns="457200"/>
          <a:lstStyle>
            <a:lvl1pPr>
              <a:lnSpc>
                <a:spcPct val="100000"/>
              </a:lnSpc>
              <a:defRPr>
                <a:solidFill>
                  <a:schemeClr val="tx2"/>
                </a:solidFill>
              </a:defRPr>
            </a:lvl1pPr>
          </a:lstStyle>
          <a:p>
            <a:r>
              <a:rPr lang="en-US"/>
              <a:t>Click to edit Master title style</a:t>
            </a:r>
            <a:endParaRPr lang="en-US" dirty="0"/>
          </a:p>
        </p:txBody>
      </p:sp>
      <p:sp>
        <p:nvSpPr>
          <p:cNvPr id="11" name="Text Placeholder 10">
            <a:extLst>
              <a:ext uri="{FF2B5EF4-FFF2-40B4-BE49-F238E27FC236}">
                <a16:creationId xmlns:a16="http://schemas.microsoft.com/office/drawing/2014/main" id="{2A71C2BF-857E-B291-7D82-5920AF4A5278}"/>
              </a:ext>
            </a:extLst>
          </p:cNvPr>
          <p:cNvSpPr>
            <a:spLocks noGrp="1"/>
          </p:cNvSpPr>
          <p:nvPr>
            <p:ph type="body" sz="quarter" idx="11"/>
          </p:nvPr>
        </p:nvSpPr>
        <p:spPr>
          <a:xfrm>
            <a:off x="287999" y="3328416"/>
            <a:ext cx="2474590" cy="2672459"/>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3334362" y="3333751"/>
            <a:ext cx="2474590" cy="2672459"/>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6383049" y="3333751"/>
            <a:ext cx="2474590" cy="2672459"/>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Text Placeholder 10">
            <a:extLst>
              <a:ext uri="{FF2B5EF4-FFF2-40B4-BE49-F238E27FC236}">
                <a16:creationId xmlns:a16="http://schemas.microsoft.com/office/drawing/2014/main" id="{0F2DD97F-E181-3C33-32D8-844B57967D83}"/>
              </a:ext>
            </a:extLst>
          </p:cNvPr>
          <p:cNvSpPr>
            <a:spLocks noGrp="1"/>
          </p:cNvSpPr>
          <p:nvPr>
            <p:ph type="body" sz="quarter" idx="14"/>
          </p:nvPr>
        </p:nvSpPr>
        <p:spPr>
          <a:xfrm>
            <a:off x="9428523" y="3333751"/>
            <a:ext cx="2474590" cy="2672459"/>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BAB76B22-9748-7A34-9D32-D77BB1B498E6}"/>
              </a:ext>
            </a:extLst>
          </p:cNvPr>
          <p:cNvSpPr>
            <a:spLocks noGrp="1"/>
          </p:cNvSpPr>
          <p:nvPr>
            <p:ph type="ftr" sz="quarter" idx="15"/>
          </p:nvPr>
        </p:nvSpPr>
        <p:spPr/>
        <p:txBody>
          <a:bodyPr/>
          <a:lstStyle/>
          <a:p>
            <a:endParaRPr lang="en-US"/>
          </a:p>
        </p:txBody>
      </p:sp>
      <p:sp>
        <p:nvSpPr>
          <p:cNvPr id="5" name="Slide Number">
            <a:extLst>
              <a:ext uri="{FF2B5EF4-FFF2-40B4-BE49-F238E27FC236}">
                <a16:creationId xmlns:a16="http://schemas.microsoft.com/office/drawing/2014/main" id="{238163DF-77AB-875A-C8AC-2F8AEABFB85F}"/>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761318232"/>
      </p:ext>
    </p:extLst>
  </p:cSld>
  <p:clrMapOvr>
    <a:masterClrMapping/>
  </p:clrMapOvr>
  <p:transition spd="med"/>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oxes, 6 stacke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288036"/>
            <a:ext cx="2474590" cy="2286794"/>
          </a:xfrm>
        </p:spPr>
        <p:txBody>
          <a:bodyPr/>
          <a:lstStyle>
            <a:lvl1pPr>
              <a:lnSpc>
                <a:spcPct val="110000"/>
              </a:lnSpc>
              <a:defRPr sz="1400">
                <a:solidFill>
                  <a:schemeClr val="tx2"/>
                </a:solidFill>
              </a:defRPr>
            </a:lvl1pPr>
          </a:lstStyle>
          <a:p>
            <a:r>
              <a:rPr lang="en-US"/>
              <a:t>Click to edit Master title style</a:t>
            </a:r>
            <a:endParaRPr lang="en-US" dirty="0"/>
          </a:p>
        </p:txBody>
      </p:sp>
      <p:sp>
        <p:nvSpPr>
          <p:cNvPr id="14" name="Text Placeholder 9">
            <a:extLst>
              <a:ext uri="{FF2B5EF4-FFF2-40B4-BE49-F238E27FC236}">
                <a16:creationId xmlns:a16="http://schemas.microsoft.com/office/drawing/2014/main" id="{B1D44C30-196F-B4B1-540A-E556579735DB}"/>
              </a:ext>
            </a:extLst>
          </p:cNvPr>
          <p:cNvSpPr>
            <a:spLocks noGrp="1"/>
          </p:cNvSpPr>
          <p:nvPr>
            <p:ph type="body" sz="quarter" idx="20"/>
          </p:nvPr>
        </p:nvSpPr>
        <p:spPr>
          <a:xfrm>
            <a:off x="3332554" y="288036"/>
            <a:ext cx="2476178" cy="257254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0919" y="288036"/>
            <a:ext cx="2476178" cy="257254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28522" y="288036"/>
            <a:ext cx="2479352" cy="257254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ext Placeholder 4">
            <a:extLst>
              <a:ext uri="{FF2B5EF4-FFF2-40B4-BE49-F238E27FC236}">
                <a16:creationId xmlns:a16="http://schemas.microsoft.com/office/drawing/2014/main" id="{AB1A268B-43F5-F600-93B7-6248877F5D30}"/>
              </a:ext>
            </a:extLst>
          </p:cNvPr>
          <p:cNvSpPr>
            <a:spLocks noGrp="1"/>
          </p:cNvSpPr>
          <p:nvPr>
            <p:ph type="body" sz="quarter" idx="21"/>
          </p:nvPr>
        </p:nvSpPr>
        <p:spPr>
          <a:xfrm>
            <a:off x="3334141" y="3333750"/>
            <a:ext cx="2476178" cy="2476500"/>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6380919" y="3333750"/>
            <a:ext cx="2476178" cy="2476500"/>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9428522" y="3333750"/>
            <a:ext cx="2476178" cy="2476500"/>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01A4BD59-9F51-7E32-8659-A763D0799EB2}"/>
              </a:ext>
            </a:extLst>
          </p:cNvPr>
          <p:cNvSpPr>
            <a:spLocks noGrp="1"/>
          </p:cNvSpPr>
          <p:nvPr>
            <p:ph type="ftr" sz="quarter" idx="22"/>
          </p:nvPr>
        </p:nvSpPr>
        <p:spPr/>
        <p:txBody>
          <a:bodyPr/>
          <a:lstStyle/>
          <a:p>
            <a:endParaRPr lang="en-US"/>
          </a:p>
        </p:txBody>
      </p:sp>
      <p:sp>
        <p:nvSpPr>
          <p:cNvPr id="6" name="Slide Number">
            <a:extLst>
              <a:ext uri="{FF2B5EF4-FFF2-40B4-BE49-F238E27FC236}">
                <a16:creationId xmlns:a16="http://schemas.microsoft.com/office/drawing/2014/main" id="{180E7AB4-F0E4-7C09-7FE7-9F182217FE07}"/>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96191706"/>
      </p:ext>
    </p:extLst>
  </p:cSld>
  <p:clrMapOvr>
    <a:masterClrMapping/>
  </p:clrMapOvr>
  <p:transition spd="med"/>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Boxes, 6 stacked, icon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A5819-78ED-4475-16CD-65C8A2C5EC85}"/>
              </a:ext>
            </a:extLst>
          </p:cNvPr>
          <p:cNvSpPr>
            <a:spLocks noGrp="1"/>
          </p:cNvSpPr>
          <p:nvPr>
            <p:ph type="title"/>
          </p:nvPr>
        </p:nvSpPr>
        <p:spPr>
          <a:xfrm>
            <a:off x="287999" y="288036"/>
            <a:ext cx="2474590" cy="1429544"/>
          </a:xfrm>
        </p:spPr>
        <p:txBody>
          <a:bodyPr/>
          <a:lstStyle>
            <a:lvl1pPr>
              <a:lnSpc>
                <a:spcPct val="110000"/>
              </a:lnSpc>
              <a:defRPr sz="1400">
                <a:solidFill>
                  <a:schemeClr val="tx2"/>
                </a:solidFill>
              </a:defRPr>
            </a:lvl1pPr>
          </a:lstStyle>
          <a:p>
            <a:r>
              <a:rPr lang="en-US"/>
              <a:t>Click to edit Master title style</a:t>
            </a:r>
            <a:endParaRPr lang="en-US" dirty="0"/>
          </a:p>
        </p:txBody>
      </p:sp>
      <p:cxnSp>
        <p:nvCxnSpPr>
          <p:cNvPr id="24" name="Straight Connector 23" descr="Vertical column divider">
            <a:extLst>
              <a:ext uri="{FF2B5EF4-FFF2-40B4-BE49-F238E27FC236}">
                <a16:creationId xmlns:a16="http://schemas.microsoft.com/office/drawing/2014/main" id="{B5CBE6E3-0E18-8A57-578D-D314948AF14F}"/>
              </a:ext>
              <a:ext uri="{C183D7F6-B498-43B3-948B-1728B52AA6E4}">
                <adec:decorative xmlns:adec="http://schemas.microsoft.com/office/drawing/2017/decorative" val="0"/>
              </a:ext>
            </a:extLst>
          </p:cNvPr>
          <p:cNvCxnSpPr/>
          <p:nvPr userDrawn="1"/>
        </p:nvCxnSpPr>
        <p:spPr bwMode="auto">
          <a:xfrm>
            <a:off x="3047603"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6" name="Picture Placeholder 15" descr="Place icon here">
            <a:extLst>
              <a:ext uri="{FF2B5EF4-FFF2-40B4-BE49-F238E27FC236}">
                <a16:creationId xmlns:a16="http://schemas.microsoft.com/office/drawing/2014/main" id="{DD1F0C48-79E5-E356-43FC-0FCF2DE89A20}"/>
              </a:ext>
            </a:extLst>
          </p:cNvPr>
          <p:cNvSpPr>
            <a:spLocks noGrp="1"/>
          </p:cNvSpPr>
          <p:nvPr>
            <p:ph type="pic" sz="quarter" idx="17" hasCustomPrompt="1"/>
          </p:nvPr>
        </p:nvSpPr>
        <p:spPr>
          <a:xfrm>
            <a:off x="3333316" y="288036"/>
            <a:ext cx="201142" cy="201613"/>
          </a:xfrm>
        </p:spPr>
        <p:txBody>
          <a:bodyPr/>
          <a:lstStyle>
            <a:lvl1pPr>
              <a:defRPr sz="700">
                <a:solidFill>
                  <a:schemeClr val="tx1"/>
                </a:solidFill>
              </a:defRPr>
            </a:lvl1pPr>
          </a:lstStyle>
          <a:p>
            <a:r>
              <a:rPr lang="en-US" dirty="0"/>
              <a:t>Icon</a:t>
            </a:r>
          </a:p>
        </p:txBody>
      </p:sp>
      <p:sp>
        <p:nvSpPr>
          <p:cNvPr id="5" name="Text Placeholder 4">
            <a:extLst>
              <a:ext uri="{FF2B5EF4-FFF2-40B4-BE49-F238E27FC236}">
                <a16:creationId xmlns:a16="http://schemas.microsoft.com/office/drawing/2014/main" id="{B3148C06-F3C6-0E95-A225-29F730DD158B}"/>
              </a:ext>
            </a:extLst>
          </p:cNvPr>
          <p:cNvSpPr>
            <a:spLocks noGrp="1"/>
          </p:cNvSpPr>
          <p:nvPr>
            <p:ph type="body" sz="quarter" idx="11"/>
          </p:nvPr>
        </p:nvSpPr>
        <p:spPr>
          <a:xfrm>
            <a:off x="3333316" y="666750"/>
            <a:ext cx="2475384" cy="1905000"/>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28" name="Straight Connector 27" descr="Vertical column divider">
            <a:extLst>
              <a:ext uri="{FF2B5EF4-FFF2-40B4-BE49-F238E27FC236}">
                <a16:creationId xmlns:a16="http://schemas.microsoft.com/office/drawing/2014/main" id="{52FF3B59-8BBA-8C99-9D4D-743723E434FC}"/>
              </a:ext>
              <a:ext uri="{C183D7F6-B498-43B3-948B-1728B52AA6E4}">
                <adec:decorative xmlns:adec="http://schemas.microsoft.com/office/drawing/2017/decorative" val="0"/>
              </a:ext>
            </a:extLst>
          </p:cNvPr>
          <p:cNvCxnSpPr/>
          <p:nvPr userDrawn="1"/>
        </p:nvCxnSpPr>
        <p:spPr bwMode="auto">
          <a:xfrm>
            <a:off x="6093683" y="283464"/>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7" name="Picture Placeholder 15" descr="Place icon here">
            <a:extLst>
              <a:ext uri="{FF2B5EF4-FFF2-40B4-BE49-F238E27FC236}">
                <a16:creationId xmlns:a16="http://schemas.microsoft.com/office/drawing/2014/main" id="{18E9E323-0756-7849-8F52-19C58A517BD5}"/>
              </a:ext>
            </a:extLst>
          </p:cNvPr>
          <p:cNvSpPr>
            <a:spLocks noGrp="1"/>
          </p:cNvSpPr>
          <p:nvPr>
            <p:ph type="pic" sz="quarter" idx="18" hasCustomPrompt="1"/>
          </p:nvPr>
        </p:nvSpPr>
        <p:spPr>
          <a:xfrm>
            <a:off x="6380920" y="288036"/>
            <a:ext cx="201142" cy="201613"/>
          </a:xfrm>
        </p:spPr>
        <p:txBody>
          <a:bodyPr/>
          <a:lstStyle>
            <a:lvl1pPr>
              <a:defRPr sz="700">
                <a:solidFill>
                  <a:schemeClr val="tx1"/>
                </a:solidFill>
              </a:defRPr>
            </a:lvl1pPr>
          </a:lstStyle>
          <a:p>
            <a:r>
              <a:rPr lang="en-US"/>
              <a:t>Icon</a:t>
            </a:r>
          </a:p>
        </p:txBody>
      </p:sp>
      <p:sp>
        <p:nvSpPr>
          <p:cNvPr id="6" name="Text Placeholder 4">
            <a:extLst>
              <a:ext uri="{FF2B5EF4-FFF2-40B4-BE49-F238E27FC236}">
                <a16:creationId xmlns:a16="http://schemas.microsoft.com/office/drawing/2014/main" id="{81FD5E03-A007-B728-4616-E05622A43A3D}"/>
              </a:ext>
            </a:extLst>
          </p:cNvPr>
          <p:cNvSpPr>
            <a:spLocks noGrp="1"/>
          </p:cNvSpPr>
          <p:nvPr>
            <p:ph type="body" sz="quarter" idx="12"/>
          </p:nvPr>
        </p:nvSpPr>
        <p:spPr>
          <a:xfrm>
            <a:off x="6380919" y="666750"/>
            <a:ext cx="2476178" cy="1905000"/>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27" name="Straight Connector 26" descr="Vertical column divider">
            <a:extLst>
              <a:ext uri="{FF2B5EF4-FFF2-40B4-BE49-F238E27FC236}">
                <a16:creationId xmlns:a16="http://schemas.microsoft.com/office/drawing/2014/main" id="{47200B05-7E36-4E03-3739-0BA983764616}"/>
              </a:ext>
              <a:ext uri="{C183D7F6-B498-43B3-948B-1728B52AA6E4}">
                <adec:decorative xmlns:adec="http://schemas.microsoft.com/office/drawing/2017/decorative" val="0"/>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8" name="Picture Placeholder 15" descr="Place icon here">
            <a:extLst>
              <a:ext uri="{FF2B5EF4-FFF2-40B4-BE49-F238E27FC236}">
                <a16:creationId xmlns:a16="http://schemas.microsoft.com/office/drawing/2014/main" id="{7C3BFFDB-5499-B3D7-98B2-1ABDA7D5C9DD}"/>
              </a:ext>
            </a:extLst>
          </p:cNvPr>
          <p:cNvSpPr>
            <a:spLocks noGrp="1"/>
          </p:cNvSpPr>
          <p:nvPr>
            <p:ph type="pic" sz="quarter" idx="19" hasCustomPrompt="1"/>
          </p:nvPr>
        </p:nvSpPr>
        <p:spPr>
          <a:xfrm>
            <a:off x="9428523" y="288036"/>
            <a:ext cx="201142" cy="201613"/>
          </a:xfrm>
        </p:spPr>
        <p:txBody>
          <a:bodyPr/>
          <a:lstStyle>
            <a:lvl1pPr>
              <a:defRPr sz="700">
                <a:solidFill>
                  <a:schemeClr val="tx1"/>
                </a:solidFill>
              </a:defRPr>
            </a:lvl1pPr>
          </a:lstStyle>
          <a:p>
            <a:r>
              <a:rPr lang="en-US"/>
              <a:t>Icon</a:t>
            </a:r>
          </a:p>
        </p:txBody>
      </p:sp>
      <p:sp>
        <p:nvSpPr>
          <p:cNvPr id="7" name="Text Placeholder 4">
            <a:extLst>
              <a:ext uri="{FF2B5EF4-FFF2-40B4-BE49-F238E27FC236}">
                <a16:creationId xmlns:a16="http://schemas.microsoft.com/office/drawing/2014/main" id="{EEC06719-7195-BBE7-0154-56A039A4B388}"/>
              </a:ext>
            </a:extLst>
          </p:cNvPr>
          <p:cNvSpPr>
            <a:spLocks noGrp="1"/>
          </p:cNvSpPr>
          <p:nvPr>
            <p:ph type="body" sz="quarter" idx="13"/>
          </p:nvPr>
        </p:nvSpPr>
        <p:spPr>
          <a:xfrm>
            <a:off x="9428523" y="666750"/>
            <a:ext cx="2476178" cy="1905000"/>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23" name="Straight Connector 22" descr="Horizontal row divider">
            <a:extLst>
              <a:ext uri="{FF2B5EF4-FFF2-40B4-BE49-F238E27FC236}">
                <a16:creationId xmlns:a16="http://schemas.microsoft.com/office/drawing/2014/main" id="{252CDB94-BA57-B58F-95F0-D406FE34BB40}"/>
              </a:ext>
              <a:ext uri="{C183D7F6-B498-43B3-948B-1728B52AA6E4}">
                <adec:decorative xmlns:adec="http://schemas.microsoft.com/office/drawing/2017/decorative" val="0"/>
              </a:ext>
            </a:extLst>
          </p:cNvPr>
          <p:cNvCxnSpPr>
            <a:cxnSpLocks/>
          </p:cNvCxnSpPr>
          <p:nvPr userDrawn="1"/>
        </p:nvCxnSpPr>
        <p:spPr bwMode="auto">
          <a:xfrm>
            <a:off x="3047603" y="3048000"/>
            <a:ext cx="8860271"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9" name="Picture Placeholder 15" descr="Place icon here">
            <a:extLst>
              <a:ext uri="{FF2B5EF4-FFF2-40B4-BE49-F238E27FC236}">
                <a16:creationId xmlns:a16="http://schemas.microsoft.com/office/drawing/2014/main" id="{C00295A2-8D30-455D-EBB9-FA7A46791936}"/>
              </a:ext>
            </a:extLst>
          </p:cNvPr>
          <p:cNvSpPr>
            <a:spLocks noGrp="1"/>
          </p:cNvSpPr>
          <p:nvPr>
            <p:ph type="pic" sz="quarter" idx="20" hasCustomPrompt="1"/>
          </p:nvPr>
        </p:nvSpPr>
        <p:spPr>
          <a:xfrm>
            <a:off x="3333316" y="3347315"/>
            <a:ext cx="201142" cy="201613"/>
          </a:xfrm>
        </p:spPr>
        <p:txBody>
          <a:bodyPr/>
          <a:lstStyle>
            <a:lvl1pPr>
              <a:defRPr sz="700">
                <a:solidFill>
                  <a:schemeClr val="tx1"/>
                </a:solidFill>
              </a:defRPr>
            </a:lvl1pPr>
          </a:lstStyle>
          <a:p>
            <a:r>
              <a:rPr lang="en-US"/>
              <a:t>Icon</a:t>
            </a:r>
          </a:p>
        </p:txBody>
      </p:sp>
      <p:sp>
        <p:nvSpPr>
          <p:cNvPr id="8" name="Text Placeholder 4">
            <a:extLst>
              <a:ext uri="{FF2B5EF4-FFF2-40B4-BE49-F238E27FC236}">
                <a16:creationId xmlns:a16="http://schemas.microsoft.com/office/drawing/2014/main" id="{2704E464-B0E0-CDD0-B14B-FA6386285AEC}"/>
              </a:ext>
            </a:extLst>
          </p:cNvPr>
          <p:cNvSpPr>
            <a:spLocks noGrp="1"/>
          </p:cNvSpPr>
          <p:nvPr>
            <p:ph type="body" sz="quarter" idx="14"/>
          </p:nvPr>
        </p:nvSpPr>
        <p:spPr>
          <a:xfrm>
            <a:off x="3333316" y="3714750"/>
            <a:ext cx="2475384" cy="1905000"/>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0" name="Picture Placeholder 15" descr="Place icon here">
            <a:extLst>
              <a:ext uri="{FF2B5EF4-FFF2-40B4-BE49-F238E27FC236}">
                <a16:creationId xmlns:a16="http://schemas.microsoft.com/office/drawing/2014/main" id="{F30F0F2C-CA19-3A79-4375-EB8A00FA887C}"/>
              </a:ext>
            </a:extLst>
          </p:cNvPr>
          <p:cNvSpPr>
            <a:spLocks noGrp="1"/>
          </p:cNvSpPr>
          <p:nvPr>
            <p:ph type="pic" sz="quarter" idx="21" hasCustomPrompt="1"/>
          </p:nvPr>
        </p:nvSpPr>
        <p:spPr>
          <a:xfrm>
            <a:off x="6380920" y="3347315"/>
            <a:ext cx="201142" cy="201613"/>
          </a:xfrm>
        </p:spPr>
        <p:txBody>
          <a:bodyPr/>
          <a:lstStyle>
            <a:lvl1pPr>
              <a:defRPr sz="700">
                <a:solidFill>
                  <a:schemeClr val="tx1"/>
                </a:solidFill>
              </a:defRPr>
            </a:lvl1pPr>
          </a:lstStyle>
          <a:p>
            <a:r>
              <a:rPr lang="en-US"/>
              <a:t>Icon</a:t>
            </a:r>
          </a:p>
        </p:txBody>
      </p:sp>
      <p:sp>
        <p:nvSpPr>
          <p:cNvPr id="9" name="Text Placeholder 4">
            <a:extLst>
              <a:ext uri="{FF2B5EF4-FFF2-40B4-BE49-F238E27FC236}">
                <a16:creationId xmlns:a16="http://schemas.microsoft.com/office/drawing/2014/main" id="{E96B64B8-6DA8-8704-DD30-37587B3E6824}"/>
              </a:ext>
            </a:extLst>
          </p:cNvPr>
          <p:cNvSpPr>
            <a:spLocks noGrp="1"/>
          </p:cNvSpPr>
          <p:nvPr>
            <p:ph type="body" sz="quarter" idx="15"/>
          </p:nvPr>
        </p:nvSpPr>
        <p:spPr>
          <a:xfrm>
            <a:off x="6380920" y="3714750"/>
            <a:ext cx="2475384" cy="1896341"/>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Picture Placeholder 15" descr="Place icon here">
            <a:extLst>
              <a:ext uri="{FF2B5EF4-FFF2-40B4-BE49-F238E27FC236}">
                <a16:creationId xmlns:a16="http://schemas.microsoft.com/office/drawing/2014/main" id="{9354D8C6-F61D-3FC1-07F8-FEE730E2D7A8}"/>
              </a:ext>
            </a:extLst>
          </p:cNvPr>
          <p:cNvSpPr>
            <a:spLocks noGrp="1"/>
          </p:cNvSpPr>
          <p:nvPr>
            <p:ph type="pic" sz="quarter" idx="22" hasCustomPrompt="1"/>
          </p:nvPr>
        </p:nvSpPr>
        <p:spPr>
          <a:xfrm>
            <a:off x="9428523" y="3347315"/>
            <a:ext cx="201142" cy="201613"/>
          </a:xfrm>
        </p:spPr>
        <p:txBody>
          <a:bodyPr/>
          <a:lstStyle>
            <a:lvl1pPr>
              <a:defRPr sz="700">
                <a:solidFill>
                  <a:schemeClr val="tx1"/>
                </a:solidFill>
              </a:defRPr>
            </a:lvl1pPr>
          </a:lstStyle>
          <a:p>
            <a:r>
              <a:rPr lang="en-US"/>
              <a:t>Icon</a:t>
            </a:r>
          </a:p>
        </p:txBody>
      </p:sp>
      <p:sp>
        <p:nvSpPr>
          <p:cNvPr id="10" name="Text Placeholder 4">
            <a:extLst>
              <a:ext uri="{FF2B5EF4-FFF2-40B4-BE49-F238E27FC236}">
                <a16:creationId xmlns:a16="http://schemas.microsoft.com/office/drawing/2014/main" id="{AF965C82-A0A6-A670-C10A-6073DD3549EB}"/>
              </a:ext>
            </a:extLst>
          </p:cNvPr>
          <p:cNvSpPr>
            <a:spLocks noGrp="1"/>
          </p:cNvSpPr>
          <p:nvPr>
            <p:ph type="body" sz="quarter" idx="16"/>
          </p:nvPr>
        </p:nvSpPr>
        <p:spPr>
          <a:xfrm>
            <a:off x="9428523" y="3714750"/>
            <a:ext cx="2476178" cy="1905000"/>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09A430D6-E733-E611-E1EF-A795D0B0362A}"/>
              </a:ext>
            </a:extLst>
          </p:cNvPr>
          <p:cNvSpPr>
            <a:spLocks noGrp="1"/>
          </p:cNvSpPr>
          <p:nvPr>
            <p:ph type="ftr" sz="quarter" idx="23"/>
          </p:nvPr>
        </p:nvSpPr>
        <p:spPr/>
        <p:txBody>
          <a:bodyPr/>
          <a:lstStyle/>
          <a:p>
            <a:endParaRPr lang="en-US"/>
          </a:p>
        </p:txBody>
      </p:sp>
      <p:sp>
        <p:nvSpPr>
          <p:cNvPr id="11" name="Slide Number">
            <a:extLst>
              <a:ext uri="{FF2B5EF4-FFF2-40B4-BE49-F238E27FC236}">
                <a16:creationId xmlns:a16="http://schemas.microsoft.com/office/drawing/2014/main" id="{A0B46D22-64E6-4222-F4E2-B807A7A15287}"/>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675735841"/>
      </p:ext>
    </p:extLst>
  </p:cSld>
  <p:clrMapOvr>
    <a:masterClrMapping/>
  </p:clrMapOvr>
  <p:transition spd="med"/>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Boxes, 6 stacked, alternate,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E52F-EEA1-D56F-5E7A-C1983151DCC0}"/>
              </a:ext>
            </a:extLst>
          </p:cNvPr>
          <p:cNvSpPr>
            <a:spLocks noGrp="1"/>
          </p:cNvSpPr>
          <p:nvPr>
            <p:ph type="title"/>
          </p:nvPr>
        </p:nvSpPr>
        <p:spPr>
          <a:xfrm>
            <a:off x="287999" y="192024"/>
            <a:ext cx="5519019" cy="1706563"/>
          </a:xfrm>
        </p:spPr>
        <p:txBody>
          <a:bodyPr rIns="457200"/>
          <a:lstStyle>
            <a:lvl1pPr>
              <a:lnSpc>
                <a:spcPct val="100000"/>
              </a:lnSpc>
              <a:defRPr sz="3199">
                <a:solidFill>
                  <a:schemeClr val="tx2"/>
                </a:solidFill>
              </a:defRPr>
            </a:lvl1pPr>
          </a:lstStyle>
          <a:p>
            <a:r>
              <a:rPr lang="en-US"/>
              <a:t>Click to edit Master title style</a:t>
            </a:r>
            <a:endParaRPr lang="en-US" dirty="0"/>
          </a:p>
        </p:txBody>
      </p:sp>
      <p:cxnSp>
        <p:nvCxnSpPr>
          <p:cNvPr id="20" name="Straight Connector 19" descr="Vertical column divider">
            <a:extLst>
              <a:ext uri="{FF2B5EF4-FFF2-40B4-BE49-F238E27FC236}">
                <a16:creationId xmlns:a16="http://schemas.microsoft.com/office/drawing/2014/main" id="{F764036E-86AB-0893-B72B-200B84A6BCFD}"/>
              </a:ext>
              <a:ext uri="{C183D7F6-B498-43B3-948B-1728B52AA6E4}">
                <adec:decorative xmlns:adec="http://schemas.microsoft.com/office/drawing/2017/decorative" val="0"/>
              </a:ext>
            </a:extLst>
          </p:cNvPr>
          <p:cNvCxnSpPr/>
          <p:nvPr userDrawn="1"/>
        </p:nvCxnSpPr>
        <p:spPr bwMode="auto">
          <a:xfrm>
            <a:off x="6093683" y="283464"/>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7" name="Text Placeholder 6">
            <a:extLst>
              <a:ext uri="{FF2B5EF4-FFF2-40B4-BE49-F238E27FC236}">
                <a16:creationId xmlns:a16="http://schemas.microsoft.com/office/drawing/2014/main" id="{6D534223-A15F-A9E6-C7FA-95FFDF117A57}"/>
              </a:ext>
            </a:extLst>
          </p:cNvPr>
          <p:cNvSpPr>
            <a:spLocks noGrp="1"/>
          </p:cNvSpPr>
          <p:nvPr>
            <p:ph type="body" sz="quarter" idx="12"/>
          </p:nvPr>
        </p:nvSpPr>
        <p:spPr>
          <a:xfrm>
            <a:off x="6380919" y="288036"/>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9" name="Straight Connector 18" descr="Vertical column divider">
            <a:extLst>
              <a:ext uri="{FF2B5EF4-FFF2-40B4-BE49-F238E27FC236}">
                <a16:creationId xmlns:a16="http://schemas.microsoft.com/office/drawing/2014/main" id="{B87B78A1-A315-98D3-1692-18AAAF4C6002}"/>
              </a:ext>
              <a:ext uri="{C183D7F6-B498-43B3-948B-1728B52AA6E4}">
                <adec:decorative xmlns:adec="http://schemas.microsoft.com/office/drawing/2017/decorative" val="0"/>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8" name="Text Placeholder 6">
            <a:extLst>
              <a:ext uri="{FF2B5EF4-FFF2-40B4-BE49-F238E27FC236}">
                <a16:creationId xmlns:a16="http://schemas.microsoft.com/office/drawing/2014/main" id="{C1675E3B-BB72-1CF2-CC6C-1977AEAF5921}"/>
              </a:ext>
            </a:extLst>
          </p:cNvPr>
          <p:cNvSpPr>
            <a:spLocks noGrp="1"/>
          </p:cNvSpPr>
          <p:nvPr>
            <p:ph type="body" sz="quarter" idx="13"/>
          </p:nvPr>
        </p:nvSpPr>
        <p:spPr>
          <a:xfrm>
            <a:off x="9430109" y="288036"/>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6" name="Straight Connector 15" descr="Horizontal row divider">
            <a:extLst>
              <a:ext uri="{FF2B5EF4-FFF2-40B4-BE49-F238E27FC236}">
                <a16:creationId xmlns:a16="http://schemas.microsoft.com/office/drawing/2014/main" id="{4F455E69-0B51-1D31-E569-651079398D33}"/>
              </a:ext>
              <a:ext uri="{C183D7F6-B498-43B3-948B-1728B52AA6E4}">
                <adec:decorative xmlns:adec="http://schemas.microsoft.com/office/drawing/2017/decorative" val="0"/>
              </a:ext>
            </a:extLst>
          </p:cNvPr>
          <p:cNvCxnSpPr>
            <a:cxnSpLocks/>
          </p:cNvCxnSpPr>
          <p:nvPr userDrawn="1"/>
        </p:nvCxnSpPr>
        <p:spPr bwMode="auto">
          <a:xfrm>
            <a:off x="287301" y="3048000"/>
            <a:ext cx="1162057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1" name="Text Placeholder 6">
            <a:extLst>
              <a:ext uri="{FF2B5EF4-FFF2-40B4-BE49-F238E27FC236}">
                <a16:creationId xmlns:a16="http://schemas.microsoft.com/office/drawing/2014/main" id="{75681CC4-265E-A18C-1C70-60E527BC6249}"/>
              </a:ext>
            </a:extLst>
          </p:cNvPr>
          <p:cNvSpPr>
            <a:spLocks noGrp="1"/>
          </p:cNvSpPr>
          <p:nvPr>
            <p:ph type="body" sz="quarter" idx="16"/>
          </p:nvPr>
        </p:nvSpPr>
        <p:spPr>
          <a:xfrm>
            <a:off x="287998" y="3332988"/>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8" name="Straight Connector 17" descr="Vertical column divider">
            <a:extLst>
              <a:ext uri="{FF2B5EF4-FFF2-40B4-BE49-F238E27FC236}">
                <a16:creationId xmlns:a16="http://schemas.microsoft.com/office/drawing/2014/main" id="{54C560F4-CB2D-6B04-588B-57BB4D4E6DC3}"/>
              </a:ext>
              <a:ext uri="{C183D7F6-B498-43B3-948B-1728B52AA6E4}">
                <adec:decorative xmlns:adec="http://schemas.microsoft.com/office/drawing/2017/decorative" val="0"/>
              </a:ext>
            </a:extLst>
          </p:cNvPr>
          <p:cNvCxnSpPr>
            <a:cxnSpLocks/>
          </p:cNvCxnSpPr>
          <p:nvPr userDrawn="1"/>
        </p:nvCxnSpPr>
        <p:spPr bwMode="auto">
          <a:xfrm>
            <a:off x="3047603" y="3048000"/>
            <a:ext cx="0" cy="295275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2" name="Text Placeholder 6">
            <a:extLst>
              <a:ext uri="{FF2B5EF4-FFF2-40B4-BE49-F238E27FC236}">
                <a16:creationId xmlns:a16="http://schemas.microsoft.com/office/drawing/2014/main" id="{8D234ED4-217E-BF9B-FDEE-0BE07F831EDD}"/>
              </a:ext>
            </a:extLst>
          </p:cNvPr>
          <p:cNvSpPr>
            <a:spLocks noGrp="1"/>
          </p:cNvSpPr>
          <p:nvPr>
            <p:ph type="body" sz="quarter" idx="17"/>
          </p:nvPr>
        </p:nvSpPr>
        <p:spPr>
          <a:xfrm>
            <a:off x="3333316" y="3333750"/>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6">
            <a:extLst>
              <a:ext uri="{FF2B5EF4-FFF2-40B4-BE49-F238E27FC236}">
                <a16:creationId xmlns:a16="http://schemas.microsoft.com/office/drawing/2014/main" id="{9258F0BD-A5CC-CECC-5230-86FB175FD67E}"/>
              </a:ext>
            </a:extLst>
          </p:cNvPr>
          <p:cNvSpPr>
            <a:spLocks noGrp="1"/>
          </p:cNvSpPr>
          <p:nvPr>
            <p:ph type="body" sz="quarter" idx="14"/>
          </p:nvPr>
        </p:nvSpPr>
        <p:spPr>
          <a:xfrm>
            <a:off x="6380919" y="3333750"/>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6">
            <a:extLst>
              <a:ext uri="{FF2B5EF4-FFF2-40B4-BE49-F238E27FC236}">
                <a16:creationId xmlns:a16="http://schemas.microsoft.com/office/drawing/2014/main" id="{D9573D61-18CF-FC91-A019-041D3206DAEC}"/>
              </a:ext>
            </a:extLst>
          </p:cNvPr>
          <p:cNvSpPr>
            <a:spLocks noGrp="1"/>
          </p:cNvSpPr>
          <p:nvPr>
            <p:ph type="body" sz="quarter" idx="15"/>
          </p:nvPr>
        </p:nvSpPr>
        <p:spPr>
          <a:xfrm>
            <a:off x="9430109" y="3333750"/>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BDA5ACE3-ACF8-D072-E98D-B30BD47D0818}"/>
              </a:ext>
            </a:extLst>
          </p:cNvPr>
          <p:cNvSpPr>
            <a:spLocks noGrp="1"/>
          </p:cNvSpPr>
          <p:nvPr>
            <p:ph type="ftr" sz="quarter" idx="18"/>
          </p:nvPr>
        </p:nvSpPr>
        <p:spPr/>
        <p:txBody>
          <a:bodyPr/>
          <a:lstStyle/>
          <a:p>
            <a:endParaRPr lang="en-US"/>
          </a:p>
        </p:txBody>
      </p:sp>
      <p:sp>
        <p:nvSpPr>
          <p:cNvPr id="5" name="Slide Number">
            <a:extLst>
              <a:ext uri="{FF2B5EF4-FFF2-40B4-BE49-F238E27FC236}">
                <a16:creationId xmlns:a16="http://schemas.microsoft.com/office/drawing/2014/main" id="{25C7A71B-E65D-0A5D-606D-9F95D5AC6BE8}"/>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4286188057"/>
      </p:ext>
    </p:extLst>
  </p:cSld>
  <p:clrMapOvr>
    <a:masterClrMapping/>
  </p:clrMapOvr>
  <p:transition spd="med"/>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Boxes, 6 stacked, alternate,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E52F-EEA1-D56F-5E7A-C1983151DCC0}"/>
              </a:ext>
            </a:extLst>
          </p:cNvPr>
          <p:cNvSpPr>
            <a:spLocks noGrp="1"/>
          </p:cNvSpPr>
          <p:nvPr>
            <p:ph type="title"/>
          </p:nvPr>
        </p:nvSpPr>
        <p:spPr>
          <a:xfrm>
            <a:off x="287999" y="288036"/>
            <a:ext cx="2474590" cy="1706563"/>
          </a:xfrm>
        </p:spPr>
        <p:txBody>
          <a:bodyPr rIns="0"/>
          <a:lstStyle>
            <a:lvl1pPr>
              <a:lnSpc>
                <a:spcPct val="110000"/>
              </a:lnSpc>
              <a:defRPr sz="1800">
                <a:solidFill>
                  <a:schemeClr val="tx2"/>
                </a:solidFill>
              </a:defRPr>
            </a:lvl1pPr>
          </a:lstStyle>
          <a:p>
            <a:r>
              <a:rPr lang="en-US"/>
              <a:t>Click to edit Master title style</a:t>
            </a:r>
            <a:endParaRPr lang="en-US" dirty="0"/>
          </a:p>
        </p:txBody>
      </p:sp>
      <p:cxnSp>
        <p:nvCxnSpPr>
          <p:cNvPr id="20" name="Straight Connector 19" descr="Vertical column divider">
            <a:extLst>
              <a:ext uri="{FF2B5EF4-FFF2-40B4-BE49-F238E27FC236}">
                <a16:creationId xmlns:a16="http://schemas.microsoft.com/office/drawing/2014/main" id="{F764036E-86AB-0893-B72B-200B84A6BCFD}"/>
              </a:ext>
              <a:ext uri="{C183D7F6-B498-43B3-948B-1728B52AA6E4}">
                <adec:decorative xmlns:adec="http://schemas.microsoft.com/office/drawing/2017/decorative" val="0"/>
              </a:ext>
            </a:extLst>
          </p:cNvPr>
          <p:cNvCxnSpPr/>
          <p:nvPr userDrawn="1"/>
        </p:nvCxnSpPr>
        <p:spPr bwMode="auto">
          <a:xfrm>
            <a:off x="6093683" y="283464"/>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7" name="Text Placeholder 6">
            <a:extLst>
              <a:ext uri="{FF2B5EF4-FFF2-40B4-BE49-F238E27FC236}">
                <a16:creationId xmlns:a16="http://schemas.microsoft.com/office/drawing/2014/main" id="{6D534223-A15F-A9E6-C7FA-95FFDF117A57}"/>
              </a:ext>
            </a:extLst>
          </p:cNvPr>
          <p:cNvSpPr>
            <a:spLocks noGrp="1"/>
          </p:cNvSpPr>
          <p:nvPr>
            <p:ph type="body" sz="quarter" idx="12"/>
          </p:nvPr>
        </p:nvSpPr>
        <p:spPr>
          <a:xfrm>
            <a:off x="6380919" y="288036"/>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9" name="Straight Connector 18" descr="Vertical column divider">
            <a:extLst>
              <a:ext uri="{FF2B5EF4-FFF2-40B4-BE49-F238E27FC236}">
                <a16:creationId xmlns:a16="http://schemas.microsoft.com/office/drawing/2014/main" id="{B87B78A1-A315-98D3-1692-18AAAF4C6002}"/>
              </a:ext>
              <a:ext uri="{C183D7F6-B498-43B3-948B-1728B52AA6E4}">
                <adec:decorative xmlns:adec="http://schemas.microsoft.com/office/drawing/2017/decorative" val="0"/>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8" name="Text Placeholder 6">
            <a:extLst>
              <a:ext uri="{FF2B5EF4-FFF2-40B4-BE49-F238E27FC236}">
                <a16:creationId xmlns:a16="http://schemas.microsoft.com/office/drawing/2014/main" id="{C1675E3B-BB72-1CF2-CC6C-1977AEAF5921}"/>
              </a:ext>
            </a:extLst>
          </p:cNvPr>
          <p:cNvSpPr>
            <a:spLocks noGrp="1"/>
          </p:cNvSpPr>
          <p:nvPr>
            <p:ph type="body" sz="quarter" idx="13"/>
          </p:nvPr>
        </p:nvSpPr>
        <p:spPr>
          <a:xfrm>
            <a:off x="9430109" y="288036"/>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6" name="Straight Connector 15" descr="Horizontal row divider">
            <a:extLst>
              <a:ext uri="{FF2B5EF4-FFF2-40B4-BE49-F238E27FC236}">
                <a16:creationId xmlns:a16="http://schemas.microsoft.com/office/drawing/2014/main" id="{4F455E69-0B51-1D31-E569-651079398D33}"/>
              </a:ext>
              <a:ext uri="{C183D7F6-B498-43B3-948B-1728B52AA6E4}">
                <adec:decorative xmlns:adec="http://schemas.microsoft.com/office/drawing/2017/decorative" val="0"/>
              </a:ext>
            </a:extLst>
          </p:cNvPr>
          <p:cNvCxnSpPr>
            <a:cxnSpLocks/>
          </p:cNvCxnSpPr>
          <p:nvPr userDrawn="1"/>
        </p:nvCxnSpPr>
        <p:spPr bwMode="auto">
          <a:xfrm>
            <a:off x="287301" y="3048000"/>
            <a:ext cx="1162057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1" name="Text Placeholder 6">
            <a:extLst>
              <a:ext uri="{FF2B5EF4-FFF2-40B4-BE49-F238E27FC236}">
                <a16:creationId xmlns:a16="http://schemas.microsoft.com/office/drawing/2014/main" id="{75681CC4-265E-A18C-1C70-60E527BC6249}"/>
              </a:ext>
            </a:extLst>
          </p:cNvPr>
          <p:cNvSpPr>
            <a:spLocks noGrp="1"/>
          </p:cNvSpPr>
          <p:nvPr>
            <p:ph type="body" sz="quarter" idx="16"/>
          </p:nvPr>
        </p:nvSpPr>
        <p:spPr>
          <a:xfrm>
            <a:off x="290042" y="3333750"/>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8" name="Straight Connector 17" descr="Vertical column divider">
            <a:extLst>
              <a:ext uri="{FF2B5EF4-FFF2-40B4-BE49-F238E27FC236}">
                <a16:creationId xmlns:a16="http://schemas.microsoft.com/office/drawing/2014/main" id="{54C560F4-CB2D-6B04-588B-57BB4D4E6DC3}"/>
              </a:ext>
              <a:ext uri="{C183D7F6-B498-43B3-948B-1728B52AA6E4}">
                <adec:decorative xmlns:adec="http://schemas.microsoft.com/office/drawing/2017/decorative" val="0"/>
              </a:ext>
            </a:extLst>
          </p:cNvPr>
          <p:cNvCxnSpPr>
            <a:cxnSpLocks/>
          </p:cNvCxnSpPr>
          <p:nvPr userDrawn="1"/>
        </p:nvCxnSpPr>
        <p:spPr bwMode="auto">
          <a:xfrm>
            <a:off x="3047603" y="3048000"/>
            <a:ext cx="0" cy="295275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2" name="Text Placeholder 6">
            <a:extLst>
              <a:ext uri="{FF2B5EF4-FFF2-40B4-BE49-F238E27FC236}">
                <a16:creationId xmlns:a16="http://schemas.microsoft.com/office/drawing/2014/main" id="{8D234ED4-217E-BF9B-FDEE-0BE07F831EDD}"/>
              </a:ext>
            </a:extLst>
          </p:cNvPr>
          <p:cNvSpPr>
            <a:spLocks noGrp="1"/>
          </p:cNvSpPr>
          <p:nvPr>
            <p:ph type="body" sz="quarter" idx="17"/>
          </p:nvPr>
        </p:nvSpPr>
        <p:spPr>
          <a:xfrm>
            <a:off x="3333316" y="3333750"/>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6">
            <a:extLst>
              <a:ext uri="{FF2B5EF4-FFF2-40B4-BE49-F238E27FC236}">
                <a16:creationId xmlns:a16="http://schemas.microsoft.com/office/drawing/2014/main" id="{9258F0BD-A5CC-CECC-5230-86FB175FD67E}"/>
              </a:ext>
            </a:extLst>
          </p:cNvPr>
          <p:cNvSpPr>
            <a:spLocks noGrp="1"/>
          </p:cNvSpPr>
          <p:nvPr>
            <p:ph type="body" sz="quarter" idx="14"/>
          </p:nvPr>
        </p:nvSpPr>
        <p:spPr>
          <a:xfrm>
            <a:off x="6380919" y="3333750"/>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6">
            <a:extLst>
              <a:ext uri="{FF2B5EF4-FFF2-40B4-BE49-F238E27FC236}">
                <a16:creationId xmlns:a16="http://schemas.microsoft.com/office/drawing/2014/main" id="{D9573D61-18CF-FC91-A019-041D3206DAEC}"/>
              </a:ext>
            </a:extLst>
          </p:cNvPr>
          <p:cNvSpPr>
            <a:spLocks noGrp="1"/>
          </p:cNvSpPr>
          <p:nvPr>
            <p:ph type="body" sz="quarter" idx="15"/>
          </p:nvPr>
        </p:nvSpPr>
        <p:spPr>
          <a:xfrm>
            <a:off x="9430109" y="3333750"/>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BDA5ACE3-ACF8-D072-E98D-B30BD47D0818}"/>
              </a:ext>
            </a:extLst>
          </p:cNvPr>
          <p:cNvSpPr>
            <a:spLocks noGrp="1"/>
          </p:cNvSpPr>
          <p:nvPr>
            <p:ph type="ftr" sz="quarter" idx="18"/>
          </p:nvPr>
        </p:nvSpPr>
        <p:spPr/>
        <p:txBody>
          <a:bodyPr/>
          <a:lstStyle/>
          <a:p>
            <a:endParaRPr lang="en-US"/>
          </a:p>
        </p:txBody>
      </p:sp>
      <p:sp>
        <p:nvSpPr>
          <p:cNvPr id="5" name="Slide Number">
            <a:extLst>
              <a:ext uri="{FF2B5EF4-FFF2-40B4-BE49-F238E27FC236}">
                <a16:creationId xmlns:a16="http://schemas.microsoft.com/office/drawing/2014/main" id="{78DA00F4-B5C9-B0CB-71F8-ED123EAA68CC}"/>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665233730"/>
      </p:ext>
    </p:extLst>
  </p:cSld>
  <p:clrMapOvr>
    <a:masterClrMapping/>
  </p:clrMapOvr>
  <p:transition spd="med"/>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Video or imagery, half, inse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88036"/>
            <a:ext cx="2474590" cy="762794"/>
          </a:xfrm>
        </p:spPr>
        <p:txBody>
          <a:bodyPr/>
          <a:lstStyle>
            <a:lvl1pPr>
              <a:lnSpc>
                <a:spcPct val="110000"/>
              </a:lnSpc>
              <a:defRPr sz="1400">
                <a:solidFill>
                  <a:schemeClr val="tx2"/>
                </a:solidFill>
              </a:defRPr>
            </a:lvl1pPr>
          </a:lstStyle>
          <a:p>
            <a:r>
              <a:rPr lang="en-US"/>
              <a:t>Click to edit Master title style</a:t>
            </a:r>
            <a:endParaRPr lang="en-US" dirty="0"/>
          </a:p>
        </p:txBody>
      </p:sp>
      <p:sp>
        <p:nvSpPr>
          <p:cNvPr id="6" name="Text Placeholder 5">
            <a:extLst>
              <a:ext uri="{FF2B5EF4-FFF2-40B4-BE49-F238E27FC236}">
                <a16:creationId xmlns:a16="http://schemas.microsoft.com/office/drawing/2014/main" id="{28FE37E5-0FED-B2B2-3150-F02A8956CD38}"/>
              </a:ext>
            </a:extLst>
          </p:cNvPr>
          <p:cNvSpPr>
            <a:spLocks noGrp="1"/>
          </p:cNvSpPr>
          <p:nvPr>
            <p:ph type="body" sz="quarter" idx="12"/>
          </p:nvPr>
        </p:nvSpPr>
        <p:spPr>
          <a:xfrm>
            <a:off x="287999" y="1714500"/>
            <a:ext cx="2477765" cy="4286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5">
            <a:extLst>
              <a:ext uri="{FF2B5EF4-FFF2-40B4-BE49-F238E27FC236}">
                <a16:creationId xmlns:a16="http://schemas.microsoft.com/office/drawing/2014/main" id="{88F00625-4E10-D884-2256-56B294B4BA89}"/>
              </a:ext>
            </a:extLst>
          </p:cNvPr>
          <p:cNvSpPr>
            <a:spLocks noGrp="1"/>
          </p:cNvSpPr>
          <p:nvPr>
            <p:ph type="body" sz="quarter" idx="13"/>
          </p:nvPr>
        </p:nvSpPr>
        <p:spPr>
          <a:xfrm>
            <a:off x="3333316" y="1714500"/>
            <a:ext cx="2475384" cy="4286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Picture Placeholder 10" descr="Place imagery here">
            <a:extLst>
              <a:ext uri="{FF2B5EF4-FFF2-40B4-BE49-F238E27FC236}">
                <a16:creationId xmlns:a16="http://schemas.microsoft.com/office/drawing/2014/main" id="{468A48E8-BE84-7972-AB73-8E31C1C13499}"/>
              </a:ext>
            </a:extLst>
          </p:cNvPr>
          <p:cNvSpPr>
            <a:spLocks noGrp="1"/>
          </p:cNvSpPr>
          <p:nvPr>
            <p:ph type="pic" sz="quarter" idx="15" hasCustomPrompt="1"/>
          </p:nvPr>
        </p:nvSpPr>
        <p:spPr>
          <a:xfrm>
            <a:off x="6380919" y="284956"/>
            <a:ext cx="5523781" cy="6287294"/>
          </a:xfrm>
          <a:solidFill>
            <a:srgbClr val="E0E0E0"/>
          </a:solidFill>
        </p:spPr>
        <p:txBody>
          <a:bodyPr anchor="ctr"/>
          <a:lstStyle>
            <a:lvl1pPr algn="ctr">
              <a:defRPr>
                <a:solidFill>
                  <a:schemeClr val="accent5"/>
                </a:solidFill>
              </a:defRPr>
            </a:lvl1pPr>
          </a:lstStyle>
          <a:p>
            <a:r>
              <a:rPr lang="en-US"/>
              <a:t>Place imagery here</a:t>
            </a:r>
          </a:p>
        </p:txBody>
      </p:sp>
      <p:sp>
        <p:nvSpPr>
          <p:cNvPr id="4" name="Footer Placeholder 3">
            <a:extLst>
              <a:ext uri="{FF2B5EF4-FFF2-40B4-BE49-F238E27FC236}">
                <a16:creationId xmlns:a16="http://schemas.microsoft.com/office/drawing/2014/main" id="{C977F84A-1700-568D-FF6C-C74EAF713E1A}"/>
              </a:ext>
            </a:extLst>
          </p:cNvPr>
          <p:cNvSpPr>
            <a:spLocks noGrp="1"/>
          </p:cNvSpPr>
          <p:nvPr>
            <p:ph type="ftr" sz="quarter" idx="14"/>
          </p:nvPr>
        </p:nvSpPr>
        <p:spPr/>
        <p:txBody>
          <a:bodyPr/>
          <a:lstStyle/>
          <a:p>
            <a:endParaRPr lang="en-US"/>
          </a:p>
        </p:txBody>
      </p:sp>
    </p:spTree>
    <p:extLst>
      <p:ext uri="{BB962C8B-B14F-4D97-AF65-F5344CB8AC3E}">
        <p14:creationId xmlns:p14="http://schemas.microsoft.com/office/powerpoint/2010/main" val="3908567744"/>
      </p:ext>
    </p:extLst>
  </p:cSld>
  <p:clrMapOvr>
    <a:masterClrMapping/>
  </p:clrMapOvr>
  <p:transition spd="med"/>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Video or imagery, 3/4, blee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88036"/>
            <a:ext cx="2474590" cy="762794"/>
          </a:xfrm>
        </p:spPr>
        <p:txBody>
          <a:bodyPr/>
          <a:lstStyle>
            <a:lvl1pPr>
              <a:lnSpc>
                <a:spcPct val="110000"/>
              </a:lnSpc>
              <a:defRPr sz="1400">
                <a:solidFill>
                  <a:schemeClr val="tx2"/>
                </a:solidFill>
              </a:defRPr>
            </a:lvl1pPr>
          </a:lstStyle>
          <a:p>
            <a:r>
              <a:rPr lang="en-US"/>
              <a:t>Click to edit Master title style</a:t>
            </a:r>
            <a:endParaRPr lang="en-US" dirty="0"/>
          </a:p>
        </p:txBody>
      </p:sp>
      <p:sp>
        <p:nvSpPr>
          <p:cNvPr id="6" name="Text Placeholder 5">
            <a:extLst>
              <a:ext uri="{FF2B5EF4-FFF2-40B4-BE49-F238E27FC236}">
                <a16:creationId xmlns:a16="http://schemas.microsoft.com/office/drawing/2014/main" id="{75EDE688-75EF-DA04-F0B3-24F53FFC6BAF}"/>
              </a:ext>
            </a:extLst>
          </p:cNvPr>
          <p:cNvSpPr>
            <a:spLocks noGrp="1"/>
          </p:cNvSpPr>
          <p:nvPr>
            <p:ph type="body" sz="quarter" idx="13"/>
          </p:nvPr>
        </p:nvSpPr>
        <p:spPr>
          <a:xfrm>
            <a:off x="287999" y="1714500"/>
            <a:ext cx="2477765" cy="4286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Picture Placeholder 11" descr="Place imagery here">
            <a:extLst>
              <a:ext uri="{FF2B5EF4-FFF2-40B4-BE49-F238E27FC236}">
                <a16:creationId xmlns:a16="http://schemas.microsoft.com/office/drawing/2014/main" id="{DE390102-FDF4-C834-3F45-02B57A70ADB2}"/>
              </a:ext>
            </a:extLst>
          </p:cNvPr>
          <p:cNvSpPr>
            <a:spLocks noGrp="1"/>
          </p:cNvSpPr>
          <p:nvPr>
            <p:ph type="pic" sz="quarter" idx="14" hasCustomPrompt="1"/>
          </p:nvPr>
        </p:nvSpPr>
        <p:spPr>
          <a:xfrm>
            <a:off x="3047603" y="0"/>
            <a:ext cx="9144397" cy="6858000"/>
          </a:xfrm>
          <a:solidFill>
            <a:srgbClr val="E0E0E0"/>
          </a:solidFill>
        </p:spPr>
        <p:txBody>
          <a:bodyPr anchor="ctr"/>
          <a:lstStyle>
            <a:lvl1pPr algn="ctr">
              <a:defRPr>
                <a:solidFill>
                  <a:schemeClr val="accent5"/>
                </a:solidFill>
              </a:defRPr>
            </a:lvl1pPr>
          </a:lstStyle>
          <a:p>
            <a:r>
              <a:rPr lang="en-US"/>
              <a:t>Place imagery here</a:t>
            </a:r>
          </a:p>
        </p:txBody>
      </p:sp>
      <p:sp>
        <p:nvSpPr>
          <p:cNvPr id="4" name="Footer Placeholder 3">
            <a:extLst>
              <a:ext uri="{FF2B5EF4-FFF2-40B4-BE49-F238E27FC236}">
                <a16:creationId xmlns:a16="http://schemas.microsoft.com/office/drawing/2014/main" id="{69559113-A66F-B148-0A73-FD8B5C2B023D}"/>
              </a:ext>
            </a:extLst>
          </p:cNvPr>
          <p:cNvSpPr>
            <a:spLocks noGrp="1"/>
          </p:cNvSpPr>
          <p:nvPr>
            <p:ph type="ftr" sz="quarter" idx="12"/>
          </p:nvPr>
        </p:nvSpPr>
        <p:spPr/>
        <p:txBody>
          <a:bodyPr/>
          <a:lstStyle/>
          <a:p>
            <a:endParaRPr lang="en-US"/>
          </a:p>
        </p:txBody>
      </p:sp>
      <p:sp>
        <p:nvSpPr>
          <p:cNvPr id="3" name="Slide Number Placeholder 2">
            <a:extLst>
              <a:ext uri="{FF2B5EF4-FFF2-40B4-BE49-F238E27FC236}">
                <a16:creationId xmlns:a16="http://schemas.microsoft.com/office/drawing/2014/main" id="{5075B039-5865-7356-B725-0FF3C8F73E3C}"/>
              </a:ext>
            </a:extLst>
          </p:cNvPr>
          <p:cNvSpPr>
            <a:spLocks noGrp="1"/>
          </p:cNvSpPr>
          <p:nvPr>
            <p:ph type="sldNum" sz="quarter" idx="10"/>
          </p:nvPr>
        </p:nvSpPr>
        <p:spPr>
          <a:xfrm>
            <a:off x="11770048" y="6452314"/>
            <a:ext cx="134652" cy="123111"/>
          </a:xfrm>
          <a:prstGeom prst="rect">
            <a:avLst/>
          </a:prstGeo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334252182"/>
      </p:ext>
    </p:extLst>
  </p:cSld>
  <p:clrMapOvr>
    <a:masterClrMapping/>
  </p:clrMapOvr>
  <p:transition spd="med"/>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Video or imagery, 3/4, inse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88036"/>
            <a:ext cx="2474590" cy="762794"/>
          </a:xfrm>
        </p:spPr>
        <p:txBody>
          <a:bodyPr/>
          <a:lstStyle>
            <a:lvl1pPr>
              <a:lnSpc>
                <a:spcPct val="110000"/>
              </a:lnSpc>
              <a:defRPr sz="1400">
                <a:solidFill>
                  <a:schemeClr val="tx2"/>
                </a:solidFill>
              </a:defRPr>
            </a:lvl1pPr>
          </a:lstStyle>
          <a:p>
            <a:r>
              <a:rPr lang="en-US"/>
              <a:t>Click to edit Master title style</a:t>
            </a:r>
            <a:endParaRPr lang="en-US" dirty="0"/>
          </a:p>
        </p:txBody>
      </p:sp>
      <p:sp>
        <p:nvSpPr>
          <p:cNvPr id="6" name="Text Placeholder 5">
            <a:extLst>
              <a:ext uri="{FF2B5EF4-FFF2-40B4-BE49-F238E27FC236}">
                <a16:creationId xmlns:a16="http://schemas.microsoft.com/office/drawing/2014/main" id="{28FE37E5-0FED-B2B2-3150-F02A8956CD38}"/>
              </a:ext>
            </a:extLst>
          </p:cNvPr>
          <p:cNvSpPr>
            <a:spLocks noGrp="1"/>
          </p:cNvSpPr>
          <p:nvPr>
            <p:ph type="body" sz="quarter" idx="12"/>
          </p:nvPr>
        </p:nvSpPr>
        <p:spPr>
          <a:xfrm>
            <a:off x="287999" y="1714500"/>
            <a:ext cx="2477765" cy="4286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Picture Placeholder 6" descr="Place imagery here">
            <a:extLst>
              <a:ext uri="{FF2B5EF4-FFF2-40B4-BE49-F238E27FC236}">
                <a16:creationId xmlns:a16="http://schemas.microsoft.com/office/drawing/2014/main" id="{CC70703B-65B6-4B78-8B7C-73857A06C3A8}"/>
              </a:ext>
            </a:extLst>
          </p:cNvPr>
          <p:cNvSpPr>
            <a:spLocks noGrp="1"/>
          </p:cNvSpPr>
          <p:nvPr>
            <p:ph type="pic" sz="quarter" idx="14" hasCustomPrompt="1"/>
          </p:nvPr>
        </p:nvSpPr>
        <p:spPr>
          <a:xfrm>
            <a:off x="3333316" y="282575"/>
            <a:ext cx="8574559" cy="6289675"/>
          </a:xfrm>
          <a:solidFill>
            <a:srgbClr val="E0E0E0"/>
          </a:solidFill>
        </p:spPr>
        <p:txBody>
          <a:bodyPr anchor="ctr"/>
          <a:lstStyle>
            <a:lvl1pPr algn="ctr">
              <a:defRPr>
                <a:solidFill>
                  <a:schemeClr val="accent5"/>
                </a:solidFill>
              </a:defRPr>
            </a:lvl1pPr>
          </a:lstStyle>
          <a:p>
            <a:r>
              <a:rPr lang="en-US"/>
              <a:t>Place imagery here</a:t>
            </a:r>
          </a:p>
        </p:txBody>
      </p:sp>
      <p:sp>
        <p:nvSpPr>
          <p:cNvPr id="4" name="Footer Placeholder 3">
            <a:extLst>
              <a:ext uri="{FF2B5EF4-FFF2-40B4-BE49-F238E27FC236}">
                <a16:creationId xmlns:a16="http://schemas.microsoft.com/office/drawing/2014/main" id="{378C6A11-84D9-C1BA-F3C9-2E9D1A288B25}"/>
              </a:ext>
            </a:extLst>
          </p:cNvPr>
          <p:cNvSpPr>
            <a:spLocks noGrp="1"/>
          </p:cNvSpPr>
          <p:nvPr>
            <p:ph type="ftr" sz="quarter" idx="13"/>
          </p:nvPr>
        </p:nvSpPr>
        <p:spPr/>
        <p:txBody>
          <a:bodyPr/>
          <a:lstStyle/>
          <a:p>
            <a:endParaRPr lang="en-US"/>
          </a:p>
        </p:txBody>
      </p:sp>
    </p:spTree>
    <p:extLst>
      <p:ext uri="{BB962C8B-B14F-4D97-AF65-F5344CB8AC3E}">
        <p14:creationId xmlns:p14="http://schemas.microsoft.com/office/powerpoint/2010/main" val="2886031454"/>
      </p:ext>
    </p:extLst>
  </p:cSld>
  <p:clrMapOvr>
    <a:masterClrMapping/>
  </p:clrMapOvr>
  <p:transition spd="med"/>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Video or imagery, bleed">
    <p:bg>
      <p:bgPr>
        <a:solidFill>
          <a:schemeClr val="bg1"/>
        </a:solidFill>
        <a:effectLst/>
      </p:bgPr>
    </p:bg>
    <p:spTree>
      <p:nvGrpSpPr>
        <p:cNvPr id="1" name=""/>
        <p:cNvGrpSpPr/>
        <p:nvPr/>
      </p:nvGrpSpPr>
      <p:grpSpPr>
        <a:xfrm>
          <a:off x="0" y="0"/>
          <a:ext cx="0" cy="0"/>
          <a:chOff x="0" y="0"/>
          <a:chExt cx="0" cy="0"/>
        </a:xfrm>
      </p:grpSpPr>
      <p:sp>
        <p:nvSpPr>
          <p:cNvPr id="4" name="Picture Placeholder 3" descr="Place imagery here">
            <a:extLst>
              <a:ext uri="{FF2B5EF4-FFF2-40B4-BE49-F238E27FC236}">
                <a16:creationId xmlns:a16="http://schemas.microsoft.com/office/drawing/2014/main" id="{F6679120-DB81-97FD-CD5A-00DC1F5E6658}"/>
              </a:ext>
            </a:extLst>
          </p:cNvPr>
          <p:cNvSpPr>
            <a:spLocks noGrp="1"/>
          </p:cNvSpPr>
          <p:nvPr>
            <p:ph type="pic" sz="quarter" idx="11" hasCustomPrompt="1"/>
          </p:nvPr>
        </p:nvSpPr>
        <p:spPr>
          <a:xfrm>
            <a:off x="0" y="0"/>
            <a:ext cx="12192000" cy="6858000"/>
          </a:xfrm>
          <a:solidFill>
            <a:srgbClr val="E0E0E0"/>
          </a:solidFill>
        </p:spPr>
        <p:txBody>
          <a:bodyPr anchor="ctr"/>
          <a:lstStyle>
            <a:lvl1pPr algn="ctr">
              <a:defRPr>
                <a:solidFill>
                  <a:schemeClr val="accent5"/>
                </a:solidFill>
              </a:defRPr>
            </a:lvl1pPr>
          </a:lstStyle>
          <a:p>
            <a:r>
              <a:rPr lang="en-US"/>
              <a:t>Place imagery here</a:t>
            </a:r>
          </a:p>
        </p:txBody>
      </p:sp>
      <p:sp>
        <p:nvSpPr>
          <p:cNvPr id="3" name="Slide Number Placeholder 2">
            <a:extLst>
              <a:ext uri="{FF2B5EF4-FFF2-40B4-BE49-F238E27FC236}">
                <a16:creationId xmlns:a16="http://schemas.microsoft.com/office/drawing/2014/main" id="{60C9F466-AC9D-B311-5655-93E326ED59B1}"/>
              </a:ext>
            </a:extLst>
          </p:cNvPr>
          <p:cNvSpPr>
            <a:spLocks noGrp="1"/>
          </p:cNvSpPr>
          <p:nvPr>
            <p:ph type="sldNum" sz="quarter" idx="10"/>
          </p:nvPr>
        </p:nvSpPr>
        <p:spPr>
          <a:xfrm>
            <a:off x="11770048" y="6452314"/>
            <a:ext cx="134652" cy="123111"/>
          </a:xfrm>
          <a:prstGeom prst="rect">
            <a:avLst/>
          </a:prstGeo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2148282319"/>
      </p:ext>
    </p:extLst>
  </p:cSld>
  <p:clrMapOvr>
    <a:masterClrMapping/>
  </p:clrMapOvr>
  <p:transition spd="med"/>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Video or imagery, inset">
    <p:bg>
      <p:bgPr>
        <a:solidFill>
          <a:schemeClr val="bg1"/>
        </a:solidFill>
        <a:effectLst/>
      </p:bgPr>
    </p:bg>
    <p:spTree>
      <p:nvGrpSpPr>
        <p:cNvPr id="1" name=""/>
        <p:cNvGrpSpPr/>
        <p:nvPr/>
      </p:nvGrpSpPr>
      <p:grpSpPr>
        <a:xfrm>
          <a:off x="0" y="0"/>
          <a:ext cx="0" cy="0"/>
          <a:chOff x="0" y="0"/>
          <a:chExt cx="0" cy="0"/>
        </a:xfrm>
      </p:grpSpPr>
      <p:sp>
        <p:nvSpPr>
          <p:cNvPr id="4" name="Picture Placeholder 3" descr="Place imagery here">
            <a:extLst>
              <a:ext uri="{FF2B5EF4-FFF2-40B4-BE49-F238E27FC236}">
                <a16:creationId xmlns:a16="http://schemas.microsoft.com/office/drawing/2014/main" id="{34239CCE-9A38-90E1-F860-FF40FBDA2409}"/>
              </a:ext>
            </a:extLst>
          </p:cNvPr>
          <p:cNvSpPr>
            <a:spLocks noGrp="1"/>
          </p:cNvSpPr>
          <p:nvPr>
            <p:ph type="pic" sz="quarter" idx="11" hasCustomPrompt="1"/>
          </p:nvPr>
        </p:nvSpPr>
        <p:spPr>
          <a:xfrm>
            <a:off x="284126" y="284957"/>
            <a:ext cx="11620574" cy="6290468"/>
          </a:xfrm>
          <a:solidFill>
            <a:srgbClr val="E0E0E0"/>
          </a:solidFill>
        </p:spPr>
        <p:txBody>
          <a:bodyPr anchor="ctr"/>
          <a:lstStyle>
            <a:lvl1pPr algn="ctr">
              <a:defRPr>
                <a:solidFill>
                  <a:schemeClr val="accent5"/>
                </a:solidFill>
              </a:defRPr>
            </a:lvl1pPr>
          </a:lstStyle>
          <a:p>
            <a:r>
              <a:rPr lang="en-US"/>
              <a:t>Place imagery here</a:t>
            </a:r>
          </a:p>
        </p:txBody>
      </p:sp>
    </p:spTree>
    <p:extLst>
      <p:ext uri="{BB962C8B-B14F-4D97-AF65-F5344CB8AC3E}">
        <p14:creationId xmlns:p14="http://schemas.microsoft.com/office/powerpoint/2010/main" val="1081709029"/>
      </p:ext>
    </p:extLst>
  </p:cSld>
  <p:clrMapOvr>
    <a:masterClrMapping/>
  </p:clrMapOvr>
  <p:transition spd="med"/>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ontacts, profiles, contributor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88036"/>
            <a:ext cx="2474590" cy="762794"/>
          </a:xfrm>
        </p:spPr>
        <p:txBody>
          <a:bodyPr/>
          <a:lstStyle>
            <a:lvl1pPr>
              <a:lnSpc>
                <a:spcPct val="110000"/>
              </a:lnSpc>
              <a:defRPr sz="1400">
                <a:solidFill>
                  <a:schemeClr val="tx2"/>
                </a:solidFill>
              </a:defRPr>
            </a:lvl1pPr>
          </a:lstStyle>
          <a:p>
            <a:r>
              <a:rPr lang="en-US"/>
              <a:t>Click to edit Master title style</a:t>
            </a:r>
            <a:endParaRPr lang="en-US" dirty="0"/>
          </a:p>
        </p:txBody>
      </p:sp>
      <p:sp>
        <p:nvSpPr>
          <p:cNvPr id="17" name="Picture Placeholder 7" descr="Place bio portrait here">
            <a:extLst>
              <a:ext uri="{FF2B5EF4-FFF2-40B4-BE49-F238E27FC236}">
                <a16:creationId xmlns:a16="http://schemas.microsoft.com/office/drawing/2014/main" id="{E889D859-F4A1-3E97-F05E-8D134A25B9F2}"/>
              </a:ext>
            </a:extLst>
          </p:cNvPr>
          <p:cNvSpPr>
            <a:spLocks noGrp="1"/>
          </p:cNvSpPr>
          <p:nvPr>
            <p:ph type="pic" sz="quarter" idx="20" hasCustomPrompt="1"/>
          </p:nvPr>
        </p:nvSpPr>
        <p:spPr>
          <a:xfrm>
            <a:off x="287999" y="1333500"/>
            <a:ext cx="1236501" cy="1238250"/>
          </a:xfrm>
          <a:solidFill>
            <a:srgbClr val="E0E0E0"/>
          </a:solidFill>
        </p:spPr>
        <p:txBody>
          <a:bodyPr anchor="ctr"/>
          <a:lstStyle>
            <a:lvl1pPr algn="ctr">
              <a:defRPr>
                <a:solidFill>
                  <a:schemeClr val="accent5"/>
                </a:solidFill>
              </a:defRPr>
            </a:lvl1pPr>
          </a:lstStyle>
          <a:p>
            <a:r>
              <a:rPr lang="en-US"/>
              <a:t>Place imagery here</a:t>
            </a:r>
          </a:p>
        </p:txBody>
      </p:sp>
      <p:sp>
        <p:nvSpPr>
          <p:cNvPr id="18" name="Text Placeholder 9">
            <a:extLst>
              <a:ext uri="{FF2B5EF4-FFF2-40B4-BE49-F238E27FC236}">
                <a16:creationId xmlns:a16="http://schemas.microsoft.com/office/drawing/2014/main" id="{31D025A0-5106-DFB0-90B1-8B366B78913F}"/>
              </a:ext>
            </a:extLst>
          </p:cNvPr>
          <p:cNvSpPr>
            <a:spLocks noGrp="1"/>
          </p:cNvSpPr>
          <p:nvPr>
            <p:ph type="body" sz="quarter" idx="21"/>
          </p:nvPr>
        </p:nvSpPr>
        <p:spPr>
          <a:xfrm>
            <a:off x="1714277" y="1333500"/>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Picture Placeholder 7" descr="Place bio portrait here">
            <a:extLst>
              <a:ext uri="{FF2B5EF4-FFF2-40B4-BE49-F238E27FC236}">
                <a16:creationId xmlns:a16="http://schemas.microsoft.com/office/drawing/2014/main" id="{AB8510EE-4140-AEDB-B7AB-EF1D4B72D2AD}"/>
              </a:ext>
            </a:extLst>
          </p:cNvPr>
          <p:cNvSpPr>
            <a:spLocks noGrp="1"/>
          </p:cNvSpPr>
          <p:nvPr>
            <p:ph type="pic" sz="quarter" idx="11" hasCustomPrompt="1"/>
          </p:nvPr>
        </p:nvSpPr>
        <p:spPr>
          <a:xfrm>
            <a:off x="287999" y="3060700"/>
            <a:ext cx="1236501"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a:t>Place imagery here</a:t>
            </a:r>
          </a:p>
        </p:txBody>
      </p:sp>
      <p:sp>
        <p:nvSpPr>
          <p:cNvPr id="10" name="Text Placeholder 9">
            <a:extLst>
              <a:ext uri="{FF2B5EF4-FFF2-40B4-BE49-F238E27FC236}">
                <a16:creationId xmlns:a16="http://schemas.microsoft.com/office/drawing/2014/main" id="{126F49A0-96BE-0B44-B1C8-17D765B10B3E}"/>
              </a:ext>
            </a:extLst>
          </p:cNvPr>
          <p:cNvSpPr>
            <a:spLocks noGrp="1"/>
          </p:cNvSpPr>
          <p:nvPr>
            <p:ph type="body" sz="quarter" idx="12"/>
          </p:nvPr>
        </p:nvSpPr>
        <p:spPr>
          <a:xfrm>
            <a:off x="1714277" y="3060700"/>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Picture Placeholder 7" descr="Place bio portrait here">
            <a:extLst>
              <a:ext uri="{FF2B5EF4-FFF2-40B4-BE49-F238E27FC236}">
                <a16:creationId xmlns:a16="http://schemas.microsoft.com/office/drawing/2014/main" id="{3F048335-9A0B-2C1F-47A6-67051F20075E}"/>
              </a:ext>
            </a:extLst>
          </p:cNvPr>
          <p:cNvSpPr>
            <a:spLocks noGrp="1"/>
          </p:cNvSpPr>
          <p:nvPr>
            <p:ph type="pic" sz="quarter" idx="13" hasCustomPrompt="1"/>
          </p:nvPr>
        </p:nvSpPr>
        <p:spPr>
          <a:xfrm>
            <a:off x="287999" y="4762500"/>
            <a:ext cx="1236501"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a:t>Place imagery here</a:t>
            </a:r>
          </a:p>
        </p:txBody>
      </p:sp>
      <p:sp>
        <p:nvSpPr>
          <p:cNvPr id="12" name="Text Placeholder 9">
            <a:extLst>
              <a:ext uri="{FF2B5EF4-FFF2-40B4-BE49-F238E27FC236}">
                <a16:creationId xmlns:a16="http://schemas.microsoft.com/office/drawing/2014/main" id="{D4772377-8015-4C99-7ED3-E4475C524D2A}"/>
              </a:ext>
            </a:extLst>
          </p:cNvPr>
          <p:cNvSpPr>
            <a:spLocks noGrp="1"/>
          </p:cNvSpPr>
          <p:nvPr>
            <p:ph type="body" sz="quarter" idx="14"/>
          </p:nvPr>
        </p:nvSpPr>
        <p:spPr>
          <a:xfrm>
            <a:off x="1714277" y="4762501"/>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Picture Placeholder 7" descr="Place bio portrait here">
            <a:extLst>
              <a:ext uri="{FF2B5EF4-FFF2-40B4-BE49-F238E27FC236}">
                <a16:creationId xmlns:a16="http://schemas.microsoft.com/office/drawing/2014/main" id="{F94AC7E0-2DC4-5DEB-8E1E-2F27996F98E6}"/>
              </a:ext>
            </a:extLst>
          </p:cNvPr>
          <p:cNvSpPr>
            <a:spLocks noGrp="1"/>
          </p:cNvSpPr>
          <p:nvPr>
            <p:ph type="pic" sz="quarter" idx="26" hasCustomPrompt="1"/>
          </p:nvPr>
        </p:nvSpPr>
        <p:spPr>
          <a:xfrm>
            <a:off x="6377745" y="1333500"/>
            <a:ext cx="1236501"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a:t>Place imagery here</a:t>
            </a:r>
          </a:p>
        </p:txBody>
      </p:sp>
      <p:sp>
        <p:nvSpPr>
          <p:cNvPr id="24" name="Text Placeholder 9">
            <a:extLst>
              <a:ext uri="{FF2B5EF4-FFF2-40B4-BE49-F238E27FC236}">
                <a16:creationId xmlns:a16="http://schemas.microsoft.com/office/drawing/2014/main" id="{3E3566C7-C728-77B2-2A34-BBB83D482F56}"/>
              </a:ext>
            </a:extLst>
          </p:cNvPr>
          <p:cNvSpPr>
            <a:spLocks noGrp="1"/>
          </p:cNvSpPr>
          <p:nvPr>
            <p:ph type="body" sz="quarter" idx="27"/>
          </p:nvPr>
        </p:nvSpPr>
        <p:spPr>
          <a:xfrm>
            <a:off x="7807896" y="1333500"/>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9" name="Picture Placeholder 7" descr="Place bio portrait here">
            <a:extLst>
              <a:ext uri="{FF2B5EF4-FFF2-40B4-BE49-F238E27FC236}">
                <a16:creationId xmlns:a16="http://schemas.microsoft.com/office/drawing/2014/main" id="{A33F8C74-1D30-FEA9-4F3C-636531C86142}"/>
              </a:ext>
            </a:extLst>
          </p:cNvPr>
          <p:cNvSpPr>
            <a:spLocks noGrp="1"/>
          </p:cNvSpPr>
          <p:nvPr>
            <p:ph type="pic" sz="quarter" idx="22" hasCustomPrompt="1"/>
          </p:nvPr>
        </p:nvSpPr>
        <p:spPr>
          <a:xfrm>
            <a:off x="6377745" y="3060700"/>
            <a:ext cx="1236501"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a:t>Place imagery here</a:t>
            </a:r>
          </a:p>
        </p:txBody>
      </p:sp>
      <p:sp>
        <p:nvSpPr>
          <p:cNvPr id="20" name="Text Placeholder 9">
            <a:extLst>
              <a:ext uri="{FF2B5EF4-FFF2-40B4-BE49-F238E27FC236}">
                <a16:creationId xmlns:a16="http://schemas.microsoft.com/office/drawing/2014/main" id="{A52D1EA1-405F-7875-BAB9-B258776E1460}"/>
              </a:ext>
            </a:extLst>
          </p:cNvPr>
          <p:cNvSpPr>
            <a:spLocks noGrp="1"/>
          </p:cNvSpPr>
          <p:nvPr>
            <p:ph type="body" sz="quarter" idx="23"/>
          </p:nvPr>
        </p:nvSpPr>
        <p:spPr>
          <a:xfrm>
            <a:off x="7807896" y="3060700"/>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Picture Placeholder 7" descr="Place bio portrait here">
            <a:extLst>
              <a:ext uri="{FF2B5EF4-FFF2-40B4-BE49-F238E27FC236}">
                <a16:creationId xmlns:a16="http://schemas.microsoft.com/office/drawing/2014/main" id="{2E690121-61A1-708E-E5B8-5B65A668E628}"/>
              </a:ext>
            </a:extLst>
          </p:cNvPr>
          <p:cNvSpPr>
            <a:spLocks noGrp="1"/>
          </p:cNvSpPr>
          <p:nvPr>
            <p:ph type="pic" sz="quarter" idx="24" hasCustomPrompt="1"/>
          </p:nvPr>
        </p:nvSpPr>
        <p:spPr>
          <a:xfrm>
            <a:off x="6377745" y="4762500"/>
            <a:ext cx="1236501"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a:t>Place imagery here</a:t>
            </a:r>
          </a:p>
        </p:txBody>
      </p:sp>
      <p:sp>
        <p:nvSpPr>
          <p:cNvPr id="22" name="Text Placeholder 9">
            <a:extLst>
              <a:ext uri="{FF2B5EF4-FFF2-40B4-BE49-F238E27FC236}">
                <a16:creationId xmlns:a16="http://schemas.microsoft.com/office/drawing/2014/main" id="{73849969-24A3-113A-C58E-4A4B0FB29BAD}"/>
              </a:ext>
            </a:extLst>
          </p:cNvPr>
          <p:cNvSpPr>
            <a:spLocks noGrp="1"/>
          </p:cNvSpPr>
          <p:nvPr>
            <p:ph type="body" sz="quarter" idx="25"/>
          </p:nvPr>
        </p:nvSpPr>
        <p:spPr>
          <a:xfrm>
            <a:off x="7807896" y="4762501"/>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85D83A84-CCD3-C297-7314-225B96D47D6A}"/>
              </a:ext>
            </a:extLst>
          </p:cNvPr>
          <p:cNvSpPr>
            <a:spLocks noGrp="1"/>
          </p:cNvSpPr>
          <p:nvPr>
            <p:ph type="ftr" sz="quarter" idx="19"/>
          </p:nvPr>
        </p:nvSpPr>
        <p:spPr/>
        <p:txBody>
          <a:bodyPr/>
          <a:lstStyle/>
          <a:p>
            <a:endParaRPr lang="en-US"/>
          </a:p>
        </p:txBody>
      </p:sp>
      <p:sp>
        <p:nvSpPr>
          <p:cNvPr id="5" name="Slide Number">
            <a:extLst>
              <a:ext uri="{FF2B5EF4-FFF2-40B4-BE49-F238E27FC236}">
                <a16:creationId xmlns:a16="http://schemas.microsoft.com/office/drawing/2014/main" id="{74870601-E9CA-9D0E-804F-2A7353CE534A}"/>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711034725"/>
      </p:ext>
    </p:extLst>
  </p:cSld>
  <p:clrMapOvr>
    <a:masterClrMapping/>
  </p:clrMapOvr>
  <p:transition spd="med"/>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88036"/>
            <a:ext cx="2474590" cy="2286794"/>
          </a:xfrm>
        </p:spPr>
        <p:txBody>
          <a:bodyPr/>
          <a:lstStyle>
            <a:lvl1pPr>
              <a:lnSpc>
                <a:spcPct val="110000"/>
              </a:lnSpc>
              <a:defRPr sz="1400">
                <a:solidFill>
                  <a:schemeClr val="tx2"/>
                </a:solidFill>
              </a:defRPr>
            </a:lvl1pPr>
          </a:lstStyle>
          <a:p>
            <a:r>
              <a:rPr lang="en-US"/>
              <a:t>Click to edit Master title style</a:t>
            </a:r>
            <a:endParaRPr lang="en-US" dirty="0"/>
          </a:p>
        </p:txBody>
      </p:sp>
      <p:sp>
        <p:nvSpPr>
          <p:cNvPr id="5" name="Table Placeholder 4">
            <a:extLst>
              <a:ext uri="{FF2B5EF4-FFF2-40B4-BE49-F238E27FC236}">
                <a16:creationId xmlns:a16="http://schemas.microsoft.com/office/drawing/2014/main" id="{B3D8D357-75A1-F4FD-F531-380CF7DE4340}"/>
              </a:ext>
            </a:extLst>
          </p:cNvPr>
          <p:cNvSpPr>
            <a:spLocks noGrp="1"/>
          </p:cNvSpPr>
          <p:nvPr>
            <p:ph type="tbl" sz="quarter" idx="11"/>
          </p:nvPr>
        </p:nvSpPr>
        <p:spPr>
          <a:xfrm>
            <a:off x="3333316" y="284957"/>
            <a:ext cx="8571384" cy="5715794"/>
          </a:xfrm>
        </p:spPr>
        <p:txBody>
          <a:bodyPr anchor="ctr"/>
          <a:lstStyle>
            <a:lvl1pPr algn="ctr">
              <a:defRPr>
                <a:solidFill>
                  <a:schemeClr val="tx1"/>
                </a:solidFill>
              </a:defRPr>
            </a:lvl1pPr>
          </a:lstStyle>
          <a:p>
            <a:r>
              <a:rPr lang="en-US"/>
              <a:t>Click icon to add table</a:t>
            </a:r>
          </a:p>
        </p:txBody>
      </p:sp>
      <p:sp>
        <p:nvSpPr>
          <p:cNvPr id="4" name="Footer Placeholder 3">
            <a:extLst>
              <a:ext uri="{FF2B5EF4-FFF2-40B4-BE49-F238E27FC236}">
                <a16:creationId xmlns:a16="http://schemas.microsoft.com/office/drawing/2014/main" id="{B48A8EE3-1224-3A4B-8A9E-611D8DCF629F}"/>
              </a:ext>
            </a:extLst>
          </p:cNvPr>
          <p:cNvSpPr>
            <a:spLocks noGrp="1"/>
          </p:cNvSpPr>
          <p:nvPr>
            <p:ph type="ftr" sz="quarter" idx="12"/>
          </p:nvPr>
        </p:nvSpPr>
        <p:spPr/>
        <p:txBody>
          <a:bodyPr/>
          <a:lstStyle/>
          <a:p>
            <a:endParaRPr lang="en-US"/>
          </a:p>
        </p:txBody>
      </p:sp>
      <p:sp>
        <p:nvSpPr>
          <p:cNvPr id="6" name="Slide Number">
            <a:extLst>
              <a:ext uri="{FF2B5EF4-FFF2-40B4-BE49-F238E27FC236}">
                <a16:creationId xmlns:a16="http://schemas.microsoft.com/office/drawing/2014/main" id="{7989FA07-F7B7-BE4B-581F-7BE47BBA6051}"/>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672317699"/>
      </p:ext>
    </p:extLst>
  </p:cSld>
  <p:clrMapOvr>
    <a:masterClrMapping/>
  </p:clrMapOvr>
  <p:transition spd="med"/>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Legal disclaimer, one column">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B717A5-5D28-36C3-250F-93E0C68721CA}"/>
              </a:ext>
            </a:extLst>
          </p:cNvPr>
          <p:cNvSpPr>
            <a:spLocks noGrp="1"/>
          </p:cNvSpPr>
          <p:nvPr>
            <p:ph type="body" sz="quarter" idx="14"/>
          </p:nvPr>
        </p:nvSpPr>
        <p:spPr>
          <a:xfrm>
            <a:off x="287999" y="192024"/>
            <a:ext cx="2477765" cy="1429544"/>
          </a:xfrm>
        </p:spPr>
        <p:txBody>
          <a:bodyPr/>
          <a:lstStyle>
            <a:lvl1pPr>
              <a:lnSpc>
                <a:spcPct val="90000"/>
              </a:lnSpc>
              <a:spcBef>
                <a:spcPts val="0"/>
              </a:spcBef>
              <a:defRPr sz="3199">
                <a:solidFill>
                  <a:schemeClr val="tx2"/>
                </a:solidFill>
              </a:defRPr>
            </a:lvl1pPr>
            <a:lvl2pPr>
              <a:lnSpc>
                <a:spcPct val="100000"/>
              </a:lnSpc>
              <a:spcBef>
                <a:spcPts val="0"/>
              </a:spcBef>
              <a:defRPr sz="3199">
                <a:solidFill>
                  <a:schemeClr val="tx1"/>
                </a:solidFill>
              </a:defRPr>
            </a:lvl2pPr>
            <a:lvl3pPr>
              <a:lnSpc>
                <a:spcPct val="100000"/>
              </a:lnSpc>
              <a:spcBef>
                <a:spcPts val="0"/>
              </a:spcBef>
              <a:defRPr sz="3199">
                <a:solidFill>
                  <a:schemeClr val="tx1"/>
                </a:solidFill>
              </a:defRPr>
            </a:lvl3pPr>
            <a:lvl4pPr>
              <a:lnSpc>
                <a:spcPct val="100000"/>
              </a:lnSpc>
              <a:spcBef>
                <a:spcPts val="0"/>
              </a:spcBef>
              <a:defRPr sz="3199">
                <a:solidFill>
                  <a:schemeClr val="tx1"/>
                </a:solidFill>
              </a:defRPr>
            </a:lvl4pPr>
            <a:lvl5pPr>
              <a:lnSpc>
                <a:spcPct val="100000"/>
              </a:lnSpc>
              <a:spcBef>
                <a:spcPts val="0"/>
              </a:spcBef>
              <a:defRPr sz="3199">
                <a:solidFill>
                  <a:schemeClr val="tx1"/>
                </a:solidFill>
              </a:defRPr>
            </a:lvl5pPr>
          </a:lstStyle>
          <a:p>
            <a:pPr lvl="0"/>
            <a:r>
              <a:rPr lang="en-US"/>
              <a:t>Click to edit Master text styles</a:t>
            </a:r>
          </a:p>
        </p:txBody>
      </p:sp>
      <p:sp>
        <p:nvSpPr>
          <p:cNvPr id="7" name="Text Placeholder 6">
            <a:extLst>
              <a:ext uri="{FF2B5EF4-FFF2-40B4-BE49-F238E27FC236}">
                <a16:creationId xmlns:a16="http://schemas.microsoft.com/office/drawing/2014/main" id="{13FF5DC1-E283-8AC5-8620-936474303181}"/>
              </a:ext>
            </a:extLst>
          </p:cNvPr>
          <p:cNvSpPr>
            <a:spLocks noGrp="1"/>
          </p:cNvSpPr>
          <p:nvPr>
            <p:ph type="body" sz="quarter" idx="15" hasCustomPrompt="1"/>
          </p:nvPr>
        </p:nvSpPr>
        <p:spPr>
          <a:xfrm>
            <a:off x="9428522" y="284957"/>
            <a:ext cx="2476178" cy="5715794"/>
          </a:xfrm>
        </p:spPr>
        <p:txBody>
          <a:bodyPr/>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2" name="Footer Placeholder 1">
            <a:extLst>
              <a:ext uri="{FF2B5EF4-FFF2-40B4-BE49-F238E27FC236}">
                <a16:creationId xmlns:a16="http://schemas.microsoft.com/office/drawing/2014/main" id="{04A6E1A4-1881-81E9-2BBE-BC4DBFE11A0E}"/>
              </a:ext>
            </a:extLst>
          </p:cNvPr>
          <p:cNvSpPr>
            <a:spLocks noGrp="1"/>
          </p:cNvSpPr>
          <p:nvPr>
            <p:ph type="ftr" sz="quarter" idx="16"/>
          </p:nvPr>
        </p:nvSpPr>
        <p:spPr/>
        <p:txBody>
          <a:bodyPr/>
          <a:lstStyle/>
          <a:p>
            <a:endParaRPr lang="en-US"/>
          </a:p>
        </p:txBody>
      </p:sp>
      <p:sp>
        <p:nvSpPr>
          <p:cNvPr id="6" name="Slide Number">
            <a:extLst>
              <a:ext uri="{FF2B5EF4-FFF2-40B4-BE49-F238E27FC236}">
                <a16:creationId xmlns:a16="http://schemas.microsoft.com/office/drawing/2014/main" id="{80270476-9FE1-F85E-6F9B-322B184D8FC9}"/>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272433989"/>
      </p:ext>
    </p:extLst>
  </p:cSld>
  <p:clrMapOvr>
    <a:masterClrMapping/>
  </p:clrMapOvr>
  <p:transition spd="med"/>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Blank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88036"/>
            <a:ext cx="2474590" cy="763524"/>
          </a:xfrm>
        </p:spPr>
        <p:txBody>
          <a:bodyPr/>
          <a:lstStyle>
            <a:lvl1pPr>
              <a:lnSpc>
                <a:spcPct val="110000"/>
              </a:lnSpc>
              <a:defRPr sz="1400">
                <a:solidFill>
                  <a:schemeClr val="tx2"/>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9559113-A66F-B148-0A73-FD8B5C2B023D}"/>
              </a:ext>
            </a:extLst>
          </p:cNvPr>
          <p:cNvSpPr>
            <a:spLocks noGrp="1"/>
          </p:cNvSpPr>
          <p:nvPr>
            <p:ph type="ftr" sz="quarter" idx="12"/>
          </p:nvPr>
        </p:nvSpPr>
        <p:spPr/>
        <p:txBody>
          <a:bodyPr/>
          <a:lstStyle/>
          <a:p>
            <a:endParaRPr lang="en-US"/>
          </a:p>
        </p:txBody>
      </p:sp>
      <p:sp>
        <p:nvSpPr>
          <p:cNvPr id="5" name="Slide Number">
            <a:extLst>
              <a:ext uri="{FF2B5EF4-FFF2-40B4-BE49-F238E27FC236}">
                <a16:creationId xmlns:a16="http://schemas.microsoft.com/office/drawing/2014/main" id="{BAFC9C6E-79FD-9BB8-F74D-EAA013319C68}"/>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472539453"/>
      </p:ext>
    </p:extLst>
  </p:cSld>
  <p:clrMapOvr>
    <a:masterClrMapping/>
  </p:clrMapOvr>
  <p:transition spd="med"/>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Legal disclaimer, two columns">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B717A5-5D28-36C3-250F-93E0C68721CA}"/>
              </a:ext>
            </a:extLst>
          </p:cNvPr>
          <p:cNvSpPr>
            <a:spLocks noGrp="1"/>
          </p:cNvSpPr>
          <p:nvPr>
            <p:ph type="body" sz="quarter" idx="14"/>
          </p:nvPr>
        </p:nvSpPr>
        <p:spPr>
          <a:xfrm>
            <a:off x="287999" y="192024"/>
            <a:ext cx="2477765" cy="1429544"/>
          </a:xfrm>
        </p:spPr>
        <p:txBody>
          <a:bodyPr/>
          <a:lstStyle>
            <a:lvl1pPr>
              <a:lnSpc>
                <a:spcPct val="90000"/>
              </a:lnSpc>
              <a:spcBef>
                <a:spcPts val="0"/>
              </a:spcBef>
              <a:defRPr sz="3199">
                <a:solidFill>
                  <a:schemeClr val="tx2"/>
                </a:solidFill>
              </a:defRPr>
            </a:lvl1pPr>
            <a:lvl2pPr>
              <a:lnSpc>
                <a:spcPct val="100000"/>
              </a:lnSpc>
              <a:spcBef>
                <a:spcPts val="0"/>
              </a:spcBef>
              <a:defRPr sz="3199">
                <a:solidFill>
                  <a:schemeClr val="tx1"/>
                </a:solidFill>
              </a:defRPr>
            </a:lvl2pPr>
            <a:lvl3pPr>
              <a:lnSpc>
                <a:spcPct val="100000"/>
              </a:lnSpc>
              <a:spcBef>
                <a:spcPts val="0"/>
              </a:spcBef>
              <a:defRPr sz="3199">
                <a:solidFill>
                  <a:schemeClr val="tx1"/>
                </a:solidFill>
              </a:defRPr>
            </a:lvl3pPr>
            <a:lvl4pPr>
              <a:lnSpc>
                <a:spcPct val="100000"/>
              </a:lnSpc>
              <a:spcBef>
                <a:spcPts val="0"/>
              </a:spcBef>
              <a:defRPr sz="3199">
                <a:solidFill>
                  <a:schemeClr val="tx1"/>
                </a:solidFill>
              </a:defRPr>
            </a:lvl4pPr>
            <a:lvl5pPr>
              <a:lnSpc>
                <a:spcPct val="100000"/>
              </a:lnSpc>
              <a:spcBef>
                <a:spcPts val="0"/>
              </a:spcBef>
              <a:defRPr sz="3199">
                <a:solidFill>
                  <a:schemeClr val="tx1"/>
                </a:solidFill>
              </a:defRPr>
            </a:lvl5pPr>
          </a:lstStyle>
          <a:p>
            <a:pPr lvl="0"/>
            <a:r>
              <a:rPr lang="en-US"/>
              <a:t>Click to edit Master text styles</a:t>
            </a:r>
          </a:p>
        </p:txBody>
      </p:sp>
      <p:sp>
        <p:nvSpPr>
          <p:cNvPr id="6" name="Text Placeholder 6">
            <a:extLst>
              <a:ext uri="{FF2B5EF4-FFF2-40B4-BE49-F238E27FC236}">
                <a16:creationId xmlns:a16="http://schemas.microsoft.com/office/drawing/2014/main" id="{54E531DA-4051-706E-065B-21A03914153D}"/>
              </a:ext>
            </a:extLst>
          </p:cNvPr>
          <p:cNvSpPr>
            <a:spLocks noGrp="1"/>
          </p:cNvSpPr>
          <p:nvPr>
            <p:ph type="body" sz="quarter" idx="17" hasCustomPrompt="1"/>
          </p:nvPr>
        </p:nvSpPr>
        <p:spPr>
          <a:xfrm>
            <a:off x="6380919" y="284957"/>
            <a:ext cx="2476178" cy="5715794"/>
          </a:xfrm>
        </p:spPr>
        <p:txBody>
          <a:bodyPr/>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7" name="Text Placeholder 6">
            <a:extLst>
              <a:ext uri="{FF2B5EF4-FFF2-40B4-BE49-F238E27FC236}">
                <a16:creationId xmlns:a16="http://schemas.microsoft.com/office/drawing/2014/main" id="{13FF5DC1-E283-8AC5-8620-936474303181}"/>
              </a:ext>
            </a:extLst>
          </p:cNvPr>
          <p:cNvSpPr>
            <a:spLocks noGrp="1"/>
          </p:cNvSpPr>
          <p:nvPr>
            <p:ph type="body" sz="quarter" idx="15" hasCustomPrompt="1"/>
          </p:nvPr>
        </p:nvSpPr>
        <p:spPr>
          <a:xfrm>
            <a:off x="9428522" y="284957"/>
            <a:ext cx="2476178" cy="5715794"/>
          </a:xfrm>
        </p:spPr>
        <p:txBody>
          <a:bodyPr/>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2" name="Footer Placeholder 1">
            <a:extLst>
              <a:ext uri="{FF2B5EF4-FFF2-40B4-BE49-F238E27FC236}">
                <a16:creationId xmlns:a16="http://schemas.microsoft.com/office/drawing/2014/main" id="{04A6E1A4-1881-81E9-2BBE-BC4DBFE11A0E}"/>
              </a:ext>
            </a:extLst>
          </p:cNvPr>
          <p:cNvSpPr>
            <a:spLocks noGrp="1"/>
          </p:cNvSpPr>
          <p:nvPr>
            <p:ph type="ftr" sz="quarter" idx="16"/>
          </p:nvPr>
        </p:nvSpPr>
        <p:spPr>
          <a:xfrm>
            <a:off x="290474" y="6402388"/>
            <a:ext cx="2477765" cy="190500"/>
          </a:xfrm>
        </p:spPr>
        <p:txBody>
          <a:bodyPr/>
          <a:lstStyle/>
          <a:p>
            <a:endParaRPr lang="en-US"/>
          </a:p>
        </p:txBody>
      </p:sp>
      <p:sp>
        <p:nvSpPr>
          <p:cNvPr id="5" name="Slide Number">
            <a:extLst>
              <a:ext uri="{FF2B5EF4-FFF2-40B4-BE49-F238E27FC236}">
                <a16:creationId xmlns:a16="http://schemas.microsoft.com/office/drawing/2014/main" id="{CAD686F0-BF95-1E62-61EC-967907338873}"/>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271140233"/>
      </p:ext>
    </p:extLst>
  </p:cSld>
  <p:clrMapOvr>
    <a:masterClrMapping/>
  </p:clrMapOvr>
  <p:transition spd="med"/>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1"/>
        </a:solidFill>
        <a:effectLst/>
      </p:bgPr>
    </p:bg>
    <p:spTree>
      <p:nvGrpSpPr>
        <p:cNvPr id="1" name=""/>
        <p:cNvGrpSpPr/>
        <p:nvPr/>
      </p:nvGrpSpPr>
      <p:grpSpPr>
        <a:xfrm>
          <a:off x="0" y="0"/>
          <a:ext cx="0" cy="0"/>
          <a:chOff x="0" y="0"/>
          <a:chExt cx="0" cy="0"/>
        </a:xfrm>
      </p:grpSpPr>
      <p:pic>
        <p:nvPicPr>
          <p:cNvPr id="4" name="Picture 3" descr="IBM 8-bar logo">
            <a:extLst>
              <a:ext uri="{FF2B5EF4-FFF2-40B4-BE49-F238E27FC236}">
                <a16:creationId xmlns:a16="http://schemas.microsoft.com/office/drawing/2014/main" id="{F7060FE5-C047-4041-AB41-F553D2847ED5}"/>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232004" y="3084230"/>
            <a:ext cx="1727991" cy="689541"/>
          </a:xfrm>
          <a:prstGeom prst="rect">
            <a:avLst/>
          </a:prstGeom>
        </p:spPr>
      </p:pic>
    </p:spTree>
    <p:extLst>
      <p:ext uri="{BB962C8B-B14F-4D97-AF65-F5344CB8AC3E}">
        <p14:creationId xmlns:p14="http://schemas.microsoft.com/office/powerpoint/2010/main" val="2289913220"/>
      </p:ext>
    </p:extLst>
  </p:cSld>
  <p:clrMapOvr>
    <a:masterClrMapping/>
  </p:clrMapOvr>
  <p:transition spd="med"/>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over, imagery">
    <p:spTree>
      <p:nvGrpSpPr>
        <p:cNvPr id="1" name=""/>
        <p:cNvGrpSpPr/>
        <p:nvPr/>
      </p:nvGrpSpPr>
      <p:grpSpPr>
        <a:xfrm>
          <a:off x="0" y="0"/>
          <a:ext cx="0" cy="0"/>
          <a:chOff x="0" y="0"/>
          <a:chExt cx="0" cy="0"/>
        </a:xfrm>
      </p:grpSpPr>
      <p:sp>
        <p:nvSpPr>
          <p:cNvPr id="5" name="Picture Placeholder 4" descr="Place imagery here">
            <a:extLst>
              <a:ext uri="{FF2B5EF4-FFF2-40B4-BE49-F238E27FC236}">
                <a16:creationId xmlns:a16="http://schemas.microsoft.com/office/drawing/2014/main" id="{EA7055A2-0B5C-73F2-C2DB-FC7245A7AB38}"/>
              </a:ext>
            </a:extLst>
          </p:cNvPr>
          <p:cNvSpPr>
            <a:spLocks noGrp="1"/>
          </p:cNvSpPr>
          <p:nvPr>
            <p:ph type="pic" sz="quarter" idx="11" hasCustomPrompt="1"/>
          </p:nvPr>
        </p:nvSpPr>
        <p:spPr>
          <a:xfrm>
            <a:off x="0" y="0"/>
            <a:ext cx="12192000" cy="6000750"/>
          </a:xfrm>
          <a:solidFill>
            <a:srgbClr val="E0E0E0"/>
          </a:solidFill>
        </p:spPr>
        <p:txBody>
          <a:bodyPr anchor="ctr"/>
          <a:lstStyle>
            <a:lvl1pPr algn="ctr">
              <a:defRPr>
                <a:solidFill>
                  <a:schemeClr val="accent5"/>
                </a:solidFill>
              </a:defRPr>
            </a:lvl1pPr>
          </a:lstStyle>
          <a:p>
            <a:r>
              <a:rPr lang="en-US"/>
              <a:t>Place imagery here</a:t>
            </a:r>
          </a:p>
        </p:txBody>
      </p:sp>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8" y="192024"/>
            <a:ext cx="5524575" cy="3144044"/>
          </a:xfrm>
        </p:spPr>
        <p:txBody>
          <a:bodyPr/>
          <a:lstStyle>
            <a:lvl1pPr>
              <a:lnSpc>
                <a:spcPct val="100000"/>
              </a:lnSpc>
              <a:defRPr sz="4299">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D404A9AD-5866-6BA4-C928-31A5F88EF1E5}"/>
              </a:ext>
            </a:extLst>
          </p:cNvPr>
          <p:cNvSpPr>
            <a:spLocks noGrp="1"/>
          </p:cNvSpPr>
          <p:nvPr>
            <p:ph type="body" sz="quarter" idx="12"/>
          </p:nvPr>
        </p:nvSpPr>
        <p:spPr>
          <a:xfrm>
            <a:off x="287999" y="6044184"/>
            <a:ext cx="2468622" cy="571500"/>
          </a:xfrm>
        </p:spPr>
        <p:txBody>
          <a:bodyPr anchor="b"/>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5">
            <a:extLst>
              <a:ext uri="{FF2B5EF4-FFF2-40B4-BE49-F238E27FC236}">
                <a16:creationId xmlns:a16="http://schemas.microsoft.com/office/drawing/2014/main" id="{7D4A8A02-E5FB-018D-1574-2015680C3A07}"/>
              </a:ext>
            </a:extLst>
          </p:cNvPr>
          <p:cNvSpPr>
            <a:spLocks noGrp="1"/>
          </p:cNvSpPr>
          <p:nvPr>
            <p:ph type="body" sz="quarter" idx="13"/>
          </p:nvPr>
        </p:nvSpPr>
        <p:spPr>
          <a:xfrm>
            <a:off x="3335316" y="6042370"/>
            <a:ext cx="2468622" cy="571500"/>
          </a:xfrm>
        </p:spPr>
        <p:txBody>
          <a:bodyPr anchor="b"/>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pic>
        <p:nvPicPr>
          <p:cNvPr id="8" name="Picture 7" descr="IBM 8-bar logo">
            <a:extLst>
              <a:ext uri="{FF2B5EF4-FFF2-40B4-BE49-F238E27FC236}">
                <a16:creationId xmlns:a16="http://schemas.microsoft.com/office/drawing/2014/main" id="{418F6040-10C6-A4A5-7C1E-09A9F553C05B}"/>
              </a:ext>
            </a:extLst>
          </p:cNvPr>
          <p:cNvPicPr>
            <a:picLocks noChangeAspect="1"/>
          </p:cNvPicPr>
          <p:nvPr userDrawn="1"/>
        </p:nvPicPr>
        <p:blipFill>
          <a:blip r:embed="rId2"/>
          <a:stretch>
            <a:fillRect/>
          </a:stretch>
        </p:blipFill>
        <p:spPr>
          <a:xfrm>
            <a:off x="11138525" y="6263482"/>
            <a:ext cx="819043" cy="304800"/>
          </a:xfrm>
          <a:prstGeom prst="rect">
            <a:avLst/>
          </a:prstGeom>
        </p:spPr>
      </p:pic>
    </p:spTree>
    <p:extLst>
      <p:ext uri="{BB962C8B-B14F-4D97-AF65-F5344CB8AC3E}">
        <p14:creationId xmlns:p14="http://schemas.microsoft.com/office/powerpoint/2010/main" val="2647341840"/>
      </p:ext>
    </p:extLst>
  </p:cSld>
  <p:clrMapOvr>
    <a:masterClrMapping/>
  </p:clrMapOvr>
  <p:transition spd="med"/>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over, cyan">
    <p:spTree>
      <p:nvGrpSpPr>
        <p:cNvPr id="1" name=""/>
        <p:cNvGrpSpPr/>
        <p:nvPr/>
      </p:nvGrpSpPr>
      <p:grpSpPr>
        <a:xfrm>
          <a:off x="0" y="0"/>
          <a:ext cx="0" cy="0"/>
          <a:chOff x="0" y="0"/>
          <a:chExt cx="0" cy="0"/>
        </a:xfrm>
      </p:grpSpPr>
      <p:sp>
        <p:nvSpPr>
          <p:cNvPr id="3" name="Rectangle 2" descr="Blue 10 full slide background ">
            <a:extLst>
              <a:ext uri="{FF2B5EF4-FFF2-40B4-BE49-F238E27FC236}">
                <a16:creationId xmlns:a16="http://schemas.microsoft.com/office/drawing/2014/main" id="{8D23798D-A03E-2BC6-136A-14C1E387E723}"/>
              </a:ext>
            </a:extLst>
          </p:cNvPr>
          <p:cNvSpPr/>
          <p:nvPr userDrawn="1"/>
        </p:nvSpPr>
        <p:spPr bwMode="auto">
          <a:xfrm>
            <a:off x="0" y="0"/>
            <a:ext cx="12192000" cy="6000750"/>
          </a:xfrm>
          <a:prstGeom prst="rect">
            <a:avLst/>
          </a:prstGeom>
          <a:solidFill>
            <a:srgbClr val="E5F6FF"/>
          </a:solidFill>
          <a:ln w="19050">
            <a:solidFill>
              <a:srgbClr val="E5F6FF"/>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t" anchorCtr="0" compatLnSpc="1">
            <a:prstTxWarp prst="textNoShape">
              <a:avLst/>
            </a:prstTxWarp>
          </a:bodyPr>
          <a:lstStyle/>
          <a:p>
            <a:pPr marL="0" marR="0" indent="0" algn="l" defTabSz="457109" rtl="0" eaLnBrk="1" fontAlgn="base" latinLnBrk="0" hangingPunct="1">
              <a:lnSpc>
                <a:spcPct val="100000"/>
              </a:lnSpc>
              <a:spcBef>
                <a:spcPct val="0"/>
              </a:spcBef>
              <a:spcAft>
                <a:spcPct val="0"/>
              </a:spcAft>
              <a:buClrTx/>
              <a:buSzTx/>
              <a:buFont typeface="IBM Plex Sans Light"/>
              <a:buNone/>
              <a:tabLst/>
            </a:pPr>
            <a:endParaRPr kumimoji="0" lang="en-US" sz="700" b="0" i="0" u="none" strike="noStrike" cap="none" normalizeH="0" baseline="0">
              <a:ln>
                <a:noFill/>
              </a:ln>
              <a:solidFill>
                <a:schemeClr val="bg1"/>
              </a:solidFill>
              <a:effectLst/>
              <a:latin typeface="+mn-lt"/>
            </a:endParaRPr>
          </a:p>
        </p:txBody>
      </p:sp>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192024"/>
            <a:ext cx="5524575" cy="2286794"/>
          </a:xfrm>
        </p:spPr>
        <p:txBody>
          <a:bodyPr/>
          <a:lstStyle>
            <a:lvl1pPr>
              <a:lnSpc>
                <a:spcPct val="100000"/>
              </a:lnSpc>
              <a:defRPr sz="4299">
                <a:solidFill>
                  <a:schemeClr val="tx2"/>
                </a:solidFill>
              </a:defRPr>
            </a:lvl1pPr>
          </a:lstStyle>
          <a:p>
            <a:r>
              <a:rPr lang="en-GB"/>
              <a:t>Click to edit Master title style</a:t>
            </a:r>
            <a:endParaRPr lang="en-US" dirty="0"/>
          </a:p>
        </p:txBody>
      </p:sp>
      <p:sp>
        <p:nvSpPr>
          <p:cNvPr id="5" name="Text Placeholder 6">
            <a:extLst>
              <a:ext uri="{FF2B5EF4-FFF2-40B4-BE49-F238E27FC236}">
                <a16:creationId xmlns:a16="http://schemas.microsoft.com/office/drawing/2014/main" id="{28CADC67-06E4-9D0B-7A49-159C1E99D517}"/>
              </a:ext>
            </a:extLst>
          </p:cNvPr>
          <p:cNvSpPr>
            <a:spLocks noGrp="1"/>
          </p:cNvSpPr>
          <p:nvPr>
            <p:ph type="body" sz="quarter" idx="12"/>
          </p:nvPr>
        </p:nvSpPr>
        <p:spPr>
          <a:xfrm>
            <a:off x="287999" y="6044184"/>
            <a:ext cx="2468622" cy="571500"/>
          </a:xfrm>
        </p:spPr>
        <p:txBody>
          <a:bodyPr anchor="b"/>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5">
            <a:extLst>
              <a:ext uri="{FF2B5EF4-FFF2-40B4-BE49-F238E27FC236}">
                <a16:creationId xmlns:a16="http://schemas.microsoft.com/office/drawing/2014/main" id="{6BAFC6AD-C46B-8438-C789-096006859E45}"/>
              </a:ext>
            </a:extLst>
          </p:cNvPr>
          <p:cNvSpPr>
            <a:spLocks noGrp="1"/>
          </p:cNvSpPr>
          <p:nvPr>
            <p:ph type="body" sz="quarter" idx="13"/>
          </p:nvPr>
        </p:nvSpPr>
        <p:spPr>
          <a:xfrm>
            <a:off x="3335316" y="6042370"/>
            <a:ext cx="2468622" cy="571500"/>
          </a:xfrm>
        </p:spPr>
        <p:txBody>
          <a:bodyPr anchor="b"/>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pic>
        <p:nvPicPr>
          <p:cNvPr id="4" name="Picture 3" descr="IBM 8-bar logo">
            <a:extLst>
              <a:ext uri="{FF2B5EF4-FFF2-40B4-BE49-F238E27FC236}">
                <a16:creationId xmlns:a16="http://schemas.microsoft.com/office/drawing/2014/main" id="{CCD12723-D775-EE21-95A9-8E6D8BA4DC28}"/>
              </a:ext>
            </a:extLst>
          </p:cNvPr>
          <p:cNvPicPr>
            <a:picLocks noChangeAspect="1"/>
          </p:cNvPicPr>
          <p:nvPr userDrawn="1"/>
        </p:nvPicPr>
        <p:blipFill>
          <a:blip r:embed="rId2"/>
          <a:stretch>
            <a:fillRect/>
          </a:stretch>
        </p:blipFill>
        <p:spPr>
          <a:xfrm>
            <a:off x="11138525" y="6263482"/>
            <a:ext cx="819043" cy="304800"/>
          </a:xfrm>
          <a:prstGeom prst="rect">
            <a:avLst/>
          </a:prstGeom>
        </p:spPr>
      </p:pic>
    </p:spTree>
    <p:extLst>
      <p:ext uri="{BB962C8B-B14F-4D97-AF65-F5344CB8AC3E}">
        <p14:creationId xmlns:p14="http://schemas.microsoft.com/office/powerpoint/2010/main" val="1066986382"/>
      </p:ext>
    </p:extLst>
  </p:cSld>
  <p:clrMapOvr>
    <a:masterClrMapping/>
  </p:clrMapOvr>
  <p:transition spd="med"/>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Cover, plai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192024"/>
            <a:ext cx="5524575" cy="2286794"/>
          </a:xfrm>
        </p:spPr>
        <p:txBody>
          <a:bodyPr/>
          <a:lstStyle>
            <a:lvl1pPr>
              <a:lnSpc>
                <a:spcPct val="100000"/>
              </a:lnSpc>
              <a:defRPr sz="4299"/>
            </a:lvl1pPr>
          </a:lstStyle>
          <a:p>
            <a:r>
              <a:rPr lang="en-GB"/>
              <a:t>Click to edit Master title style</a:t>
            </a:r>
            <a:endParaRPr lang="en-US" dirty="0"/>
          </a:p>
        </p:txBody>
      </p:sp>
      <p:pic>
        <p:nvPicPr>
          <p:cNvPr id="3" name="Picture 2" descr="IBM 8-bar logo">
            <a:extLst>
              <a:ext uri="{FF2B5EF4-FFF2-40B4-BE49-F238E27FC236}">
                <a16:creationId xmlns:a16="http://schemas.microsoft.com/office/drawing/2014/main" id="{D1A09496-D938-6EB1-106C-48C5E423EAB0}"/>
              </a:ext>
            </a:extLst>
          </p:cNvPr>
          <p:cNvPicPr>
            <a:picLocks noChangeAspect="1"/>
          </p:cNvPicPr>
          <p:nvPr userDrawn="1"/>
        </p:nvPicPr>
        <p:blipFill>
          <a:blip r:embed="rId2"/>
          <a:stretch>
            <a:fillRect/>
          </a:stretch>
        </p:blipFill>
        <p:spPr>
          <a:xfrm>
            <a:off x="11138525" y="6263482"/>
            <a:ext cx="819043" cy="304800"/>
          </a:xfrm>
          <a:prstGeom prst="rect">
            <a:avLst/>
          </a:prstGeom>
        </p:spPr>
      </p:pic>
    </p:spTree>
    <p:extLst>
      <p:ext uri="{BB962C8B-B14F-4D97-AF65-F5344CB8AC3E}">
        <p14:creationId xmlns:p14="http://schemas.microsoft.com/office/powerpoint/2010/main" val="1943246489"/>
      </p:ext>
    </p:extLst>
  </p:cSld>
  <p:clrMapOvr>
    <a:masterClrMapping/>
  </p:clrMapOvr>
  <p:transition spd="med"/>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over, plain, business uni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8" y="192024"/>
            <a:ext cx="5524575" cy="2286794"/>
          </a:xfrm>
        </p:spPr>
        <p:txBody>
          <a:bodyPr/>
          <a:lstStyle>
            <a:lvl1pPr>
              <a:lnSpc>
                <a:spcPct val="100000"/>
              </a:lnSpc>
              <a:defRPr sz="4299">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F3A2629C-3C99-5809-3D6C-46ACEB922F7C}"/>
              </a:ext>
            </a:extLst>
          </p:cNvPr>
          <p:cNvSpPr>
            <a:spLocks noGrp="1"/>
          </p:cNvSpPr>
          <p:nvPr>
            <p:ph type="body" sz="quarter" idx="10"/>
          </p:nvPr>
        </p:nvSpPr>
        <p:spPr>
          <a:xfrm>
            <a:off x="287998" y="6231636"/>
            <a:ext cx="5524575" cy="381000"/>
          </a:xfrm>
        </p:spPr>
        <p:txBody>
          <a:bodyPr anchor="b"/>
          <a:lstStyle>
            <a:lvl1pPr>
              <a:lnSpc>
                <a:spcPct val="110000"/>
              </a:lnSpc>
              <a:spcBef>
                <a:spcPts val="0"/>
              </a:spcBef>
              <a:defRPr sz="1400">
                <a:solidFill>
                  <a:schemeClr val="tx1"/>
                </a:solidFill>
              </a:defRPr>
            </a:lvl1pPr>
          </a:lstStyle>
          <a:p>
            <a:pPr lvl="0"/>
            <a:r>
              <a:rPr lang="en-GB"/>
              <a:t>Click to edit Master text styles</a:t>
            </a:r>
          </a:p>
        </p:txBody>
      </p:sp>
      <p:pic>
        <p:nvPicPr>
          <p:cNvPr id="3" name="Picture 2" descr="IBM 8-bar logo">
            <a:extLst>
              <a:ext uri="{FF2B5EF4-FFF2-40B4-BE49-F238E27FC236}">
                <a16:creationId xmlns:a16="http://schemas.microsoft.com/office/drawing/2014/main" id="{6C5E26C6-9CEF-2A61-0C64-FAACB68F53D2}"/>
              </a:ext>
            </a:extLst>
          </p:cNvPr>
          <p:cNvPicPr>
            <a:picLocks noChangeAspect="1"/>
          </p:cNvPicPr>
          <p:nvPr userDrawn="1"/>
        </p:nvPicPr>
        <p:blipFill>
          <a:blip r:embed="rId2"/>
          <a:stretch>
            <a:fillRect/>
          </a:stretch>
        </p:blipFill>
        <p:spPr>
          <a:xfrm>
            <a:off x="11138525" y="6263482"/>
            <a:ext cx="819043" cy="304800"/>
          </a:xfrm>
          <a:prstGeom prst="rect">
            <a:avLst/>
          </a:prstGeom>
        </p:spPr>
      </p:pic>
    </p:spTree>
    <p:extLst>
      <p:ext uri="{BB962C8B-B14F-4D97-AF65-F5344CB8AC3E}">
        <p14:creationId xmlns:p14="http://schemas.microsoft.com/office/powerpoint/2010/main" val="4279702868"/>
      </p:ext>
    </p:extLst>
  </p:cSld>
  <p:clrMapOvr>
    <a:masterClrMapping/>
  </p:clrMapOvr>
  <p:transition spd="med"/>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over, imagery, half ">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A412C-EE28-6248-612D-41BAAD7F005C}"/>
              </a:ext>
            </a:extLst>
          </p:cNvPr>
          <p:cNvSpPr>
            <a:spLocks noGrp="1"/>
          </p:cNvSpPr>
          <p:nvPr>
            <p:ph type="title"/>
          </p:nvPr>
        </p:nvSpPr>
        <p:spPr>
          <a:xfrm>
            <a:off x="287999" y="192024"/>
            <a:ext cx="5049878" cy="5239544"/>
          </a:xfrm>
        </p:spPr>
        <p:txBody>
          <a:bodyPr/>
          <a:lstStyle>
            <a:lvl1pPr>
              <a:lnSpc>
                <a:spcPct val="100000"/>
              </a:lnSpc>
              <a:defRPr sz="4299">
                <a:solidFill>
                  <a:schemeClr val="tx2"/>
                </a:solidFill>
              </a:defRPr>
            </a:lvl1pPr>
          </a:lstStyle>
          <a:p>
            <a:r>
              <a:rPr lang="en-GB"/>
              <a:t>Click to edit Master title style</a:t>
            </a:r>
            <a:endParaRPr lang="en-US" dirty="0"/>
          </a:p>
        </p:txBody>
      </p:sp>
      <p:sp>
        <p:nvSpPr>
          <p:cNvPr id="7" name="Picture Placeholder 6" descr="Place imagery here">
            <a:extLst>
              <a:ext uri="{FF2B5EF4-FFF2-40B4-BE49-F238E27FC236}">
                <a16:creationId xmlns:a16="http://schemas.microsoft.com/office/drawing/2014/main" id="{9CD5B627-E439-376E-A00C-87BAFF059FD8}"/>
              </a:ext>
            </a:extLst>
          </p:cNvPr>
          <p:cNvSpPr>
            <a:spLocks noGrp="1"/>
          </p:cNvSpPr>
          <p:nvPr>
            <p:ph type="pic" sz="quarter" idx="12" hasCustomPrompt="1"/>
          </p:nvPr>
        </p:nvSpPr>
        <p:spPr>
          <a:xfrm>
            <a:off x="6380919" y="284956"/>
            <a:ext cx="5523781" cy="6287294"/>
          </a:xfrm>
          <a:solidFill>
            <a:srgbClr val="E0E0E0"/>
          </a:solidFill>
        </p:spPr>
        <p:txBody>
          <a:bodyPr anchor="ctr"/>
          <a:lstStyle>
            <a:lvl1pPr algn="ctr">
              <a:defRPr>
                <a:solidFill>
                  <a:schemeClr val="accent5"/>
                </a:solidFill>
              </a:defRPr>
            </a:lvl1pPr>
          </a:lstStyle>
          <a:p>
            <a:r>
              <a:rPr lang="en-US"/>
              <a:t>Place imagery here</a:t>
            </a:r>
          </a:p>
        </p:txBody>
      </p:sp>
      <p:pic>
        <p:nvPicPr>
          <p:cNvPr id="9" name="Picture 8" descr="IBM 8-bar logo">
            <a:extLst>
              <a:ext uri="{FF2B5EF4-FFF2-40B4-BE49-F238E27FC236}">
                <a16:creationId xmlns:a16="http://schemas.microsoft.com/office/drawing/2014/main" id="{735CD4FC-3A11-28F6-09EF-9089FE9596BF}"/>
              </a:ext>
            </a:extLst>
          </p:cNvPr>
          <p:cNvPicPr>
            <a:picLocks noChangeAspect="1"/>
          </p:cNvPicPr>
          <p:nvPr userDrawn="1"/>
        </p:nvPicPr>
        <p:blipFill>
          <a:blip r:embed="rId2"/>
          <a:stretch>
            <a:fillRect/>
          </a:stretch>
        </p:blipFill>
        <p:spPr>
          <a:xfrm>
            <a:off x="288888" y="6263482"/>
            <a:ext cx="819043" cy="304800"/>
          </a:xfrm>
          <a:prstGeom prst="rect">
            <a:avLst/>
          </a:prstGeom>
        </p:spPr>
      </p:pic>
    </p:spTree>
    <p:extLst>
      <p:ext uri="{BB962C8B-B14F-4D97-AF65-F5344CB8AC3E}">
        <p14:creationId xmlns:p14="http://schemas.microsoft.com/office/powerpoint/2010/main" val="3079063544"/>
      </p:ext>
    </p:extLst>
  </p:cSld>
  <p:clrMapOvr>
    <a:masterClrMapping/>
  </p:clrMapOvr>
  <p:transition spd="med"/>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Cover, imagery, half, business unit">
    <p:bg>
      <p:bgPr>
        <a:solidFill>
          <a:schemeClr val="bg1"/>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76E74B7-8F2A-46A5-97C4-76677246CFAF}"/>
              </a:ext>
            </a:extLst>
          </p:cNvPr>
          <p:cNvSpPr>
            <a:spLocks noGrp="1"/>
          </p:cNvSpPr>
          <p:nvPr>
            <p:ph type="body" sz="quarter" idx="11"/>
          </p:nvPr>
        </p:nvSpPr>
        <p:spPr>
          <a:xfrm>
            <a:off x="287999" y="288036"/>
            <a:ext cx="5049180" cy="285750"/>
          </a:xfrm>
        </p:spPr>
        <p:txBody>
          <a:bodyPr/>
          <a:lstStyle>
            <a:lvl1pPr>
              <a:spcBef>
                <a:spcPts val="0"/>
              </a:spcBef>
              <a:defRPr sz="1400">
                <a:solidFill>
                  <a:schemeClr val="tx2"/>
                </a:solidFill>
              </a:defRPr>
            </a:lvl1pPr>
            <a:lvl2pPr>
              <a:spcBef>
                <a:spcPts val="0"/>
              </a:spcBef>
              <a:defRPr/>
            </a:lvl2pPr>
            <a:lvl3pPr>
              <a:spcBef>
                <a:spcPts val="0"/>
              </a:spcBef>
              <a:defRPr/>
            </a:lvl3pPr>
            <a:lvl4pPr>
              <a:spcBef>
                <a:spcPts val="0"/>
              </a:spcBef>
              <a:defRPr/>
            </a:lvl4pPr>
            <a:lvl5pPr>
              <a:spcBef>
                <a:spcPts val="0"/>
              </a:spcBef>
              <a:defRPr/>
            </a:lvl5pPr>
          </a:lstStyle>
          <a:p>
            <a:pPr lvl="0"/>
            <a:r>
              <a:rPr lang="en-GB"/>
              <a:t>Click to edit Master text styles</a:t>
            </a:r>
          </a:p>
        </p:txBody>
      </p:sp>
      <p:sp>
        <p:nvSpPr>
          <p:cNvPr id="2" name="Title 1">
            <a:extLst>
              <a:ext uri="{FF2B5EF4-FFF2-40B4-BE49-F238E27FC236}">
                <a16:creationId xmlns:a16="http://schemas.microsoft.com/office/drawing/2014/main" id="{413A412C-EE28-6248-612D-41BAAD7F005C}"/>
              </a:ext>
            </a:extLst>
          </p:cNvPr>
          <p:cNvSpPr>
            <a:spLocks noGrp="1"/>
          </p:cNvSpPr>
          <p:nvPr>
            <p:ph type="title"/>
          </p:nvPr>
        </p:nvSpPr>
        <p:spPr>
          <a:xfrm>
            <a:off x="287999" y="763524"/>
            <a:ext cx="5049180" cy="4668838"/>
          </a:xfrm>
        </p:spPr>
        <p:txBody>
          <a:bodyPr/>
          <a:lstStyle>
            <a:lvl1pPr>
              <a:lnSpc>
                <a:spcPct val="100000"/>
              </a:lnSpc>
              <a:defRPr sz="4299">
                <a:solidFill>
                  <a:schemeClr val="tx2"/>
                </a:solidFill>
              </a:defRPr>
            </a:lvl1pPr>
          </a:lstStyle>
          <a:p>
            <a:r>
              <a:rPr lang="en-GB"/>
              <a:t>Click to edit Master title style</a:t>
            </a:r>
            <a:endParaRPr lang="en-US" dirty="0"/>
          </a:p>
        </p:txBody>
      </p:sp>
      <p:sp>
        <p:nvSpPr>
          <p:cNvPr id="7" name="Picture Placeholder 6" descr="Place imagery here">
            <a:extLst>
              <a:ext uri="{FF2B5EF4-FFF2-40B4-BE49-F238E27FC236}">
                <a16:creationId xmlns:a16="http://schemas.microsoft.com/office/drawing/2014/main" id="{9CD5B627-E439-376E-A00C-87BAFF059FD8}"/>
              </a:ext>
            </a:extLst>
          </p:cNvPr>
          <p:cNvSpPr>
            <a:spLocks noGrp="1"/>
          </p:cNvSpPr>
          <p:nvPr>
            <p:ph type="pic" sz="quarter" idx="12" hasCustomPrompt="1"/>
          </p:nvPr>
        </p:nvSpPr>
        <p:spPr>
          <a:xfrm>
            <a:off x="6380919" y="284956"/>
            <a:ext cx="5523781" cy="6287294"/>
          </a:xfrm>
          <a:solidFill>
            <a:srgbClr val="E0E0E0"/>
          </a:solidFill>
        </p:spPr>
        <p:txBody>
          <a:bodyPr anchor="ctr"/>
          <a:lstStyle>
            <a:lvl1pPr algn="ctr">
              <a:defRPr>
                <a:solidFill>
                  <a:schemeClr val="accent5"/>
                </a:solidFill>
              </a:defRPr>
            </a:lvl1pPr>
          </a:lstStyle>
          <a:p>
            <a:r>
              <a:rPr lang="en-US"/>
              <a:t>Place imagery here</a:t>
            </a:r>
          </a:p>
        </p:txBody>
      </p:sp>
      <p:pic>
        <p:nvPicPr>
          <p:cNvPr id="4" name="Picture 3" descr="IBM 8-bar logo">
            <a:extLst>
              <a:ext uri="{FF2B5EF4-FFF2-40B4-BE49-F238E27FC236}">
                <a16:creationId xmlns:a16="http://schemas.microsoft.com/office/drawing/2014/main" id="{EEE0A3D1-7815-E46E-77D1-E2DC099B4733}"/>
              </a:ext>
            </a:extLst>
          </p:cNvPr>
          <p:cNvPicPr>
            <a:picLocks noChangeAspect="1"/>
          </p:cNvPicPr>
          <p:nvPr userDrawn="1"/>
        </p:nvPicPr>
        <p:blipFill>
          <a:blip r:embed="rId2"/>
          <a:stretch>
            <a:fillRect/>
          </a:stretch>
        </p:blipFill>
        <p:spPr>
          <a:xfrm>
            <a:off x="288888" y="6263482"/>
            <a:ext cx="819043" cy="304800"/>
          </a:xfrm>
          <a:prstGeom prst="rect">
            <a:avLst/>
          </a:prstGeom>
        </p:spPr>
      </p:pic>
    </p:spTree>
    <p:extLst>
      <p:ext uri="{BB962C8B-B14F-4D97-AF65-F5344CB8AC3E}">
        <p14:creationId xmlns:p14="http://schemas.microsoft.com/office/powerpoint/2010/main" val="1632132075"/>
      </p:ext>
    </p:extLst>
  </p:cSld>
  <p:clrMapOvr>
    <a:masterClrMapping/>
  </p:clrMapOvr>
  <p:transition spd="med"/>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onten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192024"/>
            <a:ext cx="2477765" cy="2286794"/>
          </a:xfrm>
        </p:spPr>
        <p:txBody>
          <a:bodyPr/>
          <a:lstStyle>
            <a:lvl1pPr>
              <a:lnSpc>
                <a:spcPct val="100000"/>
              </a:lnSpc>
              <a:defRPr sz="3199">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675443B4-0187-FC99-0FDE-8EB191B6CEF4}"/>
              </a:ext>
            </a:extLst>
          </p:cNvPr>
          <p:cNvSpPr>
            <a:spLocks noGrp="1"/>
          </p:cNvSpPr>
          <p:nvPr>
            <p:ph type="body" sz="quarter" idx="10"/>
          </p:nvPr>
        </p:nvSpPr>
        <p:spPr>
          <a:xfrm>
            <a:off x="6380919" y="284957"/>
            <a:ext cx="2476178" cy="5715794"/>
          </a:xfrm>
        </p:spPr>
        <p:txBody>
          <a:bodyPr/>
          <a:lstStyle>
            <a:lvl1pPr defTabSz="580528">
              <a:spcBef>
                <a:spcPts val="0"/>
              </a:spcBef>
              <a:defRPr>
                <a:solidFill>
                  <a:schemeClr val="tx1"/>
                </a:solidFill>
              </a:defRPr>
            </a:lvl1pPr>
            <a:lvl2pPr defTabSz="580528">
              <a:spcBef>
                <a:spcPts val="0"/>
              </a:spcBef>
              <a:defRPr>
                <a:solidFill>
                  <a:schemeClr val="tx1"/>
                </a:solidFill>
              </a:defRPr>
            </a:lvl2pPr>
            <a:lvl3pPr defTabSz="580528">
              <a:spcBef>
                <a:spcPts val="0"/>
              </a:spcBef>
              <a:defRPr>
                <a:solidFill>
                  <a:schemeClr val="tx1"/>
                </a:solidFill>
              </a:defRPr>
            </a:lvl3pPr>
            <a:lvl4pPr defTabSz="580528">
              <a:spcBef>
                <a:spcPts val="0"/>
              </a:spcBef>
              <a:defRPr>
                <a:solidFill>
                  <a:schemeClr val="tx1"/>
                </a:solidFill>
              </a:defRPr>
            </a:lvl4pPr>
            <a:lvl5pPr defTabSz="580528">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9">
            <a:extLst>
              <a:ext uri="{FF2B5EF4-FFF2-40B4-BE49-F238E27FC236}">
                <a16:creationId xmlns:a16="http://schemas.microsoft.com/office/drawing/2014/main" id="{5A647AD3-098B-D1AB-C8D8-463E38402F94}"/>
              </a:ext>
            </a:extLst>
          </p:cNvPr>
          <p:cNvSpPr>
            <a:spLocks noGrp="1"/>
          </p:cNvSpPr>
          <p:nvPr>
            <p:ph type="body" sz="quarter" idx="11"/>
          </p:nvPr>
        </p:nvSpPr>
        <p:spPr>
          <a:xfrm>
            <a:off x="9430110" y="284957"/>
            <a:ext cx="2474590" cy="5715794"/>
          </a:xfrm>
        </p:spPr>
        <p:txBody>
          <a:bodyPr/>
          <a:lstStyle>
            <a:lvl1pPr defTabSz="580528">
              <a:spcBef>
                <a:spcPts val="0"/>
              </a:spcBef>
              <a:defRPr>
                <a:solidFill>
                  <a:schemeClr val="tx1"/>
                </a:solidFill>
              </a:defRPr>
            </a:lvl1pPr>
            <a:lvl2pPr defTabSz="580528">
              <a:spcBef>
                <a:spcPts val="0"/>
              </a:spcBef>
              <a:defRPr>
                <a:solidFill>
                  <a:schemeClr val="tx1"/>
                </a:solidFill>
              </a:defRPr>
            </a:lvl2pPr>
            <a:lvl3pPr defTabSz="580528">
              <a:spcBef>
                <a:spcPts val="0"/>
              </a:spcBef>
              <a:defRPr>
                <a:solidFill>
                  <a:schemeClr val="tx1"/>
                </a:solidFill>
              </a:defRPr>
            </a:lvl3pPr>
            <a:lvl4pPr defTabSz="580528">
              <a:spcBef>
                <a:spcPts val="0"/>
              </a:spcBef>
              <a:defRPr>
                <a:solidFill>
                  <a:schemeClr val="tx1"/>
                </a:solidFill>
              </a:defRPr>
            </a:lvl4pPr>
            <a:lvl5pPr defTabSz="580528">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Footer Placeholder 3">
            <a:extLst>
              <a:ext uri="{FF2B5EF4-FFF2-40B4-BE49-F238E27FC236}">
                <a16:creationId xmlns:a16="http://schemas.microsoft.com/office/drawing/2014/main" id="{028AA764-A00C-AFFF-7F3F-49A733DCD474}"/>
              </a:ext>
            </a:extLst>
          </p:cNvPr>
          <p:cNvSpPr>
            <a:spLocks noGrp="1"/>
          </p:cNvSpPr>
          <p:nvPr>
            <p:ph type="ftr" sz="quarter" idx="18"/>
          </p:nvPr>
        </p:nvSpPr>
        <p:spPr>
          <a:xfrm>
            <a:off x="284125" y="6402118"/>
            <a:ext cx="2477765" cy="190500"/>
          </a:xfrm>
        </p:spPr>
        <p:txBody>
          <a:bodyPr/>
          <a:lstStyle/>
          <a:p>
            <a:r>
              <a:rPr lang="en-US"/>
              <a:t>IBM Confidential</a:t>
            </a:r>
          </a:p>
        </p:txBody>
      </p:sp>
      <p:sp>
        <p:nvSpPr>
          <p:cNvPr id="4" name="Slide Number">
            <a:extLst>
              <a:ext uri="{FF2B5EF4-FFF2-40B4-BE49-F238E27FC236}">
                <a16:creationId xmlns:a16="http://schemas.microsoft.com/office/drawing/2014/main" id="{D5D1D2A7-CF30-5698-14FC-F71CB82D5BCC}"/>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829165006"/>
      </p:ext>
    </p:extLst>
  </p:cSld>
  <p:clrMapOvr>
    <a:masterClrMapping/>
  </p:clrMapOvr>
  <p:transition spd="med"/>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8" y="192024"/>
            <a:ext cx="5524575" cy="1429544"/>
          </a:xfrm>
        </p:spPr>
        <p:txBody>
          <a:bodyPr rIns="457200"/>
          <a:lstStyle>
            <a:lvl1pPr>
              <a:lnSpc>
                <a:spcPct val="100000"/>
              </a:lnSpc>
              <a:defRPr sz="3199">
                <a:solidFill>
                  <a:schemeClr val="tx2"/>
                </a:solidFill>
              </a:defRPr>
            </a:lvl1pPr>
          </a:lstStyle>
          <a:p>
            <a:r>
              <a:rPr lang="en-GB"/>
              <a:t>Click to edit Master title style</a:t>
            </a:r>
            <a:endParaRPr lang="en-US" dirty="0"/>
          </a:p>
        </p:txBody>
      </p:sp>
      <p:sp>
        <p:nvSpPr>
          <p:cNvPr id="5" name="Footer Placeholder 3">
            <a:extLst>
              <a:ext uri="{FF2B5EF4-FFF2-40B4-BE49-F238E27FC236}">
                <a16:creationId xmlns:a16="http://schemas.microsoft.com/office/drawing/2014/main" id="{A289B0F8-E9A7-CF76-E87F-8D4302E8DA4D}"/>
              </a:ext>
            </a:extLst>
          </p:cNvPr>
          <p:cNvSpPr>
            <a:spLocks noGrp="1"/>
          </p:cNvSpPr>
          <p:nvPr>
            <p:ph type="ftr" sz="quarter" idx="18"/>
          </p:nvPr>
        </p:nvSpPr>
        <p:spPr>
          <a:xfrm>
            <a:off x="284125" y="6402118"/>
            <a:ext cx="2477765" cy="190500"/>
          </a:xfrm>
        </p:spPr>
        <p:txBody>
          <a:bodyPr/>
          <a:lstStyle/>
          <a:p>
            <a:r>
              <a:rPr lang="en-US"/>
              <a:t>IBM Confidential</a:t>
            </a:r>
          </a:p>
        </p:txBody>
      </p:sp>
      <p:sp>
        <p:nvSpPr>
          <p:cNvPr id="4" name="Slide Number">
            <a:extLst>
              <a:ext uri="{FF2B5EF4-FFF2-40B4-BE49-F238E27FC236}">
                <a16:creationId xmlns:a16="http://schemas.microsoft.com/office/drawing/2014/main" id="{A4B74093-A800-CB62-8607-A04D569204E2}"/>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23453932"/>
      </p:ext>
    </p:extLst>
  </p:cSld>
  <p:clrMapOvr>
    <a:masterClrMapping/>
  </p:clrMapOvr>
  <p:transition spd="med"/>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Large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C7EC0-4BFB-A603-5703-0D692C62692D}"/>
              </a:ext>
            </a:extLst>
          </p:cNvPr>
          <p:cNvSpPr>
            <a:spLocks noGrp="1"/>
          </p:cNvSpPr>
          <p:nvPr>
            <p:ph type="title"/>
          </p:nvPr>
        </p:nvSpPr>
        <p:spPr>
          <a:xfrm>
            <a:off x="287300" y="210312"/>
            <a:ext cx="8569797" cy="4095750"/>
          </a:xfrm>
        </p:spPr>
        <p:txBody>
          <a:bodyPr/>
          <a:lstStyle>
            <a:lvl1pPr>
              <a:defRPr sz="8598" b="0" i="0">
                <a:solidFill>
                  <a:schemeClr val="tx2"/>
                </a:solidFill>
                <a:latin typeface="IBM Plex Sans ExtLt" panose="020B0303050203000203" pitchFamily="34" charset="0"/>
              </a:defRPr>
            </a:lvl1pPr>
          </a:lstStyle>
          <a:p>
            <a:r>
              <a:rPr lang="en-GB"/>
              <a:t>Click to edit Master title style</a:t>
            </a:r>
            <a:endParaRPr lang="en-US" dirty="0"/>
          </a:p>
        </p:txBody>
      </p:sp>
      <p:sp>
        <p:nvSpPr>
          <p:cNvPr id="5" name="Footer Placeholder 3">
            <a:extLst>
              <a:ext uri="{FF2B5EF4-FFF2-40B4-BE49-F238E27FC236}">
                <a16:creationId xmlns:a16="http://schemas.microsoft.com/office/drawing/2014/main" id="{BC591478-AD3F-2EF7-29A4-36A887DC1956}"/>
              </a:ext>
            </a:extLst>
          </p:cNvPr>
          <p:cNvSpPr>
            <a:spLocks noGrp="1"/>
          </p:cNvSpPr>
          <p:nvPr>
            <p:ph type="ftr" sz="quarter" idx="18"/>
          </p:nvPr>
        </p:nvSpPr>
        <p:spPr>
          <a:xfrm>
            <a:off x="284125" y="6402118"/>
            <a:ext cx="2477765" cy="190500"/>
          </a:xfrm>
        </p:spPr>
        <p:txBody>
          <a:bodyPr/>
          <a:lstStyle/>
          <a:p>
            <a:r>
              <a:rPr lang="en-US"/>
              <a:t>IBM Confidential</a:t>
            </a:r>
          </a:p>
        </p:txBody>
      </p:sp>
      <p:sp>
        <p:nvSpPr>
          <p:cNvPr id="4" name="Slide Number">
            <a:extLst>
              <a:ext uri="{FF2B5EF4-FFF2-40B4-BE49-F238E27FC236}">
                <a16:creationId xmlns:a16="http://schemas.microsoft.com/office/drawing/2014/main" id="{76697187-0170-8894-23C9-28F80A0C3B2B}"/>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4010635191"/>
      </p:ext>
    </p:extLst>
  </p:cSld>
  <p:clrMapOvr>
    <a:masterClrMapping/>
  </p:clrMapOvr>
  <p:transition spd="med"/>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Callout, headlin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192024"/>
            <a:ext cx="4953942" cy="1429544"/>
          </a:xfrm>
        </p:spPr>
        <p:txBody>
          <a:bodyPr/>
          <a:lstStyle>
            <a:lvl1pPr>
              <a:lnSpc>
                <a:spcPct val="100000"/>
              </a:lnSpc>
              <a:defRPr sz="3199">
                <a:solidFill>
                  <a:schemeClr val="tx2"/>
                </a:solidFill>
              </a:defRPr>
            </a:lvl1pPr>
          </a:lstStyle>
          <a:p>
            <a:r>
              <a:rPr lang="en-GB"/>
              <a:t>Click to edit Master title style</a:t>
            </a:r>
            <a:endParaRPr lang="en-US" dirty="0"/>
          </a:p>
        </p:txBody>
      </p:sp>
      <p:sp>
        <p:nvSpPr>
          <p:cNvPr id="4" name="Text Placeholder 3">
            <a:extLst>
              <a:ext uri="{FF2B5EF4-FFF2-40B4-BE49-F238E27FC236}">
                <a16:creationId xmlns:a16="http://schemas.microsoft.com/office/drawing/2014/main" id="{0354631A-4ED7-F527-1CBC-9AF7BE2CB676}"/>
              </a:ext>
            </a:extLst>
          </p:cNvPr>
          <p:cNvSpPr>
            <a:spLocks noGrp="1"/>
          </p:cNvSpPr>
          <p:nvPr>
            <p:ph type="body" sz="quarter" idx="10"/>
          </p:nvPr>
        </p:nvSpPr>
        <p:spPr>
          <a:xfrm>
            <a:off x="6382795" y="224028"/>
            <a:ext cx="5520318" cy="4287044"/>
          </a:xfrm>
        </p:spPr>
        <p:txBody>
          <a:bodyPr/>
          <a:lstStyle>
            <a:lvl1pPr>
              <a:lnSpc>
                <a:spcPct val="100000"/>
              </a:lnSpc>
              <a:spcBef>
                <a:spcPts val="0"/>
              </a:spcBef>
              <a:defRPr sz="3199">
                <a:solidFill>
                  <a:schemeClr val="tx2"/>
                </a:solidFill>
              </a:defRPr>
            </a:lvl1pPr>
            <a:lvl2pPr marL="292549" indent="-292549">
              <a:lnSpc>
                <a:spcPct val="100000"/>
              </a:lnSpc>
              <a:spcBef>
                <a:spcPts val="0"/>
              </a:spcBef>
              <a:defRPr sz="3199">
                <a:solidFill>
                  <a:schemeClr val="tx2"/>
                </a:solidFill>
              </a:defRPr>
            </a:lvl2pPr>
            <a:lvl3pPr marL="548530" indent="-292549">
              <a:lnSpc>
                <a:spcPct val="100000"/>
              </a:lnSpc>
              <a:spcBef>
                <a:spcPts val="0"/>
              </a:spcBef>
              <a:defRPr sz="3199">
                <a:solidFill>
                  <a:schemeClr val="tx2"/>
                </a:solidFill>
              </a:defRPr>
            </a:lvl3pPr>
            <a:lvl4pPr marL="877648">
              <a:lnSpc>
                <a:spcPct val="100000"/>
              </a:lnSpc>
              <a:spcBef>
                <a:spcPts val="0"/>
              </a:spcBef>
              <a:defRPr sz="3199">
                <a:solidFill>
                  <a:schemeClr val="tx2"/>
                </a:solidFill>
              </a:defRPr>
            </a:lvl4pPr>
            <a:lvl5pPr>
              <a:lnSpc>
                <a:spcPct val="100000"/>
              </a:lnSpc>
              <a:spcBef>
                <a:spcPts val="0"/>
              </a:spcBef>
              <a:defRPr sz="3199"/>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Footer Placeholder 3">
            <a:extLst>
              <a:ext uri="{FF2B5EF4-FFF2-40B4-BE49-F238E27FC236}">
                <a16:creationId xmlns:a16="http://schemas.microsoft.com/office/drawing/2014/main" id="{7BE5947E-6D4A-9E09-E5A6-D31DBCAEE2C6}"/>
              </a:ext>
            </a:extLst>
          </p:cNvPr>
          <p:cNvSpPr>
            <a:spLocks noGrp="1"/>
          </p:cNvSpPr>
          <p:nvPr>
            <p:ph type="ftr" sz="quarter" idx="18"/>
          </p:nvPr>
        </p:nvSpPr>
        <p:spPr>
          <a:xfrm>
            <a:off x="284125" y="6402118"/>
            <a:ext cx="2477765" cy="190500"/>
          </a:xfrm>
        </p:spPr>
        <p:txBody>
          <a:bodyPr/>
          <a:lstStyle/>
          <a:p>
            <a:r>
              <a:rPr lang="en-US"/>
              <a:t>IBM Confidential</a:t>
            </a:r>
          </a:p>
        </p:txBody>
      </p:sp>
      <p:sp>
        <p:nvSpPr>
          <p:cNvPr id="6" name="Slide Number">
            <a:extLst>
              <a:ext uri="{FF2B5EF4-FFF2-40B4-BE49-F238E27FC236}">
                <a16:creationId xmlns:a16="http://schemas.microsoft.com/office/drawing/2014/main" id="{C82E6DCD-41A5-9DA3-C061-E8DA39B99059}"/>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883793606"/>
      </p:ext>
    </p:extLst>
  </p:cSld>
  <p:clrMapOvr>
    <a:masterClrMapping/>
  </p:clrMapOvr>
  <p:transition spd="med"/>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allout, stand-alon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8" y="210312"/>
            <a:ext cx="7330121" cy="4858544"/>
          </a:xfrm>
        </p:spPr>
        <p:txBody>
          <a:bodyPr/>
          <a:lstStyle>
            <a:lvl1pPr>
              <a:lnSpc>
                <a:spcPct val="100000"/>
              </a:lnSpc>
              <a:defRPr sz="4299">
                <a:solidFill>
                  <a:schemeClr val="tx2"/>
                </a:solidFill>
              </a:defRPr>
            </a:lvl1pPr>
          </a:lstStyle>
          <a:p>
            <a:r>
              <a:rPr lang="en-GB"/>
              <a:t>Click to edit Master title style</a:t>
            </a:r>
            <a:endParaRPr lang="en-US" dirty="0"/>
          </a:p>
        </p:txBody>
      </p:sp>
      <p:sp>
        <p:nvSpPr>
          <p:cNvPr id="5" name="Footer Placeholder 3">
            <a:extLst>
              <a:ext uri="{FF2B5EF4-FFF2-40B4-BE49-F238E27FC236}">
                <a16:creationId xmlns:a16="http://schemas.microsoft.com/office/drawing/2014/main" id="{1FCFA7EA-8E9F-E01B-AB9C-B7BE7D3D11E9}"/>
              </a:ext>
            </a:extLst>
          </p:cNvPr>
          <p:cNvSpPr>
            <a:spLocks noGrp="1"/>
          </p:cNvSpPr>
          <p:nvPr>
            <p:ph type="ftr" sz="quarter" idx="18"/>
          </p:nvPr>
        </p:nvSpPr>
        <p:spPr>
          <a:xfrm>
            <a:off x="284125" y="6402118"/>
            <a:ext cx="2477765" cy="190500"/>
          </a:xfrm>
        </p:spPr>
        <p:txBody>
          <a:bodyPr/>
          <a:lstStyle/>
          <a:p>
            <a:r>
              <a:rPr lang="en-US"/>
              <a:t>IBM Confidential</a:t>
            </a:r>
          </a:p>
        </p:txBody>
      </p:sp>
      <p:sp>
        <p:nvSpPr>
          <p:cNvPr id="4" name="Slide Number">
            <a:extLst>
              <a:ext uri="{FF2B5EF4-FFF2-40B4-BE49-F238E27FC236}">
                <a16:creationId xmlns:a16="http://schemas.microsoft.com/office/drawing/2014/main" id="{12510822-3D1B-0CFC-3FF0-1E55DA550F8D}"/>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96450111"/>
      </p:ext>
    </p:extLst>
  </p:cSld>
  <p:clrMapOvr>
    <a:masterClrMapping/>
  </p:clrMapOvr>
  <p:transition spd="med"/>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Data, 2 callouts, vertical">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D5E03B0-C633-E81D-0D42-3FCCAFD64B0F}"/>
              </a:ext>
            </a:extLst>
          </p:cNvPr>
          <p:cNvSpPr>
            <a:spLocks noGrp="1"/>
          </p:cNvSpPr>
          <p:nvPr>
            <p:ph type="body" sz="quarter" idx="12"/>
          </p:nvPr>
        </p:nvSpPr>
        <p:spPr>
          <a:xfrm>
            <a:off x="287999" y="288036"/>
            <a:ext cx="3811091" cy="3144044"/>
          </a:xfrm>
        </p:spPr>
        <p:txBody>
          <a:bodyPr/>
          <a:lstStyle>
            <a:lvl1pPr>
              <a:lnSpc>
                <a:spcPct val="100000"/>
              </a:lnSpc>
              <a:spcBef>
                <a:spcPts val="0"/>
              </a:spcBef>
              <a:defRPr sz="2200">
                <a:solidFill>
                  <a:schemeClr val="tx1"/>
                </a:solidFill>
              </a:defRPr>
            </a:lvl1pPr>
            <a:lvl2pPr marL="201128" indent="-201128">
              <a:lnSpc>
                <a:spcPct val="100000"/>
              </a:lnSpc>
              <a:spcBef>
                <a:spcPts val="0"/>
              </a:spcBef>
              <a:defRPr sz="2200">
                <a:solidFill>
                  <a:schemeClr val="tx1"/>
                </a:solidFill>
              </a:defRPr>
            </a:lvl2pPr>
            <a:lvl3pPr marL="402256" indent="-201128">
              <a:lnSpc>
                <a:spcPct val="100000"/>
              </a:lnSpc>
              <a:spcBef>
                <a:spcPts val="0"/>
              </a:spcBef>
              <a:defRPr sz="2200">
                <a:solidFill>
                  <a:schemeClr val="tx1"/>
                </a:solidFill>
              </a:defRPr>
            </a:lvl3pPr>
            <a:lvl4pPr marL="557672" indent="-201128">
              <a:lnSpc>
                <a:spcPct val="100000"/>
              </a:lnSpc>
              <a:spcBef>
                <a:spcPts val="0"/>
              </a:spcBef>
              <a:defRPr sz="22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9">
            <a:extLst>
              <a:ext uri="{FF2B5EF4-FFF2-40B4-BE49-F238E27FC236}">
                <a16:creationId xmlns:a16="http://schemas.microsoft.com/office/drawing/2014/main" id="{DB20D7FD-6784-59C5-938D-4728A153F52B}"/>
              </a:ext>
            </a:extLst>
          </p:cNvPr>
          <p:cNvSpPr>
            <a:spLocks noGrp="1"/>
          </p:cNvSpPr>
          <p:nvPr>
            <p:ph type="body" sz="quarter" idx="13" hasCustomPrompt="1"/>
          </p:nvPr>
        </p:nvSpPr>
        <p:spPr>
          <a:xfrm>
            <a:off x="287998" y="4649724"/>
            <a:ext cx="5524575" cy="1771650"/>
          </a:xfrm>
        </p:spPr>
        <p:txBody>
          <a:bodyPr anchor="b"/>
          <a:lstStyle>
            <a:lvl1pPr>
              <a:lnSpc>
                <a:spcPct val="90000"/>
              </a:lnSpc>
              <a:spcBef>
                <a:spcPts val="0"/>
              </a:spcBef>
              <a:defRPr sz="12897" b="0" i="0">
                <a:solidFill>
                  <a:schemeClr val="accent1"/>
                </a:solidFill>
                <a:latin typeface="IBM Plex Sans ExtLt" panose="020B0303050203000203" pitchFamily="34" charset="0"/>
              </a:defRPr>
            </a:lvl1pPr>
          </a:lstStyle>
          <a:p>
            <a:r>
              <a:rPr lang="en-US" dirty="0"/>
              <a:t>↗︎00M</a:t>
            </a:r>
          </a:p>
        </p:txBody>
      </p:sp>
      <p:cxnSp>
        <p:nvCxnSpPr>
          <p:cNvPr id="9" name="Straight Connector 8" descr="Vertical column divider">
            <a:extLst>
              <a:ext uri="{FF2B5EF4-FFF2-40B4-BE49-F238E27FC236}">
                <a16:creationId xmlns:a16="http://schemas.microsoft.com/office/drawing/2014/main" id="{1C44518A-7FBB-67DA-E35B-8BC0AAFC6062}"/>
              </a:ext>
            </a:extLst>
          </p:cNvPr>
          <p:cNvCxnSpPr/>
          <p:nvPr userDrawn="1"/>
        </p:nvCxnSpPr>
        <p:spPr bwMode="auto">
          <a:xfrm>
            <a:off x="609600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6" name="Text Placeholder 5">
            <a:extLst>
              <a:ext uri="{FF2B5EF4-FFF2-40B4-BE49-F238E27FC236}">
                <a16:creationId xmlns:a16="http://schemas.microsoft.com/office/drawing/2014/main" id="{0A7285B0-4A1E-8885-0C0E-77D0ECA9CACD}"/>
              </a:ext>
            </a:extLst>
          </p:cNvPr>
          <p:cNvSpPr>
            <a:spLocks noGrp="1"/>
          </p:cNvSpPr>
          <p:nvPr>
            <p:ph type="body" sz="quarter" idx="11"/>
          </p:nvPr>
        </p:nvSpPr>
        <p:spPr>
          <a:xfrm>
            <a:off x="6380919" y="288036"/>
            <a:ext cx="3809504" cy="3144044"/>
          </a:xfrm>
        </p:spPr>
        <p:txBody>
          <a:bodyPr/>
          <a:lstStyle>
            <a:lvl1pPr>
              <a:lnSpc>
                <a:spcPct val="100000"/>
              </a:lnSpc>
              <a:spcBef>
                <a:spcPts val="0"/>
              </a:spcBef>
              <a:defRPr sz="2200">
                <a:solidFill>
                  <a:schemeClr val="tx1"/>
                </a:solidFill>
              </a:defRPr>
            </a:lvl1pPr>
            <a:lvl2pPr marL="201128" indent="-201128">
              <a:lnSpc>
                <a:spcPct val="100000"/>
              </a:lnSpc>
              <a:spcBef>
                <a:spcPts val="0"/>
              </a:spcBef>
              <a:defRPr sz="2200">
                <a:solidFill>
                  <a:schemeClr val="tx1"/>
                </a:solidFill>
              </a:defRPr>
            </a:lvl2pPr>
            <a:lvl3pPr marL="402256" indent="-201128">
              <a:lnSpc>
                <a:spcPct val="100000"/>
              </a:lnSpc>
              <a:spcBef>
                <a:spcPts val="0"/>
              </a:spcBef>
              <a:defRPr sz="2200">
                <a:solidFill>
                  <a:schemeClr val="tx1"/>
                </a:solidFill>
              </a:defRPr>
            </a:lvl3pPr>
            <a:lvl4pPr marL="557672" indent="-201128">
              <a:lnSpc>
                <a:spcPct val="100000"/>
              </a:lnSpc>
              <a:spcBef>
                <a:spcPts val="0"/>
              </a:spcBef>
              <a:defRPr sz="22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1">
            <a:extLst>
              <a:ext uri="{FF2B5EF4-FFF2-40B4-BE49-F238E27FC236}">
                <a16:creationId xmlns:a16="http://schemas.microsoft.com/office/drawing/2014/main" id="{5F395CBF-E65B-9A42-BAE5-C2B2BD9B7BD2}"/>
              </a:ext>
            </a:extLst>
          </p:cNvPr>
          <p:cNvSpPr>
            <a:spLocks noGrp="1"/>
          </p:cNvSpPr>
          <p:nvPr>
            <p:ph type="body" sz="quarter" idx="14" hasCustomPrompt="1"/>
          </p:nvPr>
        </p:nvSpPr>
        <p:spPr>
          <a:xfrm>
            <a:off x="6380919" y="4648200"/>
            <a:ext cx="5523781" cy="1771650"/>
          </a:xfrm>
        </p:spPr>
        <p:txBody>
          <a:bodyPr anchor="b"/>
          <a:lstStyle>
            <a:lvl1pPr>
              <a:lnSpc>
                <a:spcPct val="90000"/>
              </a:lnSpc>
              <a:spcBef>
                <a:spcPts val="0"/>
              </a:spcBef>
              <a:defRPr sz="12897" b="0" i="0">
                <a:solidFill>
                  <a:schemeClr val="accent1"/>
                </a:solidFill>
                <a:latin typeface="IBM Plex Sans ExtLt" panose="020B0303050203000203" pitchFamily="34" charset="0"/>
              </a:defRPr>
            </a:lvl1pPr>
          </a:lstStyle>
          <a:p>
            <a:r>
              <a:rPr lang="en-US" dirty="0"/>
              <a:t>+00%</a:t>
            </a:r>
          </a:p>
        </p:txBody>
      </p:sp>
      <p:sp>
        <p:nvSpPr>
          <p:cNvPr id="3" name="Footer Placeholder 3">
            <a:extLst>
              <a:ext uri="{FF2B5EF4-FFF2-40B4-BE49-F238E27FC236}">
                <a16:creationId xmlns:a16="http://schemas.microsoft.com/office/drawing/2014/main" id="{8F3E002C-97C5-3260-CB49-7E93DF3397C8}"/>
              </a:ext>
            </a:extLst>
          </p:cNvPr>
          <p:cNvSpPr>
            <a:spLocks noGrp="1"/>
          </p:cNvSpPr>
          <p:nvPr>
            <p:ph type="ftr" sz="quarter" idx="18"/>
          </p:nvPr>
        </p:nvSpPr>
        <p:spPr>
          <a:xfrm>
            <a:off x="284125" y="6402118"/>
            <a:ext cx="2477765" cy="190500"/>
          </a:xfrm>
        </p:spPr>
        <p:txBody>
          <a:bodyPr/>
          <a:lstStyle/>
          <a:p>
            <a:r>
              <a:rPr lang="en-US"/>
              <a:t>IBM Confidential</a:t>
            </a:r>
          </a:p>
        </p:txBody>
      </p:sp>
      <p:sp>
        <p:nvSpPr>
          <p:cNvPr id="4" name="Slide Number">
            <a:extLst>
              <a:ext uri="{FF2B5EF4-FFF2-40B4-BE49-F238E27FC236}">
                <a16:creationId xmlns:a16="http://schemas.microsoft.com/office/drawing/2014/main" id="{160DC6C8-AF18-F14B-A164-C49B271F59AD}"/>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918756691"/>
      </p:ext>
    </p:extLst>
  </p:cSld>
  <p:clrMapOvr>
    <a:masterClrMapping/>
  </p:clrMapOvr>
  <p:transition spd="med"/>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Data, 3 callouts, vertical">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287999" y="288036"/>
            <a:ext cx="2474590" cy="1429544"/>
          </a:xfrm>
        </p:spPr>
        <p:txBody>
          <a:bodyPr/>
          <a:lstStyle>
            <a:lvl1pPr>
              <a:lnSpc>
                <a:spcPct val="110000"/>
              </a:lnSpc>
              <a:defRPr sz="1800">
                <a:solidFill>
                  <a:schemeClr val="tx2"/>
                </a:solidFill>
              </a:defRPr>
            </a:lvl1pPr>
          </a:lstStyle>
          <a:p>
            <a:r>
              <a:rPr lang="en-GB"/>
              <a:t>Click to edit Master title style</a:t>
            </a:r>
            <a:endParaRPr lang="en-US" dirty="0"/>
          </a:p>
        </p:txBody>
      </p: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3333316" y="214884"/>
            <a:ext cx="2475384" cy="953956"/>
          </a:xfrm>
        </p:spPr>
        <p:txBody>
          <a:bodyPr/>
          <a:lstStyle>
            <a:lvl1pPr>
              <a:lnSpc>
                <a:spcPct val="90000"/>
              </a:lnSpc>
              <a:defRPr sz="6499">
                <a:solidFill>
                  <a:schemeClr val="accent1"/>
                </a:solidFill>
              </a:defRPr>
            </a:lvl1pPr>
            <a:lvl2pPr marL="0" indent="0">
              <a:buNone/>
              <a:defRPr/>
            </a:lvl2pPr>
          </a:lstStyle>
          <a:p>
            <a:pPr lvl="0"/>
            <a:r>
              <a:rPr lang="en-US" dirty="0"/>
              <a:t>00%</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3333316" y="1166534"/>
            <a:ext cx="2475384" cy="483652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6383301" y="213241"/>
            <a:ext cx="2474590" cy="953294"/>
          </a:xfrm>
        </p:spPr>
        <p:txBody>
          <a:bodyPr/>
          <a:lstStyle>
            <a:lvl1pPr>
              <a:lnSpc>
                <a:spcPct val="90000"/>
              </a:lnSpc>
              <a:defRPr sz="6499">
                <a:solidFill>
                  <a:schemeClr val="accent1"/>
                </a:solidFill>
              </a:defRPr>
            </a:lvl1pPr>
          </a:lstStyle>
          <a:p>
            <a:pPr lvl="0"/>
            <a:r>
              <a:rPr lang="en-US" dirty="0"/>
              <a:t>00%</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6380919" y="1167327"/>
            <a:ext cx="2476178" cy="4833423"/>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9428523" y="214827"/>
            <a:ext cx="2474590" cy="951707"/>
          </a:xfrm>
        </p:spPr>
        <p:txBody>
          <a:bodyPr/>
          <a:lstStyle>
            <a:lvl1pPr>
              <a:lnSpc>
                <a:spcPct val="90000"/>
              </a:lnSpc>
              <a:defRPr sz="6499">
                <a:solidFill>
                  <a:schemeClr val="accent1"/>
                </a:solidFill>
              </a:defRPr>
            </a:lvl1pPr>
          </a:lstStyle>
          <a:p>
            <a:pPr lvl="0"/>
            <a:r>
              <a:rPr lang="en-US" dirty="0"/>
              <a:t>00%</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9428522" y="1166533"/>
            <a:ext cx="2476178" cy="4833423"/>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3333316" y="6021388"/>
            <a:ext cx="2475384" cy="571500"/>
          </a:xfrm>
        </p:spPr>
        <p:txBody>
          <a:bodyPr anchor="b"/>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15DBF980-9C8F-3F7A-E896-C207BA2781B7}"/>
              </a:ext>
            </a:extLst>
          </p:cNvPr>
          <p:cNvSpPr>
            <a:spLocks noGrp="1"/>
          </p:cNvSpPr>
          <p:nvPr>
            <p:ph type="ftr" sz="quarter" idx="18"/>
          </p:nvPr>
        </p:nvSpPr>
        <p:spPr>
          <a:xfrm>
            <a:off x="284125" y="6402118"/>
            <a:ext cx="2477765" cy="190500"/>
          </a:xfrm>
        </p:spPr>
        <p:txBody>
          <a:bodyPr/>
          <a:lstStyle/>
          <a:p>
            <a:r>
              <a:rPr lang="en-US"/>
              <a:t>IBM Confidential</a:t>
            </a:r>
          </a:p>
        </p:txBody>
      </p:sp>
      <p:sp>
        <p:nvSpPr>
          <p:cNvPr id="6" name="Slide Number">
            <a:extLst>
              <a:ext uri="{FF2B5EF4-FFF2-40B4-BE49-F238E27FC236}">
                <a16:creationId xmlns:a16="http://schemas.microsoft.com/office/drawing/2014/main" id="{85A7B871-06B9-0A3F-4D1D-A14D572C268D}"/>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777501320"/>
      </p:ext>
    </p:extLst>
  </p:cSld>
  <p:clrMapOvr>
    <a:masterClrMapping/>
  </p:clrMapOvr>
  <p:transition spd="med"/>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Data, 2 callouts, horizontal">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48808-B77B-7E67-E7EA-BCC945D4D51B}"/>
              </a:ext>
            </a:extLst>
          </p:cNvPr>
          <p:cNvSpPr>
            <a:spLocks noGrp="1"/>
          </p:cNvSpPr>
          <p:nvPr>
            <p:ph type="title" hasCustomPrompt="1"/>
          </p:nvPr>
        </p:nvSpPr>
        <p:spPr>
          <a:xfrm>
            <a:off x="287300" y="201168"/>
            <a:ext cx="2474590" cy="2667794"/>
          </a:xfrm>
        </p:spPr>
        <p:txBody>
          <a:bodyPr/>
          <a:lstStyle>
            <a:lvl1pPr>
              <a:lnSpc>
                <a:spcPct val="100000"/>
              </a:lnSpc>
              <a:defRPr sz="4299">
                <a:solidFill>
                  <a:schemeClr val="accent1"/>
                </a:solidFill>
              </a:defRPr>
            </a:lvl1pPr>
          </a:lstStyle>
          <a:p>
            <a:r>
              <a:rPr lang="en-US" dirty="0"/>
              <a:t>+000%</a:t>
            </a:r>
          </a:p>
        </p:txBody>
      </p:sp>
      <p:sp>
        <p:nvSpPr>
          <p:cNvPr id="5" name="Text Placeholder 4">
            <a:extLst>
              <a:ext uri="{FF2B5EF4-FFF2-40B4-BE49-F238E27FC236}">
                <a16:creationId xmlns:a16="http://schemas.microsoft.com/office/drawing/2014/main" id="{88378CF2-9CD6-2749-A489-08A4608D0BDA}"/>
              </a:ext>
            </a:extLst>
          </p:cNvPr>
          <p:cNvSpPr>
            <a:spLocks noGrp="1"/>
          </p:cNvSpPr>
          <p:nvPr>
            <p:ph type="body" sz="quarter" idx="11"/>
          </p:nvPr>
        </p:nvSpPr>
        <p:spPr>
          <a:xfrm>
            <a:off x="3333316" y="201168"/>
            <a:ext cx="5523781" cy="2667794"/>
          </a:xfrm>
        </p:spPr>
        <p:txBody>
          <a:bodyPr/>
          <a:lstStyle>
            <a:lvl1pPr>
              <a:lnSpc>
                <a:spcPct val="100000"/>
              </a:lnSpc>
              <a:spcBef>
                <a:spcPts val="0"/>
              </a:spcBef>
              <a:defRPr sz="4299">
                <a:solidFill>
                  <a:schemeClr val="tx1"/>
                </a:solidFill>
              </a:defRPr>
            </a:lvl1pPr>
            <a:lvl2pPr marL="393113" indent="-393113">
              <a:lnSpc>
                <a:spcPct val="100000"/>
              </a:lnSpc>
              <a:spcBef>
                <a:spcPts val="0"/>
              </a:spcBef>
              <a:defRPr sz="4299">
                <a:solidFill>
                  <a:schemeClr val="tx1"/>
                </a:solidFill>
              </a:defRPr>
            </a:lvl2pPr>
            <a:lvl3pPr marL="749658" indent="-393113">
              <a:lnSpc>
                <a:spcPct val="100000"/>
              </a:lnSpc>
              <a:spcBef>
                <a:spcPts val="0"/>
              </a:spcBef>
              <a:defRPr sz="4299">
                <a:solidFill>
                  <a:schemeClr val="tx1"/>
                </a:solidFill>
              </a:defRPr>
            </a:lvl3pPr>
            <a:lvl4pPr marL="1142771" indent="-393113">
              <a:lnSpc>
                <a:spcPct val="100000"/>
              </a:lnSpc>
              <a:spcBef>
                <a:spcPts val="0"/>
              </a:spcBef>
              <a:defRPr sz="4299">
                <a:solidFill>
                  <a:schemeClr val="tx1"/>
                </a:solidFill>
              </a:defRPr>
            </a:lvl4pPr>
            <a:lvl5pPr>
              <a:lnSpc>
                <a:spcPct val="100000"/>
              </a:lnSpc>
              <a:spcBef>
                <a:spcPts val="0"/>
              </a:spcBef>
              <a:defRPr sz="42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0" name="Straight Connector 9" descr="Horizontal row divider">
            <a:extLst>
              <a:ext uri="{FF2B5EF4-FFF2-40B4-BE49-F238E27FC236}">
                <a16:creationId xmlns:a16="http://schemas.microsoft.com/office/drawing/2014/main" id="{3D81813D-DA09-FCA0-D570-1E2D428C59E9}"/>
              </a:ext>
            </a:extLst>
          </p:cNvPr>
          <p:cNvCxnSpPr/>
          <p:nvPr userDrawn="1"/>
        </p:nvCxnSpPr>
        <p:spPr bwMode="auto">
          <a:xfrm>
            <a:off x="284126" y="3048000"/>
            <a:ext cx="1162057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9" name="Text Placeholder 8">
            <a:extLst>
              <a:ext uri="{FF2B5EF4-FFF2-40B4-BE49-F238E27FC236}">
                <a16:creationId xmlns:a16="http://schemas.microsoft.com/office/drawing/2014/main" id="{A16C1F9D-1D2C-5BDA-E821-35CB4A8708F5}"/>
              </a:ext>
            </a:extLst>
          </p:cNvPr>
          <p:cNvSpPr>
            <a:spLocks noGrp="1"/>
          </p:cNvSpPr>
          <p:nvPr>
            <p:ph type="body" sz="quarter" idx="12" hasCustomPrompt="1"/>
          </p:nvPr>
        </p:nvSpPr>
        <p:spPr>
          <a:xfrm>
            <a:off x="287300" y="3238500"/>
            <a:ext cx="2474590" cy="2667000"/>
          </a:xfrm>
        </p:spPr>
        <p:txBody>
          <a:bodyPr/>
          <a:lstStyle>
            <a:lvl1pPr>
              <a:lnSpc>
                <a:spcPct val="100000"/>
              </a:lnSpc>
              <a:defRPr sz="4299">
                <a:solidFill>
                  <a:schemeClr val="accent1"/>
                </a:solidFill>
              </a:defRPr>
            </a:lvl1pPr>
            <a:lvl2pPr>
              <a:lnSpc>
                <a:spcPct val="100000"/>
              </a:lnSpc>
              <a:defRPr sz="4299">
                <a:solidFill>
                  <a:schemeClr val="accent1"/>
                </a:solidFill>
              </a:defRPr>
            </a:lvl2pPr>
            <a:lvl3pPr>
              <a:lnSpc>
                <a:spcPct val="100000"/>
              </a:lnSpc>
              <a:defRPr sz="4299">
                <a:solidFill>
                  <a:schemeClr val="accent1"/>
                </a:solidFill>
              </a:defRPr>
            </a:lvl3pPr>
            <a:lvl4pPr>
              <a:lnSpc>
                <a:spcPct val="100000"/>
              </a:lnSpc>
              <a:defRPr sz="4299">
                <a:solidFill>
                  <a:schemeClr val="accent1"/>
                </a:solidFill>
              </a:defRPr>
            </a:lvl4pPr>
            <a:lvl5pPr>
              <a:lnSpc>
                <a:spcPct val="100000"/>
              </a:lnSpc>
              <a:defRPr sz="4299">
                <a:solidFill>
                  <a:schemeClr val="accent1"/>
                </a:solidFill>
              </a:defRPr>
            </a:lvl5pPr>
          </a:lstStyle>
          <a:p>
            <a:pPr lvl="0"/>
            <a:r>
              <a:rPr lang="en-US" dirty="0"/>
              <a:t>+000M</a:t>
            </a:r>
          </a:p>
        </p:txBody>
      </p:sp>
      <p:sp>
        <p:nvSpPr>
          <p:cNvPr id="11" name="Text Placeholder 10">
            <a:extLst>
              <a:ext uri="{FF2B5EF4-FFF2-40B4-BE49-F238E27FC236}">
                <a16:creationId xmlns:a16="http://schemas.microsoft.com/office/drawing/2014/main" id="{2C97FE8A-75E3-6FC8-02DD-50E0A4C8C958}"/>
              </a:ext>
            </a:extLst>
          </p:cNvPr>
          <p:cNvSpPr>
            <a:spLocks noGrp="1"/>
          </p:cNvSpPr>
          <p:nvPr>
            <p:ph type="body" sz="quarter" idx="13"/>
          </p:nvPr>
        </p:nvSpPr>
        <p:spPr>
          <a:xfrm>
            <a:off x="3333316" y="3238500"/>
            <a:ext cx="5523781" cy="2667000"/>
          </a:xfrm>
        </p:spPr>
        <p:txBody>
          <a:bodyPr/>
          <a:lstStyle>
            <a:lvl1pPr>
              <a:lnSpc>
                <a:spcPct val="100000"/>
              </a:lnSpc>
              <a:spcBef>
                <a:spcPts val="0"/>
              </a:spcBef>
              <a:defRPr sz="4299">
                <a:solidFill>
                  <a:schemeClr val="tx1"/>
                </a:solidFill>
              </a:defRPr>
            </a:lvl1pPr>
            <a:lvl2pPr marL="393113" indent="-393113">
              <a:lnSpc>
                <a:spcPct val="100000"/>
              </a:lnSpc>
              <a:spcBef>
                <a:spcPts val="0"/>
              </a:spcBef>
              <a:defRPr sz="4299">
                <a:solidFill>
                  <a:schemeClr val="tx1"/>
                </a:solidFill>
              </a:defRPr>
            </a:lvl2pPr>
            <a:lvl3pPr marL="749658" indent="-393113">
              <a:lnSpc>
                <a:spcPct val="100000"/>
              </a:lnSpc>
              <a:spcBef>
                <a:spcPts val="0"/>
              </a:spcBef>
              <a:defRPr sz="4299">
                <a:solidFill>
                  <a:schemeClr val="tx1"/>
                </a:solidFill>
              </a:defRPr>
            </a:lvl3pPr>
            <a:lvl4pPr marL="1142771" indent="-393113">
              <a:lnSpc>
                <a:spcPct val="100000"/>
              </a:lnSpc>
              <a:spcBef>
                <a:spcPts val="0"/>
              </a:spcBef>
              <a:defRPr sz="4299">
                <a:solidFill>
                  <a:schemeClr val="tx1"/>
                </a:solidFill>
              </a:defRPr>
            </a:lvl4pPr>
            <a:lvl5pPr>
              <a:lnSpc>
                <a:spcPct val="100000"/>
              </a:lnSpc>
              <a:spcBef>
                <a:spcPts val="0"/>
              </a:spcBef>
              <a:defRPr sz="42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0837D060-1DA4-2AC5-AC63-E1AFDD16370F}"/>
              </a:ext>
            </a:extLst>
          </p:cNvPr>
          <p:cNvSpPr>
            <a:spLocks noGrp="1"/>
          </p:cNvSpPr>
          <p:nvPr>
            <p:ph type="ftr" sz="quarter" idx="18"/>
          </p:nvPr>
        </p:nvSpPr>
        <p:spPr>
          <a:xfrm>
            <a:off x="284125" y="6402118"/>
            <a:ext cx="2477765" cy="190500"/>
          </a:xfrm>
        </p:spPr>
        <p:txBody>
          <a:bodyPr/>
          <a:lstStyle/>
          <a:p>
            <a:r>
              <a:rPr lang="en-US"/>
              <a:t>IBM Confidential</a:t>
            </a:r>
          </a:p>
        </p:txBody>
      </p:sp>
      <p:sp>
        <p:nvSpPr>
          <p:cNvPr id="6" name="Slide Number">
            <a:extLst>
              <a:ext uri="{FF2B5EF4-FFF2-40B4-BE49-F238E27FC236}">
                <a16:creationId xmlns:a16="http://schemas.microsoft.com/office/drawing/2014/main" id="{B3EE9E1A-5619-752E-836B-A127FD2C7D75}"/>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881575456"/>
      </p:ext>
    </p:extLst>
  </p:cSld>
  <p:clrMapOvr>
    <a:masterClrMapping/>
  </p:clrMapOvr>
  <p:transition spd="med"/>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Data, 3 callouts, horizontal">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287999" y="288036"/>
            <a:ext cx="2474590" cy="1429544"/>
          </a:xfrm>
        </p:spPr>
        <p:txBody>
          <a:bodyPr/>
          <a:lstStyle>
            <a:lvl1pPr>
              <a:lnSpc>
                <a:spcPct val="110000"/>
              </a:lnSpc>
              <a:defRPr sz="1800">
                <a:solidFill>
                  <a:schemeClr val="tx2"/>
                </a:solidFill>
              </a:defRPr>
            </a:lvl1pPr>
          </a:lstStyle>
          <a:p>
            <a:r>
              <a:rPr lang="en-GB"/>
              <a:t>Click to edit Master title style</a:t>
            </a:r>
            <a:endParaRPr lang="en-US" dirty="0"/>
          </a:p>
        </p:txBody>
      </p: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3333316" y="205740"/>
            <a:ext cx="2475384" cy="1429544"/>
          </a:xfrm>
        </p:spPr>
        <p:txBody>
          <a:bodyPr/>
          <a:lstStyle>
            <a:lvl1pPr>
              <a:lnSpc>
                <a:spcPct val="90000"/>
              </a:lnSpc>
              <a:defRPr sz="6499">
                <a:solidFill>
                  <a:schemeClr val="accent1"/>
                </a:solidFill>
              </a:defRPr>
            </a:lvl1pPr>
            <a:lvl2pPr marL="0" indent="0">
              <a:buNone/>
              <a:defRPr/>
            </a:lvl2pPr>
          </a:lstStyle>
          <a:p>
            <a:r>
              <a:rPr lang="en-US" dirty="0"/>
              <a:t>00%</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6380919" y="288036"/>
            <a:ext cx="3809504" cy="1429544"/>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7" name="Straight Connector 16" descr="Horizontal row divider">
            <a:extLst>
              <a:ext uri="{FF2B5EF4-FFF2-40B4-BE49-F238E27FC236}">
                <a16:creationId xmlns:a16="http://schemas.microsoft.com/office/drawing/2014/main" id="{1103109C-6DA9-8F27-B4B1-EE276442E489}"/>
              </a:ext>
            </a:extLst>
          </p:cNvPr>
          <p:cNvCxnSpPr/>
          <p:nvPr userDrawn="1"/>
        </p:nvCxnSpPr>
        <p:spPr bwMode="auto">
          <a:xfrm>
            <a:off x="3333316" y="2000250"/>
            <a:ext cx="857138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3333316" y="2093976"/>
            <a:ext cx="2475384" cy="1428753"/>
          </a:xfrm>
        </p:spPr>
        <p:txBody>
          <a:bodyPr/>
          <a:lstStyle>
            <a:lvl1pPr>
              <a:lnSpc>
                <a:spcPct val="90000"/>
              </a:lnSpc>
              <a:defRPr sz="6499">
                <a:solidFill>
                  <a:schemeClr val="accent1"/>
                </a:solidFill>
              </a:defRPr>
            </a:lvl1pPr>
          </a:lstStyle>
          <a:p>
            <a:r>
              <a:rPr lang="en-US" dirty="0"/>
              <a:t>00%</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6380919" y="2190750"/>
            <a:ext cx="3809504" cy="142875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5" name="Straight Connector 14" descr="Horizontal row divider">
            <a:extLst>
              <a:ext uri="{FF2B5EF4-FFF2-40B4-BE49-F238E27FC236}">
                <a16:creationId xmlns:a16="http://schemas.microsoft.com/office/drawing/2014/main" id="{687931BB-B3EF-829C-B354-B048514D5138}"/>
              </a:ext>
            </a:extLst>
          </p:cNvPr>
          <p:cNvCxnSpPr/>
          <p:nvPr userDrawn="1"/>
        </p:nvCxnSpPr>
        <p:spPr bwMode="auto">
          <a:xfrm>
            <a:off x="3333316" y="4095750"/>
            <a:ext cx="857138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3333317" y="4201668"/>
            <a:ext cx="2475383" cy="1428753"/>
          </a:xfrm>
        </p:spPr>
        <p:txBody>
          <a:bodyPr/>
          <a:lstStyle>
            <a:lvl1pPr>
              <a:lnSpc>
                <a:spcPct val="90000"/>
              </a:lnSpc>
              <a:defRPr sz="6499">
                <a:solidFill>
                  <a:schemeClr val="accent1"/>
                </a:solidFill>
              </a:defRPr>
            </a:lvl1pPr>
          </a:lstStyle>
          <a:p>
            <a:r>
              <a:rPr lang="en-US" dirty="0"/>
              <a:t>00%</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6380919" y="4286250"/>
            <a:ext cx="3809504" cy="142875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3333316" y="6021388"/>
            <a:ext cx="2475384" cy="571500"/>
          </a:xfrm>
        </p:spPr>
        <p:txBody>
          <a:bodyPr anchor="b"/>
          <a:lstStyle>
            <a:lvl1pPr>
              <a:lnSpc>
                <a:spcPct val="120000"/>
              </a:lnSpc>
              <a:spcBef>
                <a:spcPts val="0"/>
              </a:spcBef>
              <a:defRPr sz="800" b="0" i="0">
                <a:solidFill>
                  <a:schemeClr val="tx1"/>
                </a:solidFill>
                <a:latin typeface="IBM Plex Sans" panose="020B0503050203000203" pitchFamily="34" charset="0"/>
              </a:defRPr>
            </a:lvl1pPr>
            <a:lvl2pPr>
              <a:lnSpc>
                <a:spcPct val="120000"/>
              </a:lnSpc>
              <a:spcBef>
                <a:spcPts val="0"/>
              </a:spcBef>
              <a:defRPr sz="800" b="0" i="0">
                <a:solidFill>
                  <a:schemeClr val="tx1"/>
                </a:solidFill>
                <a:latin typeface="IBM Plex Sans" panose="020B0503050203000203" pitchFamily="34" charset="0"/>
              </a:defRPr>
            </a:lvl2pPr>
            <a:lvl3pPr>
              <a:lnSpc>
                <a:spcPct val="120000"/>
              </a:lnSpc>
              <a:spcBef>
                <a:spcPts val="0"/>
              </a:spcBef>
              <a:defRPr sz="800" b="0" i="0">
                <a:solidFill>
                  <a:schemeClr val="tx1"/>
                </a:solidFill>
                <a:latin typeface="IBM Plex Sans" panose="020B0503050203000203" pitchFamily="34" charset="0"/>
              </a:defRPr>
            </a:lvl3pPr>
            <a:lvl4pPr>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75C67502-D618-DC10-9CCC-905693ABB58E}"/>
              </a:ext>
            </a:extLst>
          </p:cNvPr>
          <p:cNvSpPr>
            <a:spLocks noGrp="1"/>
          </p:cNvSpPr>
          <p:nvPr>
            <p:ph type="ftr" sz="quarter" idx="18"/>
          </p:nvPr>
        </p:nvSpPr>
        <p:spPr>
          <a:xfrm>
            <a:off x="284125" y="6402118"/>
            <a:ext cx="2477765" cy="190500"/>
          </a:xfrm>
        </p:spPr>
        <p:txBody>
          <a:bodyPr/>
          <a:lstStyle/>
          <a:p>
            <a:r>
              <a:rPr lang="en-US"/>
              <a:t>IBM Confidential</a:t>
            </a:r>
          </a:p>
        </p:txBody>
      </p:sp>
      <p:sp>
        <p:nvSpPr>
          <p:cNvPr id="6" name="Slide Number">
            <a:extLst>
              <a:ext uri="{FF2B5EF4-FFF2-40B4-BE49-F238E27FC236}">
                <a16:creationId xmlns:a16="http://schemas.microsoft.com/office/drawing/2014/main" id="{022EFDDC-A614-EFF6-CE30-E60F4DB9F755}"/>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4285813752"/>
      </p:ext>
    </p:extLst>
  </p:cSld>
  <p:clrMapOvr>
    <a:masterClrMapping/>
  </p:clrMapOvr>
  <p:transition spd="med"/>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ext, 4 columns ">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1C17B282-9F6A-839A-442D-69BC9DF3749A}"/>
              </a:ext>
            </a:extLst>
          </p:cNvPr>
          <p:cNvSpPr>
            <a:spLocks noGrp="1"/>
          </p:cNvSpPr>
          <p:nvPr>
            <p:ph type="body" sz="quarter" idx="11"/>
          </p:nvPr>
        </p:nvSpPr>
        <p:spPr>
          <a:xfrm>
            <a:off x="287999" y="1714500"/>
            <a:ext cx="2477765"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714500"/>
            <a:ext cx="2475384"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0919" y="1714500"/>
            <a:ext cx="2476178"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9428522" y="1714500"/>
            <a:ext cx="2479352"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FBB77C83-5304-5E09-3590-D4337DA42A40}"/>
              </a:ext>
            </a:extLst>
          </p:cNvPr>
          <p:cNvSpPr>
            <a:spLocks noGrp="1"/>
          </p:cNvSpPr>
          <p:nvPr>
            <p:ph type="ftr" sz="quarter" idx="18"/>
          </p:nvPr>
        </p:nvSpPr>
        <p:spPr>
          <a:xfrm>
            <a:off x="284125" y="6402118"/>
            <a:ext cx="2477765" cy="190500"/>
          </a:xfrm>
        </p:spPr>
        <p:txBody>
          <a:bodyPr/>
          <a:lstStyle/>
          <a:p>
            <a:r>
              <a:rPr lang="en-US"/>
              <a:t>IBM Confidential</a:t>
            </a:r>
          </a:p>
        </p:txBody>
      </p:sp>
      <p:sp>
        <p:nvSpPr>
          <p:cNvPr id="6" name="Slide Number">
            <a:extLst>
              <a:ext uri="{FF2B5EF4-FFF2-40B4-BE49-F238E27FC236}">
                <a16:creationId xmlns:a16="http://schemas.microsoft.com/office/drawing/2014/main" id="{E78A9E4F-B41B-2A68-ED74-D619432AAB28}"/>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4122503115"/>
      </p:ext>
    </p:extLst>
  </p:cSld>
  <p:clrMapOvr>
    <a:masterClrMapping/>
  </p:clrMapOvr>
  <p:transition spd="med"/>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ext, 4 columns, short divider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3316" y="288036"/>
            <a:ext cx="2477765" cy="762794"/>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Text Placeholder 6">
            <a:extLst>
              <a:ext uri="{FF2B5EF4-FFF2-40B4-BE49-F238E27FC236}">
                <a16:creationId xmlns:a16="http://schemas.microsoft.com/office/drawing/2014/main" id="{1239EA8E-6B4C-405F-E7F6-ABB450E07109}"/>
              </a:ext>
            </a:extLst>
          </p:cNvPr>
          <p:cNvSpPr>
            <a:spLocks noGrp="1"/>
          </p:cNvSpPr>
          <p:nvPr>
            <p:ph type="body" sz="quarter" idx="19"/>
          </p:nvPr>
        </p:nvSpPr>
        <p:spPr>
          <a:xfrm>
            <a:off x="289681" y="1714500"/>
            <a:ext cx="2475384"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20" name="Straight Connector 19" descr="Vertical column divider">
            <a:extLst>
              <a:ext uri="{FF2B5EF4-FFF2-40B4-BE49-F238E27FC236}">
                <a16:creationId xmlns:a16="http://schemas.microsoft.com/office/drawing/2014/main" id="{ABAB2974-AD95-0BF2-C41A-265AEF03B4F7}"/>
              </a:ext>
            </a:extLst>
          </p:cNvPr>
          <p:cNvCxnSpPr>
            <a:cxnSpLocks/>
          </p:cNvCxnSpPr>
          <p:nvPr userDrawn="1"/>
        </p:nvCxnSpPr>
        <p:spPr bwMode="auto">
          <a:xfrm>
            <a:off x="3047603" y="1714500"/>
            <a:ext cx="0" cy="428625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714500"/>
            <a:ext cx="2475384"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21" name="Straight Connector 20" descr="Vertical column divider">
            <a:extLst>
              <a:ext uri="{FF2B5EF4-FFF2-40B4-BE49-F238E27FC236}">
                <a16:creationId xmlns:a16="http://schemas.microsoft.com/office/drawing/2014/main" id="{CDB8CB8D-C4DB-E357-4948-59CD6A18A9DC}"/>
              </a:ext>
            </a:extLst>
          </p:cNvPr>
          <p:cNvCxnSpPr/>
          <p:nvPr userDrawn="1"/>
        </p:nvCxnSpPr>
        <p:spPr bwMode="auto">
          <a:xfrm>
            <a:off x="6093683" y="1714500"/>
            <a:ext cx="0" cy="4288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0919" y="1714500"/>
            <a:ext cx="2476178"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22" name="Straight Connector 21" descr="Vertical column divider">
            <a:extLst>
              <a:ext uri="{FF2B5EF4-FFF2-40B4-BE49-F238E27FC236}">
                <a16:creationId xmlns:a16="http://schemas.microsoft.com/office/drawing/2014/main" id="{8B5887E5-28C4-AA99-EBD5-E34B88F46F25}"/>
              </a:ext>
            </a:extLst>
          </p:cNvPr>
          <p:cNvCxnSpPr/>
          <p:nvPr userDrawn="1"/>
        </p:nvCxnSpPr>
        <p:spPr bwMode="auto">
          <a:xfrm>
            <a:off x="9142810" y="1714500"/>
            <a:ext cx="0" cy="4288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9428522" y="1714500"/>
            <a:ext cx="2479352"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769EE7B3-BC6A-6676-8FA2-607F9B08DA3D}"/>
              </a:ext>
            </a:extLst>
          </p:cNvPr>
          <p:cNvSpPr>
            <a:spLocks noGrp="1"/>
          </p:cNvSpPr>
          <p:nvPr>
            <p:ph type="ftr" sz="quarter" idx="18"/>
          </p:nvPr>
        </p:nvSpPr>
        <p:spPr>
          <a:xfrm>
            <a:off x="284125" y="6402118"/>
            <a:ext cx="2477765" cy="190500"/>
          </a:xfrm>
        </p:spPr>
        <p:txBody>
          <a:bodyPr/>
          <a:lstStyle/>
          <a:p>
            <a:r>
              <a:rPr lang="en-US"/>
              <a:t>IBM Confidential</a:t>
            </a:r>
          </a:p>
        </p:txBody>
      </p:sp>
      <p:sp>
        <p:nvSpPr>
          <p:cNvPr id="5" name="Slide Number">
            <a:extLst>
              <a:ext uri="{FF2B5EF4-FFF2-40B4-BE49-F238E27FC236}">
                <a16:creationId xmlns:a16="http://schemas.microsoft.com/office/drawing/2014/main" id="{DB52D7E1-3828-A1B9-9239-637B1E2A5431}"/>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970975312"/>
      </p:ext>
    </p:extLst>
  </p:cSld>
  <p:clrMapOvr>
    <a:masterClrMapping/>
  </p:clrMapOvr>
  <p:transition spd="med"/>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ext, 4 columns, dividers, headline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cxnSp>
        <p:nvCxnSpPr>
          <p:cNvPr id="14" name="Straight Connector 13" descr="Vertical column divider">
            <a:extLst>
              <a:ext uri="{FF2B5EF4-FFF2-40B4-BE49-F238E27FC236}">
                <a16:creationId xmlns:a16="http://schemas.microsoft.com/office/drawing/2014/main" id="{C6EB28FF-C21F-A83D-2D19-2242B76C6B09}"/>
              </a:ext>
            </a:extLst>
          </p:cNvPr>
          <p:cNvCxnSpPr/>
          <p:nvPr userDrawn="1"/>
        </p:nvCxnSpPr>
        <p:spPr bwMode="auto">
          <a:xfrm>
            <a:off x="3047603"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3316" y="288036"/>
            <a:ext cx="2477765" cy="762794"/>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714500"/>
            <a:ext cx="2475384"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8" name="Straight Connector 17" descr="Vertical column divider">
            <a:extLst>
              <a:ext uri="{FF2B5EF4-FFF2-40B4-BE49-F238E27FC236}">
                <a16:creationId xmlns:a16="http://schemas.microsoft.com/office/drawing/2014/main" id="{3D7A0E74-695D-C6F5-07CD-01209D58A70A}"/>
              </a:ext>
            </a:extLst>
          </p:cNvPr>
          <p:cNvCxnSpPr/>
          <p:nvPr userDrawn="1"/>
        </p:nvCxnSpPr>
        <p:spPr bwMode="auto">
          <a:xfrm>
            <a:off x="6093683" y="283464"/>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0919" y="288036"/>
            <a:ext cx="2476178" cy="762794"/>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0919" y="1714500"/>
            <a:ext cx="2476178"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9" name="Straight Connector 18" descr="Vertical column divider">
            <a:extLst>
              <a:ext uri="{FF2B5EF4-FFF2-40B4-BE49-F238E27FC236}">
                <a16:creationId xmlns:a16="http://schemas.microsoft.com/office/drawing/2014/main" id="{19E1AC9A-B000-435B-E4BC-54B09FB7957C}"/>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28522" y="288036"/>
            <a:ext cx="2479352" cy="762794"/>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9428522" y="1714500"/>
            <a:ext cx="2479352"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E3F3A850-F28F-F30E-5505-EA11791B052B}"/>
              </a:ext>
            </a:extLst>
          </p:cNvPr>
          <p:cNvSpPr>
            <a:spLocks noGrp="1"/>
          </p:cNvSpPr>
          <p:nvPr>
            <p:ph type="ftr" sz="quarter" idx="18"/>
          </p:nvPr>
        </p:nvSpPr>
        <p:spPr>
          <a:xfrm>
            <a:off x="284125" y="6402118"/>
            <a:ext cx="2477765" cy="190500"/>
          </a:xfrm>
        </p:spPr>
        <p:txBody>
          <a:bodyPr/>
          <a:lstStyle/>
          <a:p>
            <a:r>
              <a:rPr lang="en-US"/>
              <a:t>IBM Confidential</a:t>
            </a:r>
          </a:p>
        </p:txBody>
      </p:sp>
      <p:sp>
        <p:nvSpPr>
          <p:cNvPr id="5" name="Slide Number">
            <a:extLst>
              <a:ext uri="{FF2B5EF4-FFF2-40B4-BE49-F238E27FC236}">
                <a16:creationId xmlns:a16="http://schemas.microsoft.com/office/drawing/2014/main" id="{B96005D4-0874-989F-217D-8A2592F81D57}"/>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427171555"/>
      </p:ext>
    </p:extLst>
  </p:cSld>
  <p:clrMapOvr>
    <a:masterClrMapping/>
  </p:clrMapOvr>
  <p:transition spd="med"/>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ext, 4 columns, dividers, pictogram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34332-B5B5-4358-3C72-8B35F374A887}"/>
              </a:ext>
            </a:extLst>
          </p:cNvPr>
          <p:cNvSpPr>
            <a:spLocks noGrp="1"/>
          </p:cNvSpPr>
          <p:nvPr>
            <p:ph type="title"/>
          </p:nvPr>
        </p:nvSpPr>
        <p:spPr>
          <a:xfrm>
            <a:off x="287999" y="288036"/>
            <a:ext cx="2474590" cy="1048544"/>
          </a:xfrm>
        </p:spPr>
        <p:txBody>
          <a:bodyPr/>
          <a:lstStyle>
            <a:lvl1pPr>
              <a:lnSpc>
                <a:spcPct val="110000"/>
              </a:lnSpc>
              <a:defRPr sz="2400">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A59C4772-2960-241E-274D-18A4B5568DAB}"/>
              </a:ext>
            </a:extLst>
          </p:cNvPr>
          <p:cNvSpPr>
            <a:spLocks noGrp="1"/>
          </p:cNvSpPr>
          <p:nvPr>
            <p:ph type="body" sz="quarter" idx="11"/>
          </p:nvPr>
        </p:nvSpPr>
        <p:spPr>
          <a:xfrm>
            <a:off x="287999" y="2027320"/>
            <a:ext cx="2477765" cy="2000250"/>
          </a:xfrm>
        </p:spPr>
        <p:txBody>
          <a:bodyPr/>
          <a:lstStyle>
            <a:lvl1pPr>
              <a:lnSpc>
                <a:spcPct val="100000"/>
              </a:lnSpc>
              <a:spcBef>
                <a:spcPts val="0"/>
              </a:spcBef>
              <a:defRPr sz="1800">
                <a:solidFill>
                  <a:schemeClr val="tx1"/>
                </a:solidFill>
              </a:defRPr>
            </a:lvl1pPr>
          </a:lstStyle>
          <a:p>
            <a:pPr lvl="0"/>
            <a:r>
              <a:rPr lang="en-GB"/>
              <a:t>Click to edit Master text styles</a:t>
            </a:r>
          </a:p>
        </p:txBody>
      </p:sp>
      <p:cxnSp>
        <p:nvCxnSpPr>
          <p:cNvPr id="17" name="Straight Connector 16" descr="Vertical column divider">
            <a:extLst>
              <a:ext uri="{FF2B5EF4-FFF2-40B4-BE49-F238E27FC236}">
                <a16:creationId xmlns:a16="http://schemas.microsoft.com/office/drawing/2014/main" id="{4D695107-5427-4D2D-F88F-89BA74127CBF}"/>
              </a:ext>
            </a:extLst>
          </p:cNvPr>
          <p:cNvCxnSpPr/>
          <p:nvPr userDrawn="1"/>
        </p:nvCxnSpPr>
        <p:spPr bwMode="auto">
          <a:xfrm>
            <a:off x="3047603"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4" name="Picture Placeholder 13" descr="Place pictogram here">
            <a:extLst>
              <a:ext uri="{FF2B5EF4-FFF2-40B4-BE49-F238E27FC236}">
                <a16:creationId xmlns:a16="http://schemas.microsoft.com/office/drawing/2014/main" id="{637C5D5A-A533-DB2D-8BBE-C9DAA013CA01}"/>
              </a:ext>
            </a:extLst>
          </p:cNvPr>
          <p:cNvSpPr>
            <a:spLocks noGrp="1"/>
          </p:cNvSpPr>
          <p:nvPr>
            <p:ph type="pic" sz="quarter" idx="15" hasCustomPrompt="1"/>
          </p:nvPr>
        </p:nvSpPr>
        <p:spPr>
          <a:xfrm>
            <a:off x="3333316" y="288036"/>
            <a:ext cx="607997" cy="608076"/>
          </a:xfrm>
        </p:spPr>
        <p:txBody>
          <a:bodyPr anchor="ctr"/>
          <a:lstStyle>
            <a:lvl1pPr algn="ctr">
              <a:defRPr sz="800">
                <a:solidFill>
                  <a:schemeClr val="tx1"/>
                </a:solidFill>
              </a:defRPr>
            </a:lvl1pPr>
          </a:lstStyle>
          <a:p>
            <a:r>
              <a:rPr lang="en-US"/>
              <a:t>Pictogram</a:t>
            </a:r>
          </a:p>
        </p:txBody>
      </p:sp>
      <p:sp>
        <p:nvSpPr>
          <p:cNvPr id="10" name="Text Placeholder 9">
            <a:extLst>
              <a:ext uri="{FF2B5EF4-FFF2-40B4-BE49-F238E27FC236}">
                <a16:creationId xmlns:a16="http://schemas.microsoft.com/office/drawing/2014/main" id="{627CF39F-F0FC-7815-2582-A13E0599BC21}"/>
              </a:ext>
            </a:extLst>
          </p:cNvPr>
          <p:cNvSpPr>
            <a:spLocks noGrp="1"/>
          </p:cNvSpPr>
          <p:nvPr>
            <p:ph type="body" sz="quarter" idx="12"/>
          </p:nvPr>
        </p:nvSpPr>
        <p:spPr>
          <a:xfrm>
            <a:off x="3333316" y="1714500"/>
            <a:ext cx="2475384" cy="4286250"/>
          </a:xfrm>
        </p:spPr>
        <p:txBody>
          <a:bodyPr/>
          <a:lstStyle>
            <a:lvl1pPr>
              <a:lnSpc>
                <a:spcPct val="110000"/>
              </a:lnSpc>
              <a:spcBef>
                <a:spcPts val="0"/>
              </a:spcBef>
              <a:defRPr sz="1800">
                <a:solidFill>
                  <a:schemeClr val="tx1"/>
                </a:solidFill>
              </a:defRPr>
            </a:lvl1pPr>
            <a:lvl2pPr marL="109706" indent="-109706">
              <a:lnSpc>
                <a:spcPct val="110000"/>
              </a:lnSpc>
              <a:spcBef>
                <a:spcPts val="0"/>
              </a:spcBef>
              <a:defRPr sz="1800">
                <a:solidFill>
                  <a:schemeClr val="tx1"/>
                </a:solidFill>
              </a:defRPr>
            </a:lvl2pPr>
            <a:lvl3pPr marL="219412" indent="-109706">
              <a:lnSpc>
                <a:spcPct val="110000"/>
              </a:lnSpc>
              <a:spcBef>
                <a:spcPts val="0"/>
              </a:spcBef>
              <a:defRPr sz="1800">
                <a:solidFill>
                  <a:schemeClr val="tx1"/>
                </a:solidFill>
              </a:defRPr>
            </a:lvl3pPr>
            <a:lvl4pPr marL="329118" indent="-109706">
              <a:lnSpc>
                <a:spcPct val="110000"/>
              </a:lnSpc>
              <a:spcBef>
                <a:spcPts val="0"/>
              </a:spcBef>
              <a:defRPr sz="1800">
                <a:solidFill>
                  <a:schemeClr val="tx1"/>
                </a:solidFill>
              </a:defRPr>
            </a:lvl4pPr>
            <a:lvl5pPr>
              <a:lnSpc>
                <a:spcPct val="110000"/>
              </a:lnSpc>
              <a:spcBef>
                <a:spcPts val="0"/>
              </a:spcBef>
              <a:defRPr sz="12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cxnSp>
        <p:nvCxnSpPr>
          <p:cNvPr id="18" name="Straight Connector 17" descr="Vertical column divider">
            <a:extLst>
              <a:ext uri="{FF2B5EF4-FFF2-40B4-BE49-F238E27FC236}">
                <a16:creationId xmlns:a16="http://schemas.microsoft.com/office/drawing/2014/main" id="{43B07B4A-5DB5-8126-EA79-502787053E82}"/>
              </a:ext>
            </a:extLst>
          </p:cNvPr>
          <p:cNvCxnSpPr/>
          <p:nvPr userDrawn="1"/>
        </p:nvCxnSpPr>
        <p:spPr bwMode="auto">
          <a:xfrm>
            <a:off x="6093683" y="283464"/>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5" name="Picture Placeholder 13" descr="Place pictogram here">
            <a:extLst>
              <a:ext uri="{FF2B5EF4-FFF2-40B4-BE49-F238E27FC236}">
                <a16:creationId xmlns:a16="http://schemas.microsoft.com/office/drawing/2014/main" id="{81413BEF-DDD1-548F-409B-224DE030B67E}"/>
              </a:ext>
            </a:extLst>
          </p:cNvPr>
          <p:cNvSpPr>
            <a:spLocks noGrp="1"/>
          </p:cNvSpPr>
          <p:nvPr>
            <p:ph type="pic" sz="quarter" idx="16" hasCustomPrompt="1"/>
          </p:nvPr>
        </p:nvSpPr>
        <p:spPr>
          <a:xfrm>
            <a:off x="6387345" y="288036"/>
            <a:ext cx="607997" cy="608076"/>
          </a:xfrm>
        </p:spPr>
        <p:txBody>
          <a:bodyPr anchor="ctr"/>
          <a:lstStyle>
            <a:lvl1pPr algn="ctr">
              <a:defRPr sz="800">
                <a:solidFill>
                  <a:schemeClr val="tx1"/>
                </a:solidFill>
              </a:defRPr>
            </a:lvl1pPr>
          </a:lstStyle>
          <a:p>
            <a:r>
              <a:rPr lang="en-US"/>
              <a:t>Pictogram</a:t>
            </a:r>
          </a:p>
        </p:txBody>
      </p:sp>
      <p:sp>
        <p:nvSpPr>
          <p:cNvPr id="11" name="Text Placeholder 9">
            <a:extLst>
              <a:ext uri="{FF2B5EF4-FFF2-40B4-BE49-F238E27FC236}">
                <a16:creationId xmlns:a16="http://schemas.microsoft.com/office/drawing/2014/main" id="{68C92137-8AC3-46D8-C9A2-F6F058938BEF}"/>
              </a:ext>
            </a:extLst>
          </p:cNvPr>
          <p:cNvSpPr>
            <a:spLocks noGrp="1"/>
          </p:cNvSpPr>
          <p:nvPr>
            <p:ph type="body" sz="quarter" idx="13"/>
          </p:nvPr>
        </p:nvSpPr>
        <p:spPr>
          <a:xfrm>
            <a:off x="6383185" y="1714500"/>
            <a:ext cx="2470738" cy="4286250"/>
          </a:xfrm>
        </p:spPr>
        <p:txBody>
          <a:bodyPr/>
          <a:lstStyle>
            <a:lvl1pPr>
              <a:lnSpc>
                <a:spcPct val="110000"/>
              </a:lnSpc>
              <a:spcBef>
                <a:spcPts val="0"/>
              </a:spcBef>
              <a:defRPr sz="1800">
                <a:solidFill>
                  <a:schemeClr val="tx1"/>
                </a:solidFill>
              </a:defRPr>
            </a:lvl1pPr>
            <a:lvl2pPr marL="109706" indent="-109706">
              <a:lnSpc>
                <a:spcPct val="110000"/>
              </a:lnSpc>
              <a:spcBef>
                <a:spcPts val="0"/>
              </a:spcBef>
              <a:defRPr sz="1800">
                <a:solidFill>
                  <a:schemeClr val="tx1"/>
                </a:solidFill>
              </a:defRPr>
            </a:lvl2pPr>
            <a:lvl3pPr marL="219412" indent="-109706">
              <a:lnSpc>
                <a:spcPct val="110000"/>
              </a:lnSpc>
              <a:spcBef>
                <a:spcPts val="0"/>
              </a:spcBef>
              <a:defRPr sz="1800">
                <a:solidFill>
                  <a:schemeClr val="tx1"/>
                </a:solidFill>
              </a:defRPr>
            </a:lvl3pPr>
            <a:lvl4pPr marL="329118" indent="-109706">
              <a:lnSpc>
                <a:spcPct val="110000"/>
              </a:lnSpc>
              <a:spcBef>
                <a:spcPts val="0"/>
              </a:spcBef>
              <a:defRPr sz="18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9" name="Straight Connector 18" descr="Vertical column divider">
            <a:extLst>
              <a:ext uri="{FF2B5EF4-FFF2-40B4-BE49-F238E27FC236}">
                <a16:creationId xmlns:a16="http://schemas.microsoft.com/office/drawing/2014/main" id="{4D829559-0A72-8826-E06A-C6CCD39750A4}"/>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6" name="Picture Placeholder 13" descr="Place pictogram here">
            <a:extLst>
              <a:ext uri="{FF2B5EF4-FFF2-40B4-BE49-F238E27FC236}">
                <a16:creationId xmlns:a16="http://schemas.microsoft.com/office/drawing/2014/main" id="{B37C3DBB-1177-5FC6-7F7F-E6C5931C9620}"/>
              </a:ext>
            </a:extLst>
          </p:cNvPr>
          <p:cNvSpPr>
            <a:spLocks noGrp="1"/>
          </p:cNvSpPr>
          <p:nvPr>
            <p:ph type="pic" sz="quarter" idx="17" hasCustomPrompt="1"/>
          </p:nvPr>
        </p:nvSpPr>
        <p:spPr>
          <a:xfrm>
            <a:off x="9428522" y="288036"/>
            <a:ext cx="607997" cy="608076"/>
          </a:xfrm>
        </p:spPr>
        <p:txBody>
          <a:bodyPr anchor="ctr"/>
          <a:lstStyle>
            <a:lvl1pPr algn="ctr">
              <a:defRPr sz="800">
                <a:solidFill>
                  <a:schemeClr val="tx1"/>
                </a:solidFill>
              </a:defRPr>
            </a:lvl1pPr>
          </a:lstStyle>
          <a:p>
            <a:r>
              <a:rPr lang="en-US"/>
              <a:t>Pictogram</a:t>
            </a:r>
          </a:p>
        </p:txBody>
      </p:sp>
      <p:sp>
        <p:nvSpPr>
          <p:cNvPr id="12" name="Text Placeholder 9">
            <a:extLst>
              <a:ext uri="{FF2B5EF4-FFF2-40B4-BE49-F238E27FC236}">
                <a16:creationId xmlns:a16="http://schemas.microsoft.com/office/drawing/2014/main" id="{AC380211-AA5F-2F8D-309F-DC766DF1EF52}"/>
              </a:ext>
            </a:extLst>
          </p:cNvPr>
          <p:cNvSpPr>
            <a:spLocks noGrp="1"/>
          </p:cNvSpPr>
          <p:nvPr>
            <p:ph type="body" sz="quarter" idx="14"/>
          </p:nvPr>
        </p:nvSpPr>
        <p:spPr>
          <a:xfrm>
            <a:off x="9428523" y="1714500"/>
            <a:ext cx="2476177" cy="4286250"/>
          </a:xfrm>
        </p:spPr>
        <p:txBody>
          <a:bodyPr/>
          <a:lstStyle>
            <a:lvl1pPr>
              <a:lnSpc>
                <a:spcPct val="110000"/>
              </a:lnSpc>
              <a:spcBef>
                <a:spcPts val="0"/>
              </a:spcBef>
              <a:defRPr sz="1800">
                <a:solidFill>
                  <a:schemeClr val="tx1"/>
                </a:solidFill>
              </a:defRPr>
            </a:lvl1pPr>
            <a:lvl2pPr marL="109706" indent="-109706">
              <a:lnSpc>
                <a:spcPct val="110000"/>
              </a:lnSpc>
              <a:spcBef>
                <a:spcPts val="0"/>
              </a:spcBef>
              <a:defRPr sz="1800">
                <a:solidFill>
                  <a:schemeClr val="tx1"/>
                </a:solidFill>
              </a:defRPr>
            </a:lvl2pPr>
            <a:lvl3pPr marL="219412" indent="-109706">
              <a:lnSpc>
                <a:spcPct val="110000"/>
              </a:lnSpc>
              <a:spcBef>
                <a:spcPts val="0"/>
              </a:spcBef>
              <a:defRPr sz="1800">
                <a:solidFill>
                  <a:schemeClr val="tx1"/>
                </a:solidFill>
              </a:defRPr>
            </a:lvl3pPr>
            <a:lvl4pPr marL="329118" indent="-109706">
              <a:lnSpc>
                <a:spcPct val="110000"/>
              </a:lnSpc>
              <a:spcBef>
                <a:spcPts val="0"/>
              </a:spcBef>
              <a:defRPr sz="18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ACE782CF-665F-3C56-698C-16112EB19B2F}"/>
              </a:ext>
            </a:extLst>
          </p:cNvPr>
          <p:cNvSpPr>
            <a:spLocks noGrp="1"/>
          </p:cNvSpPr>
          <p:nvPr>
            <p:ph type="ftr" sz="quarter" idx="18"/>
          </p:nvPr>
        </p:nvSpPr>
        <p:spPr/>
        <p:txBody>
          <a:bodyPr/>
          <a:lstStyle/>
          <a:p>
            <a:r>
              <a:rPr lang="en-US"/>
              <a:t>IBM Confidential</a:t>
            </a:r>
          </a:p>
        </p:txBody>
      </p:sp>
      <p:sp>
        <p:nvSpPr>
          <p:cNvPr id="6" name="Slide Number">
            <a:extLst>
              <a:ext uri="{FF2B5EF4-FFF2-40B4-BE49-F238E27FC236}">
                <a16:creationId xmlns:a16="http://schemas.microsoft.com/office/drawing/2014/main" id="{D2A45AB7-102C-FBDF-94FD-99783B6A5A18}"/>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967003760"/>
      </p:ext>
    </p:extLst>
  </p:cSld>
  <p:clrMapOvr>
    <a:masterClrMapping/>
  </p:clrMapOvr>
  <p:transition spd="med"/>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ext, 1 wide column, divid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192024"/>
            <a:ext cx="2474590" cy="570706"/>
          </a:xfrm>
        </p:spPr>
        <p:txBody>
          <a:bodyPr/>
          <a:lstStyle>
            <a:lvl1pPr>
              <a:lnSpc>
                <a:spcPct val="100000"/>
              </a:lnSpc>
              <a:defRPr sz="3199">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2554" y="192024"/>
            <a:ext cx="2477765" cy="570706"/>
          </a:xfrm>
        </p:spPr>
        <p:txBody>
          <a:bodyPr/>
          <a:lstStyle>
            <a:lvl1pPr>
              <a:lnSpc>
                <a:spcPct val="100000"/>
              </a:lnSpc>
              <a:spcBef>
                <a:spcPts val="0"/>
              </a:spcBef>
              <a:defRPr sz="3199">
                <a:solidFill>
                  <a:schemeClr val="tx2"/>
                </a:solidFill>
              </a:defRPr>
            </a:lvl1pPr>
            <a:lvl2pPr>
              <a:spcBef>
                <a:spcPts val="0"/>
              </a:spcBef>
              <a:defRPr sz="1400"/>
            </a:lvl2pPr>
            <a:lvl3pPr>
              <a:spcBef>
                <a:spcPts val="0"/>
              </a:spcBef>
              <a:defRPr sz="1400"/>
            </a:lvl3pPr>
            <a:lvl4pPr>
              <a:spcBef>
                <a:spcPts val="0"/>
              </a:spcBef>
              <a:defRPr sz="1400"/>
            </a:lvl4pPr>
            <a:lvl5pPr>
              <a:spcBef>
                <a:spcPts val="0"/>
              </a:spcBef>
              <a:defRPr sz="1400"/>
            </a:lvl5pPr>
          </a:lstStyle>
          <a:p>
            <a:pPr lvl="0"/>
            <a:r>
              <a:rPr lang="en-GB"/>
              <a:t>Click to edit Master text styles</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714500"/>
            <a:ext cx="2475384" cy="4286250"/>
          </a:xfrm>
        </p:spPr>
        <p:txBody>
          <a:bodyPr/>
          <a:lstStyle>
            <a:lvl1pPr>
              <a:spcBef>
                <a:spcPts val="0"/>
              </a:spcBef>
              <a:defRPr sz="1400" b="0" i="0">
                <a:solidFill>
                  <a:schemeClr val="tx1"/>
                </a:solidFill>
                <a:latin typeface="IBM Plex Sans Light" panose="020B0403050203000203" pitchFamily="34" charset="0"/>
              </a:defRPr>
            </a:lvl1pPr>
            <a:lvl2pPr marL="127990" indent="-127990">
              <a:spcBef>
                <a:spcPts val="0"/>
              </a:spcBef>
              <a:defRPr sz="1400" b="0" i="0">
                <a:solidFill>
                  <a:schemeClr val="tx1"/>
                </a:solidFill>
                <a:latin typeface="IBM Plex Sans Light" panose="020B0403050203000203" pitchFamily="34" charset="0"/>
              </a:defRPr>
            </a:lvl2pPr>
            <a:lvl3pPr marL="255981" indent="-127990">
              <a:spcBef>
                <a:spcPts val="0"/>
              </a:spcBef>
              <a:defRPr sz="1400" b="0" i="0">
                <a:solidFill>
                  <a:schemeClr val="tx1"/>
                </a:solidFill>
                <a:latin typeface="IBM Plex Sans Light" panose="020B0403050203000203" pitchFamily="34" charset="0"/>
              </a:defRPr>
            </a:lvl3pPr>
            <a:lvl4pPr marL="383971" indent="-127990">
              <a:spcBef>
                <a:spcPts val="0"/>
              </a:spcBef>
              <a:defRPr sz="1400" b="0" i="0">
                <a:solidFill>
                  <a:schemeClr val="tx1"/>
                </a:solidFill>
                <a:latin typeface="IBM Plex Sans Light" panose="020B0403050203000203" pitchFamily="34" charset="0"/>
              </a:defRPr>
            </a:lvl4pPr>
            <a:lvl5pPr>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0919" y="1714500"/>
            <a:ext cx="5047593" cy="4286250"/>
          </a:xfrm>
        </p:spPr>
        <p:txBody>
          <a:bodyPr/>
          <a:lstStyle>
            <a:lvl1pPr>
              <a:spcBef>
                <a:spcPts val="0"/>
              </a:spcBef>
              <a:defRPr sz="1400" b="0" i="0">
                <a:solidFill>
                  <a:schemeClr val="tx1"/>
                </a:solidFill>
                <a:latin typeface="IBM Plex Sans Light" panose="020B0403050203000203" pitchFamily="34" charset="0"/>
              </a:defRPr>
            </a:lvl1pPr>
            <a:lvl2pPr marL="127990" indent="-127990">
              <a:spcBef>
                <a:spcPts val="0"/>
              </a:spcBef>
              <a:defRPr sz="1400" b="0" i="0">
                <a:solidFill>
                  <a:schemeClr val="tx1"/>
                </a:solidFill>
                <a:latin typeface="IBM Plex Sans Light" panose="020B0403050203000203" pitchFamily="34" charset="0"/>
              </a:defRPr>
            </a:lvl2pPr>
            <a:lvl3pPr marL="255981" indent="-127990">
              <a:spcBef>
                <a:spcPts val="0"/>
              </a:spcBef>
              <a:defRPr sz="1400" b="0" i="0">
                <a:solidFill>
                  <a:schemeClr val="tx1"/>
                </a:solidFill>
                <a:latin typeface="IBM Plex Sans Light" panose="020B0403050203000203" pitchFamily="34" charset="0"/>
              </a:defRPr>
            </a:lvl3pPr>
            <a:lvl4pPr marL="383971" indent="-127990">
              <a:spcBef>
                <a:spcPts val="0"/>
              </a:spcBef>
              <a:defRPr sz="1400" b="0" i="0">
                <a:solidFill>
                  <a:schemeClr val="tx1"/>
                </a:solidFill>
                <a:latin typeface="IBM Plex Sans Light" panose="020B0403050203000203" pitchFamily="34" charset="0"/>
              </a:defRPr>
            </a:lvl4pPr>
            <a:lvl5pPr>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BA03B922-FA59-5165-48BF-0B57DFD66348}"/>
              </a:ext>
            </a:extLst>
          </p:cNvPr>
          <p:cNvSpPr>
            <a:spLocks noGrp="1"/>
          </p:cNvSpPr>
          <p:nvPr>
            <p:ph type="ftr" sz="quarter" idx="16"/>
          </p:nvPr>
        </p:nvSpPr>
        <p:spPr/>
        <p:txBody>
          <a:bodyPr/>
          <a:lstStyle/>
          <a:p>
            <a:r>
              <a:rPr lang="en-US"/>
              <a:t>IBM Confidential</a:t>
            </a:r>
          </a:p>
        </p:txBody>
      </p:sp>
      <p:sp>
        <p:nvSpPr>
          <p:cNvPr id="5" name="Slide Number">
            <a:extLst>
              <a:ext uri="{FF2B5EF4-FFF2-40B4-BE49-F238E27FC236}">
                <a16:creationId xmlns:a16="http://schemas.microsoft.com/office/drawing/2014/main" id="{5C3B405E-94D1-4A09-C6BF-A66D9CBEF63D}"/>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51680644"/>
      </p:ext>
    </p:extLst>
  </p:cSld>
  <p:clrMapOvr>
    <a:masterClrMapping/>
  </p:clrMapOvr>
  <p:transition spd="med"/>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ext, 2 wide column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46C39-902F-3DA0-AAF4-319DA8AE384D}"/>
              </a:ext>
            </a:extLst>
          </p:cNvPr>
          <p:cNvSpPr>
            <a:spLocks noGrp="1"/>
          </p:cNvSpPr>
          <p:nvPr>
            <p:ph type="title"/>
          </p:nvPr>
        </p:nvSpPr>
        <p:spPr>
          <a:xfrm>
            <a:off x="287999" y="288036"/>
            <a:ext cx="3711980" cy="953294"/>
          </a:xfrm>
        </p:spPr>
        <p:txBody>
          <a:bodyPr/>
          <a:lstStyle>
            <a:lvl1pPr>
              <a:lnSpc>
                <a:spcPct val="110000"/>
              </a:lnSpc>
              <a:defRPr sz="1800">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DABBA43D-8D00-4EDB-B803-D1EEE6CE2CB5}"/>
              </a:ext>
            </a:extLst>
          </p:cNvPr>
          <p:cNvSpPr>
            <a:spLocks noGrp="1"/>
          </p:cNvSpPr>
          <p:nvPr>
            <p:ph type="body" sz="quarter" idx="11"/>
          </p:nvPr>
        </p:nvSpPr>
        <p:spPr>
          <a:xfrm>
            <a:off x="287999" y="1714500"/>
            <a:ext cx="5049180" cy="428625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4">
            <a:extLst>
              <a:ext uri="{FF2B5EF4-FFF2-40B4-BE49-F238E27FC236}">
                <a16:creationId xmlns:a16="http://schemas.microsoft.com/office/drawing/2014/main" id="{D32DCE7C-29C5-BC86-B154-7DD0C4F0553A}"/>
              </a:ext>
            </a:extLst>
          </p:cNvPr>
          <p:cNvSpPr>
            <a:spLocks noGrp="1"/>
          </p:cNvSpPr>
          <p:nvPr>
            <p:ph type="body" sz="quarter" idx="12"/>
          </p:nvPr>
        </p:nvSpPr>
        <p:spPr>
          <a:xfrm>
            <a:off x="6380919" y="1714500"/>
            <a:ext cx="5047593" cy="428625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91A0F4B3-D63C-0D8F-2804-F97776F90E4E}"/>
              </a:ext>
            </a:extLst>
          </p:cNvPr>
          <p:cNvSpPr>
            <a:spLocks noGrp="1"/>
          </p:cNvSpPr>
          <p:nvPr>
            <p:ph type="ftr" sz="quarter" idx="13"/>
          </p:nvPr>
        </p:nvSpPr>
        <p:spPr/>
        <p:txBody>
          <a:bodyPr/>
          <a:lstStyle/>
          <a:p>
            <a:r>
              <a:rPr lang="en-US"/>
              <a:t>IBM Confidential</a:t>
            </a:r>
          </a:p>
        </p:txBody>
      </p:sp>
      <p:sp>
        <p:nvSpPr>
          <p:cNvPr id="7" name="Slide Number">
            <a:extLst>
              <a:ext uri="{FF2B5EF4-FFF2-40B4-BE49-F238E27FC236}">
                <a16:creationId xmlns:a16="http://schemas.microsoft.com/office/drawing/2014/main" id="{38EC09FB-402F-F3CE-E1D2-51583F1BCCFA}"/>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472517997"/>
      </p:ext>
    </p:extLst>
  </p:cSld>
  <p:clrMapOvr>
    <a:masterClrMapping/>
  </p:clrMapOvr>
  <p:transition spd="med"/>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ext, 2 columns,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91A7-388D-D543-2C74-58FA1F3BC20C}"/>
              </a:ext>
            </a:extLst>
          </p:cNvPr>
          <p:cNvSpPr>
            <a:spLocks noGrp="1"/>
          </p:cNvSpPr>
          <p:nvPr>
            <p:ph type="title"/>
          </p:nvPr>
        </p:nvSpPr>
        <p:spPr>
          <a:xfrm>
            <a:off x="287999" y="192024"/>
            <a:ext cx="5522193" cy="2286794"/>
          </a:xfrm>
        </p:spPr>
        <p:txBody>
          <a:bodyPr rIns="457200"/>
          <a:lstStyle>
            <a:lvl1pPr>
              <a:lnSpc>
                <a:spcPct val="100000"/>
              </a:lnSpc>
              <a:defRPr>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CDE09569-73DF-2226-A7D7-ABBE84A47048}"/>
              </a:ext>
            </a:extLst>
          </p:cNvPr>
          <p:cNvSpPr>
            <a:spLocks noGrp="1"/>
          </p:cNvSpPr>
          <p:nvPr>
            <p:ph type="body" sz="quarter" idx="11"/>
          </p:nvPr>
        </p:nvSpPr>
        <p:spPr>
          <a:xfrm>
            <a:off x="6380919" y="288036"/>
            <a:ext cx="2476178" cy="57157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4">
            <a:extLst>
              <a:ext uri="{FF2B5EF4-FFF2-40B4-BE49-F238E27FC236}">
                <a16:creationId xmlns:a16="http://schemas.microsoft.com/office/drawing/2014/main" id="{9B0D0BB0-9896-0353-D972-26B687C3D8DD}"/>
              </a:ext>
            </a:extLst>
          </p:cNvPr>
          <p:cNvSpPr>
            <a:spLocks noGrp="1"/>
          </p:cNvSpPr>
          <p:nvPr>
            <p:ph type="body" sz="quarter" idx="12"/>
          </p:nvPr>
        </p:nvSpPr>
        <p:spPr>
          <a:xfrm>
            <a:off x="9428522" y="288036"/>
            <a:ext cx="2476178" cy="57157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5AA54578-ECD5-347E-35A9-C3F93EB8CDFE}"/>
              </a:ext>
            </a:extLst>
          </p:cNvPr>
          <p:cNvSpPr>
            <a:spLocks noGrp="1"/>
          </p:cNvSpPr>
          <p:nvPr>
            <p:ph type="ftr" sz="quarter" idx="13"/>
          </p:nvPr>
        </p:nvSpPr>
        <p:spPr/>
        <p:txBody>
          <a:bodyPr/>
          <a:lstStyle/>
          <a:p>
            <a:r>
              <a:rPr lang="en-US"/>
              <a:t>IBM Confidential</a:t>
            </a:r>
          </a:p>
        </p:txBody>
      </p:sp>
      <p:sp>
        <p:nvSpPr>
          <p:cNvPr id="7" name="Slide Number">
            <a:extLst>
              <a:ext uri="{FF2B5EF4-FFF2-40B4-BE49-F238E27FC236}">
                <a16:creationId xmlns:a16="http://schemas.microsoft.com/office/drawing/2014/main" id="{C7A51FE3-0F54-1487-47B4-164B5B802CA1}"/>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669074111"/>
      </p:ext>
    </p:extLst>
  </p:cSld>
  <p:clrMapOvr>
    <a:masterClrMapping/>
  </p:clrMapOvr>
  <p:transition spd="med"/>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ext, 2 columns,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91A7-388D-D543-2C74-58FA1F3BC20C}"/>
              </a:ext>
            </a:extLst>
          </p:cNvPr>
          <p:cNvSpPr>
            <a:spLocks noGrp="1"/>
          </p:cNvSpPr>
          <p:nvPr>
            <p:ph type="title"/>
          </p:nvPr>
        </p:nvSpPr>
        <p:spPr>
          <a:xfrm>
            <a:off x="287998" y="288036"/>
            <a:ext cx="2476178" cy="2286794"/>
          </a:xfrm>
        </p:spPr>
        <p:txBody>
          <a:bodyPr/>
          <a:lstStyle>
            <a:lvl1pPr>
              <a:lnSpc>
                <a:spcPct val="100000"/>
              </a:lnSpc>
              <a:defRPr sz="1800">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CDE09569-73DF-2226-A7D7-ABBE84A47048}"/>
              </a:ext>
            </a:extLst>
          </p:cNvPr>
          <p:cNvSpPr>
            <a:spLocks noGrp="1"/>
          </p:cNvSpPr>
          <p:nvPr>
            <p:ph type="body" sz="quarter" idx="11"/>
          </p:nvPr>
        </p:nvSpPr>
        <p:spPr>
          <a:xfrm>
            <a:off x="6380919" y="284957"/>
            <a:ext cx="2476178" cy="57157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4">
            <a:extLst>
              <a:ext uri="{FF2B5EF4-FFF2-40B4-BE49-F238E27FC236}">
                <a16:creationId xmlns:a16="http://schemas.microsoft.com/office/drawing/2014/main" id="{9B0D0BB0-9896-0353-D972-26B687C3D8DD}"/>
              </a:ext>
            </a:extLst>
          </p:cNvPr>
          <p:cNvSpPr>
            <a:spLocks noGrp="1"/>
          </p:cNvSpPr>
          <p:nvPr>
            <p:ph type="body" sz="quarter" idx="12"/>
          </p:nvPr>
        </p:nvSpPr>
        <p:spPr>
          <a:xfrm>
            <a:off x="9428522" y="284957"/>
            <a:ext cx="2476178" cy="57157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5AA54578-ECD5-347E-35A9-C3F93EB8CDFE}"/>
              </a:ext>
            </a:extLst>
          </p:cNvPr>
          <p:cNvSpPr>
            <a:spLocks noGrp="1"/>
          </p:cNvSpPr>
          <p:nvPr>
            <p:ph type="ftr" sz="quarter" idx="13"/>
          </p:nvPr>
        </p:nvSpPr>
        <p:spPr/>
        <p:txBody>
          <a:bodyPr/>
          <a:lstStyle/>
          <a:p>
            <a:r>
              <a:rPr lang="en-US"/>
              <a:t>IBM Confidential</a:t>
            </a:r>
          </a:p>
        </p:txBody>
      </p:sp>
      <p:sp>
        <p:nvSpPr>
          <p:cNvPr id="7" name="Slide Number">
            <a:extLst>
              <a:ext uri="{FF2B5EF4-FFF2-40B4-BE49-F238E27FC236}">
                <a16:creationId xmlns:a16="http://schemas.microsoft.com/office/drawing/2014/main" id="{745FF4F8-7F82-E9C2-8046-C791019E1694}"/>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189741130"/>
      </p:ext>
    </p:extLst>
  </p:cSld>
  <p:clrMapOvr>
    <a:masterClrMapping/>
  </p:clrMapOvr>
  <p:transition spd="med"/>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ext, 2 columns, dividers,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75BA-E283-08AE-B230-A89A2245C127}"/>
              </a:ext>
            </a:extLst>
          </p:cNvPr>
          <p:cNvSpPr>
            <a:spLocks noGrp="1"/>
          </p:cNvSpPr>
          <p:nvPr>
            <p:ph type="title"/>
          </p:nvPr>
        </p:nvSpPr>
        <p:spPr>
          <a:xfrm>
            <a:off x="287999" y="192024"/>
            <a:ext cx="5519019" cy="2286794"/>
          </a:xfrm>
        </p:spPr>
        <p:txBody>
          <a:bodyPr rIns="457200"/>
          <a:lstStyle>
            <a:lvl1pPr>
              <a:lnSpc>
                <a:spcPct val="100000"/>
              </a:lnSpc>
              <a:defRPr>
                <a:solidFill>
                  <a:schemeClr val="tx2"/>
                </a:solidFill>
              </a:defRPr>
            </a:lvl1pPr>
          </a:lstStyle>
          <a:p>
            <a:r>
              <a:rPr lang="en-GB"/>
              <a:t>Click to edit Master title style</a:t>
            </a:r>
            <a:endParaRPr lang="en-US" dirty="0"/>
          </a:p>
        </p:txBody>
      </p:sp>
      <p:sp>
        <p:nvSpPr>
          <p:cNvPr id="4" name="Text Placeholder 9">
            <a:extLst>
              <a:ext uri="{FF2B5EF4-FFF2-40B4-BE49-F238E27FC236}">
                <a16:creationId xmlns:a16="http://schemas.microsoft.com/office/drawing/2014/main" id="{8AF10F27-0178-9C93-8741-F0241501B4B0}"/>
              </a:ext>
            </a:extLst>
          </p:cNvPr>
          <p:cNvSpPr>
            <a:spLocks noGrp="1"/>
          </p:cNvSpPr>
          <p:nvPr>
            <p:ph type="body" sz="quarter" idx="16"/>
          </p:nvPr>
        </p:nvSpPr>
        <p:spPr>
          <a:xfrm>
            <a:off x="6380919" y="288036"/>
            <a:ext cx="2476178" cy="762794"/>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5898D950-EA52-ABF9-D15D-C6C8FE946495}"/>
              </a:ext>
            </a:extLst>
          </p:cNvPr>
          <p:cNvSpPr>
            <a:spLocks noGrp="1"/>
          </p:cNvSpPr>
          <p:nvPr>
            <p:ph type="body" sz="quarter" idx="18"/>
          </p:nvPr>
        </p:nvSpPr>
        <p:spPr>
          <a:xfrm>
            <a:off x="6380919" y="1714500"/>
            <a:ext cx="2476178"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17CD3DC6-7946-2D82-C3E4-10BC579C88DE}"/>
              </a:ext>
            </a:extLst>
          </p:cNvPr>
          <p:cNvSpPr>
            <a:spLocks noGrp="1"/>
          </p:cNvSpPr>
          <p:nvPr>
            <p:ph type="body" sz="quarter" idx="17"/>
          </p:nvPr>
        </p:nvSpPr>
        <p:spPr>
          <a:xfrm>
            <a:off x="9428522" y="288036"/>
            <a:ext cx="2479352" cy="762794"/>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8">
            <a:extLst>
              <a:ext uri="{FF2B5EF4-FFF2-40B4-BE49-F238E27FC236}">
                <a16:creationId xmlns:a16="http://schemas.microsoft.com/office/drawing/2014/main" id="{A501ADC5-5846-FF23-F5DB-93E8D05863E8}"/>
              </a:ext>
            </a:extLst>
          </p:cNvPr>
          <p:cNvSpPr>
            <a:spLocks noGrp="1"/>
          </p:cNvSpPr>
          <p:nvPr>
            <p:ph type="body" sz="quarter" idx="19"/>
          </p:nvPr>
        </p:nvSpPr>
        <p:spPr>
          <a:xfrm>
            <a:off x="9430109" y="1714500"/>
            <a:ext cx="2476178"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Footer Placeholder 5">
            <a:extLst>
              <a:ext uri="{FF2B5EF4-FFF2-40B4-BE49-F238E27FC236}">
                <a16:creationId xmlns:a16="http://schemas.microsoft.com/office/drawing/2014/main" id="{A3AE734E-170F-6CE2-C852-A644ACB8F409}"/>
              </a:ext>
            </a:extLst>
          </p:cNvPr>
          <p:cNvSpPr>
            <a:spLocks noGrp="1"/>
          </p:cNvSpPr>
          <p:nvPr>
            <p:ph type="ftr" sz="quarter" idx="20"/>
          </p:nvPr>
        </p:nvSpPr>
        <p:spPr/>
        <p:txBody>
          <a:bodyPr/>
          <a:lstStyle/>
          <a:p>
            <a:r>
              <a:rPr lang="en-US"/>
              <a:t>IBM Confidential</a:t>
            </a:r>
          </a:p>
        </p:txBody>
      </p:sp>
      <p:sp>
        <p:nvSpPr>
          <p:cNvPr id="7" name="Slide Number">
            <a:extLst>
              <a:ext uri="{FF2B5EF4-FFF2-40B4-BE49-F238E27FC236}">
                <a16:creationId xmlns:a16="http://schemas.microsoft.com/office/drawing/2014/main" id="{9BFC0CA6-CE6F-D94C-2967-FBF2240020C4}"/>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944270720"/>
      </p:ext>
    </p:extLst>
  </p:cSld>
  <p:clrMapOvr>
    <a:masterClrMapping/>
  </p:clrMapOvr>
  <p:transition spd="med"/>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ext, 2 columns, dividers,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75BA-E283-08AE-B230-A89A2245C127}"/>
              </a:ext>
            </a:extLst>
          </p:cNvPr>
          <p:cNvSpPr>
            <a:spLocks noGrp="1"/>
          </p:cNvSpPr>
          <p:nvPr>
            <p:ph type="title"/>
          </p:nvPr>
        </p:nvSpPr>
        <p:spPr>
          <a:xfrm>
            <a:off x="287998" y="288036"/>
            <a:ext cx="2474591" cy="2286794"/>
          </a:xfrm>
        </p:spPr>
        <p:txBody>
          <a:bodyPr rIns="0"/>
          <a:lstStyle>
            <a:lvl1pPr>
              <a:lnSpc>
                <a:spcPct val="100000"/>
              </a:lnSpc>
              <a:defRPr sz="1400">
                <a:solidFill>
                  <a:schemeClr val="tx2"/>
                </a:solidFill>
              </a:defRPr>
            </a:lvl1pPr>
          </a:lstStyle>
          <a:p>
            <a:r>
              <a:rPr lang="en-GB"/>
              <a:t>Click to edit Master title style</a:t>
            </a:r>
            <a:endParaRPr lang="en-US" dirty="0"/>
          </a:p>
        </p:txBody>
      </p:sp>
      <p:sp>
        <p:nvSpPr>
          <p:cNvPr id="4" name="Text Placeholder 9">
            <a:extLst>
              <a:ext uri="{FF2B5EF4-FFF2-40B4-BE49-F238E27FC236}">
                <a16:creationId xmlns:a16="http://schemas.microsoft.com/office/drawing/2014/main" id="{8AF10F27-0178-9C93-8741-F0241501B4B0}"/>
              </a:ext>
            </a:extLst>
          </p:cNvPr>
          <p:cNvSpPr>
            <a:spLocks noGrp="1"/>
          </p:cNvSpPr>
          <p:nvPr>
            <p:ph type="body" sz="quarter" idx="16"/>
          </p:nvPr>
        </p:nvSpPr>
        <p:spPr>
          <a:xfrm>
            <a:off x="6380919" y="288036"/>
            <a:ext cx="2476178" cy="762794"/>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5898D950-EA52-ABF9-D15D-C6C8FE946495}"/>
              </a:ext>
            </a:extLst>
          </p:cNvPr>
          <p:cNvSpPr>
            <a:spLocks noGrp="1"/>
          </p:cNvSpPr>
          <p:nvPr>
            <p:ph type="body" sz="quarter" idx="18"/>
          </p:nvPr>
        </p:nvSpPr>
        <p:spPr>
          <a:xfrm>
            <a:off x="6380919" y="1714500"/>
            <a:ext cx="2476178"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17CD3DC6-7946-2D82-C3E4-10BC579C88DE}"/>
              </a:ext>
            </a:extLst>
          </p:cNvPr>
          <p:cNvSpPr>
            <a:spLocks noGrp="1"/>
          </p:cNvSpPr>
          <p:nvPr>
            <p:ph type="body" sz="quarter" idx="17"/>
          </p:nvPr>
        </p:nvSpPr>
        <p:spPr>
          <a:xfrm>
            <a:off x="9428522" y="288036"/>
            <a:ext cx="2479352" cy="762794"/>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8">
            <a:extLst>
              <a:ext uri="{FF2B5EF4-FFF2-40B4-BE49-F238E27FC236}">
                <a16:creationId xmlns:a16="http://schemas.microsoft.com/office/drawing/2014/main" id="{A501ADC5-5846-FF23-F5DB-93E8D05863E8}"/>
              </a:ext>
            </a:extLst>
          </p:cNvPr>
          <p:cNvSpPr>
            <a:spLocks noGrp="1"/>
          </p:cNvSpPr>
          <p:nvPr>
            <p:ph type="body" sz="quarter" idx="19"/>
          </p:nvPr>
        </p:nvSpPr>
        <p:spPr>
          <a:xfrm>
            <a:off x="9431697" y="1714500"/>
            <a:ext cx="2476178"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Footer Placeholder 5">
            <a:extLst>
              <a:ext uri="{FF2B5EF4-FFF2-40B4-BE49-F238E27FC236}">
                <a16:creationId xmlns:a16="http://schemas.microsoft.com/office/drawing/2014/main" id="{A3AE734E-170F-6CE2-C852-A644ACB8F409}"/>
              </a:ext>
            </a:extLst>
          </p:cNvPr>
          <p:cNvSpPr>
            <a:spLocks noGrp="1"/>
          </p:cNvSpPr>
          <p:nvPr>
            <p:ph type="ftr" sz="quarter" idx="20"/>
          </p:nvPr>
        </p:nvSpPr>
        <p:spPr/>
        <p:txBody>
          <a:bodyPr/>
          <a:lstStyle/>
          <a:p>
            <a:r>
              <a:rPr lang="en-US"/>
              <a:t>IBM Confidential</a:t>
            </a:r>
          </a:p>
        </p:txBody>
      </p:sp>
      <p:sp>
        <p:nvSpPr>
          <p:cNvPr id="7" name="Slide Number">
            <a:extLst>
              <a:ext uri="{FF2B5EF4-FFF2-40B4-BE49-F238E27FC236}">
                <a16:creationId xmlns:a16="http://schemas.microsoft.com/office/drawing/2014/main" id="{8CF1D655-1791-BEF3-D8AA-E589057E73AC}"/>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174223494"/>
      </p:ext>
    </p:extLst>
  </p:cSld>
  <p:clrMapOvr>
    <a:masterClrMapping/>
  </p:clrMapOvr>
  <p:transition spd="med"/>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ext, 2 columns, dividers, pictogram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192024"/>
            <a:ext cx="2474590" cy="570707"/>
          </a:xfrm>
        </p:spPr>
        <p:txBody>
          <a:bodyPr/>
          <a:lstStyle>
            <a:lvl1pPr>
              <a:lnSpc>
                <a:spcPct val="100000"/>
              </a:lnSpc>
              <a:defRPr sz="3199">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4142" y="192024"/>
            <a:ext cx="2477765" cy="570706"/>
          </a:xfrm>
        </p:spPr>
        <p:txBody>
          <a:bodyPr/>
          <a:lstStyle>
            <a:lvl1pPr>
              <a:lnSpc>
                <a:spcPct val="100000"/>
              </a:lnSpc>
              <a:spcBef>
                <a:spcPts val="0"/>
              </a:spcBef>
              <a:defRPr sz="3199">
                <a:solidFill>
                  <a:schemeClr val="tx2"/>
                </a:solidFill>
              </a:defRPr>
            </a:lvl1pPr>
            <a:lvl2pPr>
              <a:lnSpc>
                <a:spcPct val="90000"/>
              </a:lnSpc>
              <a:spcBef>
                <a:spcPts val="0"/>
              </a:spcBef>
              <a:defRPr sz="1400"/>
            </a:lvl2pPr>
            <a:lvl3pPr>
              <a:lnSpc>
                <a:spcPct val="90000"/>
              </a:lnSpc>
              <a:spcBef>
                <a:spcPts val="0"/>
              </a:spcBef>
              <a:defRPr sz="1400"/>
            </a:lvl3pPr>
            <a:lvl4pPr>
              <a:lnSpc>
                <a:spcPct val="90000"/>
              </a:lnSpc>
              <a:spcBef>
                <a:spcPts val="0"/>
              </a:spcBef>
              <a:defRPr sz="1400"/>
            </a:lvl4pPr>
            <a:lvl5pPr>
              <a:lnSpc>
                <a:spcPct val="90000"/>
              </a:lnSpc>
              <a:spcBef>
                <a:spcPts val="0"/>
              </a:spcBef>
              <a:defRPr sz="1400"/>
            </a:lvl5pPr>
          </a:lstStyle>
          <a:p>
            <a:pPr lvl="0"/>
            <a:r>
              <a:rPr lang="en-GB"/>
              <a:t>Click to edit Master text styles</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714500"/>
            <a:ext cx="2475384" cy="4286250"/>
          </a:xfrm>
        </p:spPr>
        <p:txBody>
          <a:bodyPr/>
          <a:lstStyle>
            <a:lvl1pPr>
              <a:spcBef>
                <a:spcPts val="0"/>
              </a:spcBef>
              <a:defRPr sz="1400" b="0" i="0">
                <a:solidFill>
                  <a:schemeClr val="tx1"/>
                </a:solidFill>
                <a:latin typeface="IBM Plex Sans Light" panose="020B0403050203000203" pitchFamily="34" charset="0"/>
              </a:defRPr>
            </a:lvl1pPr>
            <a:lvl2pPr marL="127990" indent="-127990">
              <a:spcBef>
                <a:spcPts val="0"/>
              </a:spcBef>
              <a:defRPr sz="1400" b="0" i="0">
                <a:solidFill>
                  <a:schemeClr val="tx1"/>
                </a:solidFill>
                <a:latin typeface="IBM Plex Sans Light" panose="020B0403050203000203" pitchFamily="34" charset="0"/>
              </a:defRPr>
            </a:lvl2pPr>
            <a:lvl3pPr marL="255981" indent="-127990">
              <a:spcBef>
                <a:spcPts val="0"/>
              </a:spcBef>
              <a:defRPr sz="1400" b="0" i="0">
                <a:solidFill>
                  <a:schemeClr val="tx1"/>
                </a:solidFill>
                <a:latin typeface="IBM Plex Sans Light" panose="020B0403050203000203" pitchFamily="34" charset="0"/>
              </a:defRPr>
            </a:lvl3pPr>
            <a:lvl4pPr marL="383971" indent="-127990">
              <a:spcBef>
                <a:spcPts val="0"/>
              </a:spcBef>
              <a:defRPr sz="1400" b="0" i="0">
                <a:solidFill>
                  <a:schemeClr val="tx1"/>
                </a:solidFill>
                <a:latin typeface="IBM Plex Sans Light" panose="020B0403050203000203" pitchFamily="34" charset="0"/>
              </a:defRPr>
            </a:lvl4pPr>
            <a:lvl5pPr>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3" name="Straight Connector 12" descr="Vertical column divider">
            <a:extLst>
              <a:ext uri="{FF2B5EF4-FFF2-40B4-BE49-F238E27FC236}">
                <a16:creationId xmlns:a16="http://schemas.microsoft.com/office/drawing/2014/main" id="{202744BD-C7A4-D538-2E19-AA279C025A21}"/>
              </a:ext>
            </a:extLst>
          </p:cNvPr>
          <p:cNvCxnSpPr/>
          <p:nvPr userDrawn="1"/>
        </p:nvCxnSpPr>
        <p:spPr bwMode="auto">
          <a:xfrm>
            <a:off x="6093683"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 name="Picture Placeholder 4" descr="Place pictogram here">
            <a:extLst>
              <a:ext uri="{FF2B5EF4-FFF2-40B4-BE49-F238E27FC236}">
                <a16:creationId xmlns:a16="http://schemas.microsoft.com/office/drawing/2014/main" id="{4E8FFEFF-CCD0-A436-418A-5FB8624CCC89}"/>
              </a:ext>
            </a:extLst>
          </p:cNvPr>
          <p:cNvSpPr>
            <a:spLocks noGrp="1" noChangeAspect="1"/>
          </p:cNvSpPr>
          <p:nvPr>
            <p:ph type="pic" sz="quarter" idx="16" hasCustomPrompt="1"/>
          </p:nvPr>
        </p:nvSpPr>
        <p:spPr>
          <a:xfrm>
            <a:off x="6380919" y="288036"/>
            <a:ext cx="607997" cy="607231"/>
          </a:xfrm>
        </p:spPr>
        <p:txBody>
          <a:bodyPr anchor="ctr"/>
          <a:lstStyle>
            <a:lvl1pPr algn="ctr">
              <a:defRPr sz="800">
                <a:solidFill>
                  <a:schemeClr val="tx1"/>
                </a:solidFill>
              </a:defRPr>
            </a:lvl1pPr>
          </a:lstStyle>
          <a:p>
            <a:r>
              <a:rPr lang="en-US"/>
              <a:t>Pictogram</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2988" y="1714500"/>
            <a:ext cx="2476178"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4" name="Straight Connector 13" descr="Vertical column divider">
            <a:extLst>
              <a:ext uri="{FF2B5EF4-FFF2-40B4-BE49-F238E27FC236}">
                <a16:creationId xmlns:a16="http://schemas.microsoft.com/office/drawing/2014/main" id="{ADCE883F-3781-7F7E-8236-8BB5CEBAD77C}"/>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2" name="Picture Placeholder 11" descr="Place pictogram here">
            <a:extLst>
              <a:ext uri="{FF2B5EF4-FFF2-40B4-BE49-F238E27FC236}">
                <a16:creationId xmlns:a16="http://schemas.microsoft.com/office/drawing/2014/main" id="{484E55D7-CBB2-992D-3E77-5CB7B7CADA9C}"/>
              </a:ext>
            </a:extLst>
          </p:cNvPr>
          <p:cNvSpPr>
            <a:spLocks noGrp="1" noChangeAspect="1"/>
          </p:cNvSpPr>
          <p:nvPr>
            <p:ph type="pic" sz="quarter" idx="17" hasCustomPrompt="1"/>
          </p:nvPr>
        </p:nvSpPr>
        <p:spPr>
          <a:xfrm>
            <a:off x="9428522" y="288036"/>
            <a:ext cx="608843" cy="608076"/>
          </a:xfrm>
        </p:spPr>
        <p:txBody>
          <a:bodyPr anchor="ctr"/>
          <a:lstStyle>
            <a:lvl1pPr algn="ctr">
              <a:defRPr sz="800">
                <a:solidFill>
                  <a:schemeClr val="tx1"/>
                </a:solidFill>
              </a:defRPr>
            </a:lvl1pPr>
          </a:lstStyle>
          <a:p>
            <a:r>
              <a:rPr lang="en-US"/>
              <a:t>Pictogram</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9430591" y="1714500"/>
            <a:ext cx="2479352"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87B96A2B-2DD4-AEBB-75C4-9215E33D2664}"/>
              </a:ext>
            </a:extLst>
          </p:cNvPr>
          <p:cNvSpPr>
            <a:spLocks noGrp="1"/>
          </p:cNvSpPr>
          <p:nvPr>
            <p:ph type="ftr" sz="quarter" idx="18"/>
          </p:nvPr>
        </p:nvSpPr>
        <p:spPr/>
        <p:txBody>
          <a:bodyPr/>
          <a:lstStyle/>
          <a:p>
            <a:r>
              <a:rPr lang="en-US"/>
              <a:t>IBM Confidential</a:t>
            </a:r>
          </a:p>
        </p:txBody>
      </p:sp>
      <p:sp>
        <p:nvSpPr>
          <p:cNvPr id="8" name="Slide Number">
            <a:extLst>
              <a:ext uri="{FF2B5EF4-FFF2-40B4-BE49-F238E27FC236}">
                <a16:creationId xmlns:a16="http://schemas.microsoft.com/office/drawing/2014/main" id="{FE28AB83-26B6-464D-000B-077BBC188616}"/>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544081129"/>
      </p:ext>
    </p:extLst>
  </p:cSld>
  <p:clrMapOvr>
    <a:masterClrMapping/>
  </p:clrMapOvr>
  <p:transition spd="med"/>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Boxes, 4 stacked wide, pictograms">
    <p:bg>
      <p:bgPr>
        <a:solidFill>
          <a:schemeClr val="bg1"/>
        </a:solidFill>
        <a:effectLst/>
      </p:bgPr>
    </p:bg>
    <p:spTree>
      <p:nvGrpSpPr>
        <p:cNvPr id="1" name=""/>
        <p:cNvGrpSpPr/>
        <p:nvPr/>
      </p:nvGrpSpPr>
      <p:grpSpPr>
        <a:xfrm>
          <a:off x="0" y="0"/>
          <a:ext cx="0" cy="0"/>
          <a:chOff x="0" y="0"/>
          <a:chExt cx="0" cy="0"/>
        </a:xfrm>
      </p:grpSpPr>
      <p:sp>
        <p:nvSpPr>
          <p:cNvPr id="13" name="Picture Placeholder 12" descr="Place pictogram here">
            <a:extLst>
              <a:ext uri="{FF2B5EF4-FFF2-40B4-BE49-F238E27FC236}">
                <a16:creationId xmlns:a16="http://schemas.microsoft.com/office/drawing/2014/main" id="{30AB5158-BCB8-39EE-DA85-F2CD01699FBB}"/>
              </a:ext>
            </a:extLst>
          </p:cNvPr>
          <p:cNvSpPr>
            <a:spLocks noGrp="1"/>
          </p:cNvSpPr>
          <p:nvPr>
            <p:ph type="pic" sz="quarter" idx="15" hasCustomPrompt="1"/>
          </p:nvPr>
        </p:nvSpPr>
        <p:spPr>
          <a:xfrm>
            <a:off x="287998" y="288036"/>
            <a:ext cx="607997" cy="608076"/>
          </a:xfrm>
        </p:spPr>
        <p:txBody>
          <a:bodyPr anchor="ctr"/>
          <a:lstStyle>
            <a:lvl1pPr algn="ctr">
              <a:defRPr sz="800"/>
            </a:lvl1pPr>
          </a:lstStyle>
          <a:p>
            <a:r>
              <a:rPr lang="en-US"/>
              <a:t>Pictogram</a:t>
            </a:r>
          </a:p>
        </p:txBody>
      </p:sp>
      <p:sp>
        <p:nvSpPr>
          <p:cNvPr id="5" name="Text Placeholder 4">
            <a:extLst>
              <a:ext uri="{FF2B5EF4-FFF2-40B4-BE49-F238E27FC236}">
                <a16:creationId xmlns:a16="http://schemas.microsoft.com/office/drawing/2014/main" id="{931099CB-CB87-D5D5-506D-4B49C08161D3}"/>
              </a:ext>
            </a:extLst>
          </p:cNvPr>
          <p:cNvSpPr>
            <a:spLocks noGrp="1"/>
          </p:cNvSpPr>
          <p:nvPr>
            <p:ph type="body" sz="quarter" idx="11"/>
          </p:nvPr>
        </p:nvSpPr>
        <p:spPr>
          <a:xfrm>
            <a:off x="287999" y="1239012"/>
            <a:ext cx="3334903" cy="1524000"/>
          </a:xfrm>
        </p:spPr>
        <p:txBody>
          <a:bodyPr/>
          <a:lstStyle>
            <a:lvl1pPr>
              <a:lnSpc>
                <a:spcPct val="100000"/>
              </a:lnSpc>
              <a:spcBef>
                <a:spcPts val="0"/>
              </a:spcBef>
              <a:defRPr sz="2200">
                <a:solidFill>
                  <a:schemeClr val="tx1"/>
                </a:solidFill>
              </a:defRPr>
            </a:lvl1pPr>
            <a:lvl2pPr marL="201128" indent="-201128">
              <a:lnSpc>
                <a:spcPct val="100000"/>
              </a:lnSpc>
              <a:spcBef>
                <a:spcPts val="0"/>
              </a:spcBef>
              <a:defRPr sz="2200">
                <a:solidFill>
                  <a:schemeClr val="tx1"/>
                </a:solidFill>
              </a:defRPr>
            </a:lvl2pPr>
            <a:lvl3pPr marL="402256" indent="-201128">
              <a:lnSpc>
                <a:spcPct val="100000"/>
              </a:lnSpc>
              <a:spcBef>
                <a:spcPts val="0"/>
              </a:spcBef>
              <a:defRPr sz="2200">
                <a:solidFill>
                  <a:schemeClr val="tx1"/>
                </a:solidFill>
              </a:defRPr>
            </a:lvl3pPr>
            <a:lvl4pPr marL="557672" indent="-201128">
              <a:lnSpc>
                <a:spcPct val="100000"/>
              </a:lnSpc>
              <a:spcBef>
                <a:spcPts val="0"/>
              </a:spcBef>
              <a:defRPr sz="22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4" name="Straight Connector 13" descr="Vertical column divider">
            <a:extLst>
              <a:ext uri="{FF2B5EF4-FFF2-40B4-BE49-F238E27FC236}">
                <a16:creationId xmlns:a16="http://schemas.microsoft.com/office/drawing/2014/main" id="{00A530A6-2F26-DA70-D0D9-6DD90453CEC1}"/>
              </a:ext>
              <a:ext uri="{C183D7F6-B498-43B3-948B-1728B52AA6E4}">
                <adec:decorative xmlns:adec="http://schemas.microsoft.com/office/drawing/2017/decorative" val="0"/>
              </a:ext>
            </a:extLst>
          </p:cNvPr>
          <p:cNvCxnSpPr/>
          <p:nvPr userDrawn="1"/>
        </p:nvCxnSpPr>
        <p:spPr bwMode="auto">
          <a:xfrm>
            <a:off x="6095206"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5" name="Picture Placeholder 14" descr="Place pictogram here">
            <a:extLst>
              <a:ext uri="{FF2B5EF4-FFF2-40B4-BE49-F238E27FC236}">
                <a16:creationId xmlns:a16="http://schemas.microsoft.com/office/drawing/2014/main" id="{3C3730E5-61EB-7405-CC85-AB04242CDBC4}"/>
              </a:ext>
            </a:extLst>
          </p:cNvPr>
          <p:cNvSpPr>
            <a:spLocks noGrp="1"/>
          </p:cNvSpPr>
          <p:nvPr>
            <p:ph type="pic" sz="quarter" idx="16" hasCustomPrompt="1"/>
          </p:nvPr>
        </p:nvSpPr>
        <p:spPr>
          <a:xfrm>
            <a:off x="6380919" y="288036"/>
            <a:ext cx="607997" cy="608076"/>
          </a:xfrm>
        </p:spPr>
        <p:txBody>
          <a:bodyPr anchor="ctr"/>
          <a:lstStyle>
            <a:lvl1pPr algn="ctr">
              <a:defRPr sz="800"/>
            </a:lvl1pPr>
          </a:lstStyle>
          <a:p>
            <a:r>
              <a:rPr lang="en-US"/>
              <a:t>Pictogram</a:t>
            </a:r>
          </a:p>
        </p:txBody>
      </p:sp>
      <p:sp>
        <p:nvSpPr>
          <p:cNvPr id="7" name="Text Placeholder 6">
            <a:extLst>
              <a:ext uri="{FF2B5EF4-FFF2-40B4-BE49-F238E27FC236}">
                <a16:creationId xmlns:a16="http://schemas.microsoft.com/office/drawing/2014/main" id="{FC1DA3C4-E728-0E45-C91D-8EDF4B495FFC}"/>
              </a:ext>
            </a:extLst>
          </p:cNvPr>
          <p:cNvSpPr>
            <a:spLocks noGrp="1"/>
          </p:cNvSpPr>
          <p:nvPr>
            <p:ph type="body" sz="quarter" idx="12"/>
          </p:nvPr>
        </p:nvSpPr>
        <p:spPr>
          <a:xfrm>
            <a:off x="6380919" y="1238250"/>
            <a:ext cx="3333316" cy="1524000"/>
          </a:xfrm>
        </p:spPr>
        <p:txBody>
          <a:bodyPr/>
          <a:lstStyle>
            <a:lvl1pPr>
              <a:lnSpc>
                <a:spcPct val="100000"/>
              </a:lnSpc>
              <a:spcBef>
                <a:spcPts val="0"/>
              </a:spcBef>
              <a:defRPr sz="2200">
                <a:solidFill>
                  <a:schemeClr val="tx1"/>
                </a:solidFill>
              </a:defRPr>
            </a:lvl1pPr>
            <a:lvl2pPr marL="201128" indent="-201128">
              <a:lnSpc>
                <a:spcPct val="100000"/>
              </a:lnSpc>
              <a:spcBef>
                <a:spcPts val="0"/>
              </a:spcBef>
              <a:defRPr sz="2200">
                <a:solidFill>
                  <a:schemeClr val="tx1"/>
                </a:solidFill>
              </a:defRPr>
            </a:lvl2pPr>
            <a:lvl3pPr marL="402256" indent="-201128">
              <a:lnSpc>
                <a:spcPct val="100000"/>
              </a:lnSpc>
              <a:spcBef>
                <a:spcPts val="0"/>
              </a:spcBef>
              <a:defRPr sz="2200">
                <a:solidFill>
                  <a:schemeClr val="tx1"/>
                </a:solidFill>
              </a:defRPr>
            </a:lvl3pPr>
            <a:lvl4pPr marL="557672" indent="-201128">
              <a:lnSpc>
                <a:spcPct val="100000"/>
              </a:lnSpc>
              <a:spcBef>
                <a:spcPts val="0"/>
              </a:spcBef>
              <a:defRPr sz="22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6" name="Straight Connector 15" descr="Horizontal row divider">
            <a:extLst>
              <a:ext uri="{FF2B5EF4-FFF2-40B4-BE49-F238E27FC236}">
                <a16:creationId xmlns:a16="http://schemas.microsoft.com/office/drawing/2014/main" id="{9C5483A0-0E31-72CE-21C3-6248FAEBC09A}"/>
              </a:ext>
              <a:ext uri="{C183D7F6-B498-43B3-948B-1728B52AA6E4}">
                <adec:decorative xmlns:adec="http://schemas.microsoft.com/office/drawing/2017/decorative" val="0"/>
              </a:ext>
            </a:extLst>
          </p:cNvPr>
          <p:cNvCxnSpPr/>
          <p:nvPr userDrawn="1"/>
        </p:nvCxnSpPr>
        <p:spPr bwMode="auto">
          <a:xfrm>
            <a:off x="284126" y="3048000"/>
            <a:ext cx="1162057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7" name="Picture Placeholder 16" descr="Place pictogram here">
            <a:extLst>
              <a:ext uri="{FF2B5EF4-FFF2-40B4-BE49-F238E27FC236}">
                <a16:creationId xmlns:a16="http://schemas.microsoft.com/office/drawing/2014/main" id="{62C94928-6A9B-2EA7-301C-71E5F2547C8A}"/>
              </a:ext>
            </a:extLst>
          </p:cNvPr>
          <p:cNvSpPr>
            <a:spLocks noGrp="1"/>
          </p:cNvSpPr>
          <p:nvPr>
            <p:ph type="pic" sz="quarter" idx="17" hasCustomPrompt="1"/>
          </p:nvPr>
        </p:nvSpPr>
        <p:spPr>
          <a:xfrm>
            <a:off x="287998" y="3236976"/>
            <a:ext cx="607997" cy="608076"/>
          </a:xfrm>
        </p:spPr>
        <p:txBody>
          <a:bodyPr anchor="ctr"/>
          <a:lstStyle>
            <a:lvl1pPr algn="ctr">
              <a:defRPr sz="800"/>
            </a:lvl1pPr>
          </a:lstStyle>
          <a:p>
            <a:r>
              <a:rPr lang="en-US"/>
              <a:t>Pictogram</a:t>
            </a:r>
          </a:p>
        </p:txBody>
      </p:sp>
      <p:sp>
        <p:nvSpPr>
          <p:cNvPr id="9" name="Text Placeholder 8">
            <a:extLst>
              <a:ext uri="{FF2B5EF4-FFF2-40B4-BE49-F238E27FC236}">
                <a16:creationId xmlns:a16="http://schemas.microsoft.com/office/drawing/2014/main" id="{B0565063-698E-31B0-B619-B99A9A0B3DB6}"/>
              </a:ext>
            </a:extLst>
          </p:cNvPr>
          <p:cNvSpPr>
            <a:spLocks noGrp="1"/>
          </p:cNvSpPr>
          <p:nvPr>
            <p:ph type="body" sz="quarter" idx="13"/>
          </p:nvPr>
        </p:nvSpPr>
        <p:spPr>
          <a:xfrm>
            <a:off x="287998" y="4192524"/>
            <a:ext cx="3334904" cy="1524000"/>
          </a:xfrm>
        </p:spPr>
        <p:txBody>
          <a:bodyPr/>
          <a:lstStyle>
            <a:lvl1pPr>
              <a:lnSpc>
                <a:spcPct val="100000"/>
              </a:lnSpc>
              <a:spcBef>
                <a:spcPts val="0"/>
              </a:spcBef>
              <a:defRPr sz="2200">
                <a:solidFill>
                  <a:schemeClr val="tx1"/>
                </a:solidFill>
              </a:defRPr>
            </a:lvl1pPr>
            <a:lvl2pPr marL="201128" indent="-201128">
              <a:lnSpc>
                <a:spcPct val="100000"/>
              </a:lnSpc>
              <a:spcBef>
                <a:spcPts val="0"/>
              </a:spcBef>
              <a:defRPr sz="2200">
                <a:solidFill>
                  <a:schemeClr val="tx1"/>
                </a:solidFill>
              </a:defRPr>
            </a:lvl2pPr>
            <a:lvl3pPr marL="402256" indent="-201128">
              <a:lnSpc>
                <a:spcPct val="100000"/>
              </a:lnSpc>
              <a:spcBef>
                <a:spcPts val="0"/>
              </a:spcBef>
              <a:defRPr sz="2200">
                <a:solidFill>
                  <a:schemeClr val="tx1"/>
                </a:solidFill>
              </a:defRPr>
            </a:lvl3pPr>
            <a:lvl4pPr marL="557672" indent="-201128">
              <a:lnSpc>
                <a:spcPct val="100000"/>
              </a:lnSpc>
              <a:spcBef>
                <a:spcPts val="0"/>
              </a:spcBef>
              <a:defRPr sz="22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9" name="Picture Placeholder 18" descr="Place pictogram here">
            <a:extLst>
              <a:ext uri="{FF2B5EF4-FFF2-40B4-BE49-F238E27FC236}">
                <a16:creationId xmlns:a16="http://schemas.microsoft.com/office/drawing/2014/main" id="{2E840026-2FAF-826F-DCFD-3FF0082B0823}"/>
              </a:ext>
            </a:extLst>
          </p:cNvPr>
          <p:cNvSpPr>
            <a:spLocks noGrp="1"/>
          </p:cNvSpPr>
          <p:nvPr>
            <p:ph type="pic" sz="quarter" idx="18" hasCustomPrompt="1"/>
          </p:nvPr>
        </p:nvSpPr>
        <p:spPr>
          <a:xfrm>
            <a:off x="6380919" y="3238500"/>
            <a:ext cx="607997" cy="608076"/>
          </a:xfrm>
        </p:spPr>
        <p:txBody>
          <a:bodyPr anchor="ctr"/>
          <a:lstStyle>
            <a:lvl1pPr algn="ctr">
              <a:defRPr sz="800"/>
            </a:lvl1pPr>
          </a:lstStyle>
          <a:p>
            <a:r>
              <a:rPr lang="en-US"/>
              <a:t>Pictogram</a:t>
            </a:r>
          </a:p>
        </p:txBody>
      </p:sp>
      <p:sp>
        <p:nvSpPr>
          <p:cNvPr id="11" name="Text Placeholder 10">
            <a:extLst>
              <a:ext uri="{FF2B5EF4-FFF2-40B4-BE49-F238E27FC236}">
                <a16:creationId xmlns:a16="http://schemas.microsoft.com/office/drawing/2014/main" id="{B4E44FFD-1EB7-1873-F6D1-67DE839EF09E}"/>
              </a:ext>
            </a:extLst>
          </p:cNvPr>
          <p:cNvSpPr>
            <a:spLocks noGrp="1"/>
          </p:cNvSpPr>
          <p:nvPr>
            <p:ph type="body" sz="quarter" idx="14"/>
          </p:nvPr>
        </p:nvSpPr>
        <p:spPr>
          <a:xfrm>
            <a:off x="6380920" y="4191000"/>
            <a:ext cx="3333316" cy="1524000"/>
          </a:xfrm>
        </p:spPr>
        <p:txBody>
          <a:bodyPr/>
          <a:lstStyle>
            <a:lvl1pPr>
              <a:lnSpc>
                <a:spcPct val="100000"/>
              </a:lnSpc>
              <a:spcBef>
                <a:spcPts val="0"/>
              </a:spcBef>
              <a:defRPr sz="2200">
                <a:solidFill>
                  <a:schemeClr val="tx1"/>
                </a:solidFill>
              </a:defRPr>
            </a:lvl1pPr>
            <a:lvl2pPr marL="201128" indent="-201128">
              <a:lnSpc>
                <a:spcPct val="100000"/>
              </a:lnSpc>
              <a:spcBef>
                <a:spcPts val="0"/>
              </a:spcBef>
              <a:defRPr sz="2200">
                <a:solidFill>
                  <a:schemeClr val="tx1"/>
                </a:solidFill>
              </a:defRPr>
            </a:lvl2pPr>
            <a:lvl3pPr marL="402256" indent="-201128">
              <a:lnSpc>
                <a:spcPct val="100000"/>
              </a:lnSpc>
              <a:spcBef>
                <a:spcPts val="0"/>
              </a:spcBef>
              <a:defRPr sz="2200">
                <a:solidFill>
                  <a:schemeClr val="tx1"/>
                </a:solidFill>
              </a:defRPr>
            </a:lvl3pPr>
            <a:lvl4pPr marL="557672" indent="-201128">
              <a:lnSpc>
                <a:spcPct val="100000"/>
              </a:lnSpc>
              <a:spcBef>
                <a:spcPts val="0"/>
              </a:spcBef>
              <a:defRPr sz="22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 name="Footer Placeholder 1">
            <a:extLst>
              <a:ext uri="{FF2B5EF4-FFF2-40B4-BE49-F238E27FC236}">
                <a16:creationId xmlns:a16="http://schemas.microsoft.com/office/drawing/2014/main" id="{007BB90E-D2B7-D6BA-E8F5-B16C3F57F6F9}"/>
              </a:ext>
            </a:extLst>
          </p:cNvPr>
          <p:cNvSpPr>
            <a:spLocks noGrp="1"/>
          </p:cNvSpPr>
          <p:nvPr>
            <p:ph type="ftr" sz="quarter" idx="19"/>
          </p:nvPr>
        </p:nvSpPr>
        <p:spPr/>
        <p:txBody>
          <a:bodyPr/>
          <a:lstStyle/>
          <a:p>
            <a:r>
              <a:rPr lang="en-US"/>
              <a:t>IBM Confidential</a:t>
            </a:r>
          </a:p>
        </p:txBody>
      </p:sp>
      <p:sp>
        <p:nvSpPr>
          <p:cNvPr id="4" name="Slide Number">
            <a:extLst>
              <a:ext uri="{FF2B5EF4-FFF2-40B4-BE49-F238E27FC236}">
                <a16:creationId xmlns:a16="http://schemas.microsoft.com/office/drawing/2014/main" id="{FDDCE3A8-54F6-70FC-38D0-2AF2D8AB71EE}"/>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213644889"/>
      </p:ext>
    </p:extLst>
  </p:cSld>
  <p:clrMapOvr>
    <a:masterClrMapping/>
  </p:clrMapOvr>
  <p:transition spd="med"/>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Boxes, 4 stacked, small title">
    <p:bg>
      <p:bgPr>
        <a:solidFill>
          <a:schemeClr val="bg1"/>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287999" y="288036"/>
            <a:ext cx="2477765" cy="570706"/>
          </a:xfrm>
        </p:spPr>
        <p:txBody>
          <a:bodyPr/>
          <a:lstStyle>
            <a:lvl1pPr>
              <a:defRPr sz="1400">
                <a:solidFill>
                  <a:schemeClr val="tx2"/>
                </a:solidFill>
              </a:defRPr>
            </a:lvl1pPr>
          </a:lstStyle>
          <a:p>
            <a:pPr lvl="0"/>
            <a:r>
              <a:rPr lang="en-GB"/>
              <a:t>Click to edit Master text styles</a:t>
            </a:r>
          </a:p>
        </p:txBody>
      </p:sp>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8" y="841248"/>
            <a:ext cx="2857128" cy="1138428"/>
          </a:xfrm>
        </p:spPr>
        <p:txBody>
          <a:bodyPr/>
          <a:lstStyle>
            <a:lvl1pPr>
              <a:lnSpc>
                <a:spcPct val="110000"/>
              </a:lnSpc>
              <a:defRPr sz="1800">
                <a:solidFill>
                  <a:schemeClr val="tx2"/>
                </a:solidFill>
              </a:defRPr>
            </a:lvl1pPr>
          </a:lstStyle>
          <a:p>
            <a:r>
              <a:rPr lang="en-GB"/>
              <a:t>Click to edit Master title style</a:t>
            </a:r>
            <a:endParaRPr lang="en-US" dirty="0"/>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1681" y="288036"/>
            <a:ext cx="2476178" cy="257254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28522" y="288036"/>
            <a:ext cx="2479352" cy="257254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6380919" y="3333750"/>
            <a:ext cx="2476178" cy="2476500"/>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9428522" y="3333750"/>
            <a:ext cx="2476178" cy="2476500"/>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CAD46B95-CF19-9C3F-1691-68ABF62095BE}"/>
              </a:ext>
            </a:extLst>
          </p:cNvPr>
          <p:cNvSpPr>
            <a:spLocks noGrp="1"/>
          </p:cNvSpPr>
          <p:nvPr>
            <p:ph type="ftr" sz="quarter" idx="20"/>
          </p:nvPr>
        </p:nvSpPr>
        <p:spPr/>
        <p:txBody>
          <a:bodyPr/>
          <a:lstStyle/>
          <a:p>
            <a:r>
              <a:rPr lang="en-US"/>
              <a:t>IBM Confidential</a:t>
            </a:r>
          </a:p>
        </p:txBody>
      </p:sp>
      <p:sp>
        <p:nvSpPr>
          <p:cNvPr id="6" name="Slide Number">
            <a:extLst>
              <a:ext uri="{FF2B5EF4-FFF2-40B4-BE49-F238E27FC236}">
                <a16:creationId xmlns:a16="http://schemas.microsoft.com/office/drawing/2014/main" id="{6CE92126-B67C-8301-95D0-A821B804399E}"/>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844884324"/>
      </p:ext>
    </p:extLst>
  </p:cSld>
  <p:clrMapOvr>
    <a:masterClrMapping/>
  </p:clrMapOvr>
  <p:transition spd="med"/>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Boxes, 4 stacked, large title">
    <p:bg>
      <p:bgPr>
        <a:solidFill>
          <a:schemeClr val="bg1"/>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287999" y="288036"/>
            <a:ext cx="2477765" cy="224028"/>
          </a:xfrm>
        </p:spPr>
        <p:txBody>
          <a:bodyPr/>
          <a:lstStyle>
            <a:lvl1pPr>
              <a:defRPr sz="1400">
                <a:solidFill>
                  <a:schemeClr val="tx2"/>
                </a:solidFill>
              </a:defRPr>
            </a:lvl1pPr>
          </a:lstStyle>
          <a:p>
            <a:pPr lvl="0"/>
            <a:r>
              <a:rPr lang="en-GB"/>
              <a:t>Click to edit Master text styles</a:t>
            </a:r>
          </a:p>
        </p:txBody>
      </p:sp>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763524"/>
            <a:ext cx="5521401" cy="1138428"/>
          </a:xfrm>
        </p:spPr>
        <p:txBody>
          <a:bodyPr rIns="457200"/>
          <a:lstStyle>
            <a:lvl1pPr>
              <a:lnSpc>
                <a:spcPct val="110000"/>
              </a:lnSpc>
              <a:defRPr sz="3199">
                <a:solidFill>
                  <a:schemeClr val="tx2"/>
                </a:solidFill>
              </a:defRPr>
            </a:lvl1pPr>
          </a:lstStyle>
          <a:p>
            <a:r>
              <a:rPr lang="en-GB"/>
              <a:t>Click to edit Master title style</a:t>
            </a:r>
            <a:endParaRPr lang="en-US" dirty="0"/>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0919" y="284957"/>
            <a:ext cx="2476178" cy="257254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28522" y="284957"/>
            <a:ext cx="2479352" cy="257254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6380919" y="3333750"/>
            <a:ext cx="2476178" cy="2476500"/>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9428522" y="3333750"/>
            <a:ext cx="2476178" cy="2476500"/>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CAD46B95-CF19-9C3F-1691-68ABF62095BE}"/>
              </a:ext>
            </a:extLst>
          </p:cNvPr>
          <p:cNvSpPr>
            <a:spLocks noGrp="1"/>
          </p:cNvSpPr>
          <p:nvPr>
            <p:ph type="ftr" sz="quarter" idx="20"/>
          </p:nvPr>
        </p:nvSpPr>
        <p:spPr/>
        <p:txBody>
          <a:bodyPr/>
          <a:lstStyle/>
          <a:p>
            <a:r>
              <a:rPr lang="en-US"/>
              <a:t>IBM Confidential</a:t>
            </a:r>
          </a:p>
        </p:txBody>
      </p:sp>
      <p:sp>
        <p:nvSpPr>
          <p:cNvPr id="6" name="Slide Number">
            <a:extLst>
              <a:ext uri="{FF2B5EF4-FFF2-40B4-BE49-F238E27FC236}">
                <a16:creationId xmlns:a16="http://schemas.microsoft.com/office/drawing/2014/main" id="{D8351E8F-C586-866F-37A3-340B3DD347B2}"/>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584481912"/>
      </p:ext>
    </p:extLst>
  </p:cSld>
  <p:clrMapOvr>
    <a:masterClrMapping/>
  </p:clrMapOvr>
  <p:transition spd="med"/>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Boxes, 4 horizontal,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287999" y="288036"/>
            <a:ext cx="2477765" cy="2286794"/>
          </a:xfrm>
        </p:spPr>
        <p:txBody>
          <a:bodyPr/>
          <a:lstStyle>
            <a:lvl1pPr>
              <a:lnSpc>
                <a:spcPct val="100000"/>
              </a:lnSpc>
              <a:defRPr sz="1400">
                <a:solidFill>
                  <a:schemeClr val="tx2"/>
                </a:solidFill>
              </a:defRPr>
            </a:lvl1pPr>
          </a:lstStyle>
          <a:p>
            <a:r>
              <a:rPr lang="en-GB"/>
              <a:t>Click to edit Master title style</a:t>
            </a:r>
            <a:endParaRPr lang="en-US" dirty="0"/>
          </a:p>
        </p:txBody>
      </p:sp>
      <p:sp>
        <p:nvSpPr>
          <p:cNvPr id="11" name="Text Placeholder 10">
            <a:extLst>
              <a:ext uri="{FF2B5EF4-FFF2-40B4-BE49-F238E27FC236}">
                <a16:creationId xmlns:a16="http://schemas.microsoft.com/office/drawing/2014/main" id="{2A71C2BF-857E-B291-7D82-5920AF4A5278}"/>
              </a:ext>
            </a:extLst>
          </p:cNvPr>
          <p:cNvSpPr>
            <a:spLocks noGrp="1"/>
          </p:cNvSpPr>
          <p:nvPr>
            <p:ph type="body" sz="quarter" idx="11"/>
          </p:nvPr>
        </p:nvSpPr>
        <p:spPr>
          <a:xfrm>
            <a:off x="287999" y="3328416"/>
            <a:ext cx="2474590" cy="2672459"/>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3331187" y="3333751"/>
            <a:ext cx="2474590" cy="2672459"/>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6383049" y="3333751"/>
            <a:ext cx="2474590" cy="2672459"/>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Text Placeholder 10">
            <a:extLst>
              <a:ext uri="{FF2B5EF4-FFF2-40B4-BE49-F238E27FC236}">
                <a16:creationId xmlns:a16="http://schemas.microsoft.com/office/drawing/2014/main" id="{0F2DD97F-E181-3C33-32D8-844B57967D83}"/>
              </a:ext>
            </a:extLst>
          </p:cNvPr>
          <p:cNvSpPr>
            <a:spLocks noGrp="1"/>
          </p:cNvSpPr>
          <p:nvPr>
            <p:ph type="body" sz="quarter" idx="14"/>
          </p:nvPr>
        </p:nvSpPr>
        <p:spPr>
          <a:xfrm>
            <a:off x="9428523" y="3333751"/>
            <a:ext cx="2474590" cy="2672459"/>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BAB76B22-9748-7A34-9D32-D77BB1B498E6}"/>
              </a:ext>
            </a:extLst>
          </p:cNvPr>
          <p:cNvSpPr>
            <a:spLocks noGrp="1"/>
          </p:cNvSpPr>
          <p:nvPr>
            <p:ph type="ftr" sz="quarter" idx="15"/>
          </p:nvPr>
        </p:nvSpPr>
        <p:spPr/>
        <p:txBody>
          <a:bodyPr/>
          <a:lstStyle/>
          <a:p>
            <a:r>
              <a:rPr lang="en-US"/>
              <a:t>IBM Confidential</a:t>
            </a:r>
          </a:p>
        </p:txBody>
      </p:sp>
      <p:sp>
        <p:nvSpPr>
          <p:cNvPr id="5" name="Slide Number">
            <a:extLst>
              <a:ext uri="{FF2B5EF4-FFF2-40B4-BE49-F238E27FC236}">
                <a16:creationId xmlns:a16="http://schemas.microsoft.com/office/drawing/2014/main" id="{7D0BCD34-4CA7-388C-5244-7DC8F9F36FAC}"/>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137079835"/>
      </p:ext>
    </p:extLst>
  </p:cSld>
  <p:clrMapOvr>
    <a:masterClrMapping/>
  </p:clrMapOvr>
  <p:transition spd="med"/>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Boxes, 4 horizontal,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287999" y="192024"/>
            <a:ext cx="5524575" cy="2286794"/>
          </a:xfrm>
        </p:spPr>
        <p:txBody>
          <a:bodyPr rIns="457200"/>
          <a:lstStyle>
            <a:lvl1pPr>
              <a:lnSpc>
                <a:spcPct val="100000"/>
              </a:lnSpc>
              <a:defRPr>
                <a:solidFill>
                  <a:schemeClr val="tx2"/>
                </a:solidFill>
              </a:defRPr>
            </a:lvl1pPr>
          </a:lstStyle>
          <a:p>
            <a:r>
              <a:rPr lang="en-GB"/>
              <a:t>Click to edit Master title style</a:t>
            </a:r>
            <a:endParaRPr lang="en-US" dirty="0"/>
          </a:p>
        </p:txBody>
      </p:sp>
      <p:sp>
        <p:nvSpPr>
          <p:cNvPr id="11" name="Text Placeholder 10">
            <a:extLst>
              <a:ext uri="{FF2B5EF4-FFF2-40B4-BE49-F238E27FC236}">
                <a16:creationId xmlns:a16="http://schemas.microsoft.com/office/drawing/2014/main" id="{2A71C2BF-857E-B291-7D82-5920AF4A5278}"/>
              </a:ext>
            </a:extLst>
          </p:cNvPr>
          <p:cNvSpPr>
            <a:spLocks noGrp="1"/>
          </p:cNvSpPr>
          <p:nvPr>
            <p:ph type="body" sz="quarter" idx="11"/>
          </p:nvPr>
        </p:nvSpPr>
        <p:spPr>
          <a:xfrm>
            <a:off x="287999" y="3328416"/>
            <a:ext cx="2474590" cy="2672459"/>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3334362" y="3333751"/>
            <a:ext cx="2474590" cy="2672459"/>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6383049" y="3333751"/>
            <a:ext cx="2474590" cy="2672459"/>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Text Placeholder 10">
            <a:extLst>
              <a:ext uri="{FF2B5EF4-FFF2-40B4-BE49-F238E27FC236}">
                <a16:creationId xmlns:a16="http://schemas.microsoft.com/office/drawing/2014/main" id="{0F2DD97F-E181-3C33-32D8-844B57967D83}"/>
              </a:ext>
            </a:extLst>
          </p:cNvPr>
          <p:cNvSpPr>
            <a:spLocks noGrp="1"/>
          </p:cNvSpPr>
          <p:nvPr>
            <p:ph type="body" sz="quarter" idx="14"/>
          </p:nvPr>
        </p:nvSpPr>
        <p:spPr>
          <a:xfrm>
            <a:off x="9428523" y="3333751"/>
            <a:ext cx="2474590" cy="2672459"/>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BAB76B22-9748-7A34-9D32-D77BB1B498E6}"/>
              </a:ext>
            </a:extLst>
          </p:cNvPr>
          <p:cNvSpPr>
            <a:spLocks noGrp="1"/>
          </p:cNvSpPr>
          <p:nvPr>
            <p:ph type="ftr" sz="quarter" idx="15"/>
          </p:nvPr>
        </p:nvSpPr>
        <p:spPr/>
        <p:txBody>
          <a:bodyPr/>
          <a:lstStyle/>
          <a:p>
            <a:r>
              <a:rPr lang="en-US"/>
              <a:t>IBM Confidential</a:t>
            </a:r>
          </a:p>
        </p:txBody>
      </p:sp>
      <p:sp>
        <p:nvSpPr>
          <p:cNvPr id="5" name="Slide Number">
            <a:extLst>
              <a:ext uri="{FF2B5EF4-FFF2-40B4-BE49-F238E27FC236}">
                <a16:creationId xmlns:a16="http://schemas.microsoft.com/office/drawing/2014/main" id="{238163DF-77AB-875A-C8AC-2F8AEABFB85F}"/>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089908471"/>
      </p:ext>
    </p:extLst>
  </p:cSld>
  <p:clrMapOvr>
    <a:masterClrMapping/>
  </p:clrMapOvr>
  <p:transition spd="med"/>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Boxes, 6 stacke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288036"/>
            <a:ext cx="2474590" cy="2286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14" name="Text Placeholder 9">
            <a:extLst>
              <a:ext uri="{FF2B5EF4-FFF2-40B4-BE49-F238E27FC236}">
                <a16:creationId xmlns:a16="http://schemas.microsoft.com/office/drawing/2014/main" id="{B1D44C30-196F-B4B1-540A-E556579735DB}"/>
              </a:ext>
            </a:extLst>
          </p:cNvPr>
          <p:cNvSpPr>
            <a:spLocks noGrp="1"/>
          </p:cNvSpPr>
          <p:nvPr>
            <p:ph type="body" sz="quarter" idx="20"/>
          </p:nvPr>
        </p:nvSpPr>
        <p:spPr>
          <a:xfrm>
            <a:off x="3332554" y="288036"/>
            <a:ext cx="2476178" cy="257254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0919" y="288036"/>
            <a:ext cx="2476178" cy="257254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28522" y="288036"/>
            <a:ext cx="2479352" cy="257254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Text Placeholder 4">
            <a:extLst>
              <a:ext uri="{FF2B5EF4-FFF2-40B4-BE49-F238E27FC236}">
                <a16:creationId xmlns:a16="http://schemas.microsoft.com/office/drawing/2014/main" id="{AB1A268B-43F5-F600-93B7-6248877F5D30}"/>
              </a:ext>
            </a:extLst>
          </p:cNvPr>
          <p:cNvSpPr>
            <a:spLocks noGrp="1"/>
          </p:cNvSpPr>
          <p:nvPr>
            <p:ph type="body" sz="quarter" idx="21"/>
          </p:nvPr>
        </p:nvSpPr>
        <p:spPr>
          <a:xfrm>
            <a:off x="3334141" y="3333750"/>
            <a:ext cx="2476178" cy="2476500"/>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6380919" y="3333750"/>
            <a:ext cx="2476178" cy="2476500"/>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9428522" y="3333750"/>
            <a:ext cx="2476178" cy="2476500"/>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01A4BD59-9F51-7E32-8659-A763D0799EB2}"/>
              </a:ext>
            </a:extLst>
          </p:cNvPr>
          <p:cNvSpPr>
            <a:spLocks noGrp="1"/>
          </p:cNvSpPr>
          <p:nvPr>
            <p:ph type="ftr" sz="quarter" idx="22"/>
          </p:nvPr>
        </p:nvSpPr>
        <p:spPr/>
        <p:txBody>
          <a:bodyPr/>
          <a:lstStyle/>
          <a:p>
            <a:r>
              <a:rPr lang="en-US"/>
              <a:t>IBM Confidential</a:t>
            </a:r>
          </a:p>
        </p:txBody>
      </p:sp>
      <p:sp>
        <p:nvSpPr>
          <p:cNvPr id="6" name="Slide Number">
            <a:extLst>
              <a:ext uri="{FF2B5EF4-FFF2-40B4-BE49-F238E27FC236}">
                <a16:creationId xmlns:a16="http://schemas.microsoft.com/office/drawing/2014/main" id="{180E7AB4-F0E4-7C09-7FE7-9F182217FE07}"/>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545688906"/>
      </p:ext>
    </p:extLst>
  </p:cSld>
  <p:clrMapOvr>
    <a:masterClrMapping/>
  </p:clrMapOvr>
  <p:transition spd="med"/>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Boxes, 6 stacked, icon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A5819-78ED-4475-16CD-65C8A2C5EC85}"/>
              </a:ext>
            </a:extLst>
          </p:cNvPr>
          <p:cNvSpPr>
            <a:spLocks noGrp="1"/>
          </p:cNvSpPr>
          <p:nvPr>
            <p:ph type="title"/>
          </p:nvPr>
        </p:nvSpPr>
        <p:spPr>
          <a:xfrm>
            <a:off x="287999" y="288036"/>
            <a:ext cx="2474590" cy="1429544"/>
          </a:xfrm>
        </p:spPr>
        <p:txBody>
          <a:bodyPr/>
          <a:lstStyle>
            <a:lvl1pPr>
              <a:lnSpc>
                <a:spcPct val="110000"/>
              </a:lnSpc>
              <a:defRPr sz="1400">
                <a:solidFill>
                  <a:schemeClr val="tx2"/>
                </a:solidFill>
              </a:defRPr>
            </a:lvl1pPr>
          </a:lstStyle>
          <a:p>
            <a:r>
              <a:rPr lang="en-GB"/>
              <a:t>Click to edit Master title style</a:t>
            </a:r>
            <a:endParaRPr lang="en-US" dirty="0"/>
          </a:p>
        </p:txBody>
      </p:sp>
      <p:cxnSp>
        <p:nvCxnSpPr>
          <p:cNvPr id="24" name="Straight Connector 23" descr="Vertical column divider">
            <a:extLst>
              <a:ext uri="{FF2B5EF4-FFF2-40B4-BE49-F238E27FC236}">
                <a16:creationId xmlns:a16="http://schemas.microsoft.com/office/drawing/2014/main" id="{B5CBE6E3-0E18-8A57-578D-D314948AF14F}"/>
              </a:ext>
              <a:ext uri="{C183D7F6-B498-43B3-948B-1728B52AA6E4}">
                <adec:decorative xmlns:adec="http://schemas.microsoft.com/office/drawing/2017/decorative" val="0"/>
              </a:ext>
            </a:extLst>
          </p:cNvPr>
          <p:cNvCxnSpPr/>
          <p:nvPr userDrawn="1"/>
        </p:nvCxnSpPr>
        <p:spPr bwMode="auto">
          <a:xfrm>
            <a:off x="3047603"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6" name="Picture Placeholder 15" descr="Place icon here">
            <a:extLst>
              <a:ext uri="{FF2B5EF4-FFF2-40B4-BE49-F238E27FC236}">
                <a16:creationId xmlns:a16="http://schemas.microsoft.com/office/drawing/2014/main" id="{DD1F0C48-79E5-E356-43FC-0FCF2DE89A20}"/>
              </a:ext>
            </a:extLst>
          </p:cNvPr>
          <p:cNvSpPr>
            <a:spLocks noGrp="1"/>
          </p:cNvSpPr>
          <p:nvPr>
            <p:ph type="pic" sz="quarter" idx="17" hasCustomPrompt="1"/>
          </p:nvPr>
        </p:nvSpPr>
        <p:spPr>
          <a:xfrm>
            <a:off x="3333316" y="288036"/>
            <a:ext cx="201142" cy="201613"/>
          </a:xfrm>
        </p:spPr>
        <p:txBody>
          <a:bodyPr/>
          <a:lstStyle>
            <a:lvl1pPr>
              <a:defRPr sz="700">
                <a:solidFill>
                  <a:schemeClr val="tx1"/>
                </a:solidFill>
              </a:defRPr>
            </a:lvl1pPr>
          </a:lstStyle>
          <a:p>
            <a:r>
              <a:rPr lang="en-US"/>
              <a:t>Icon</a:t>
            </a:r>
          </a:p>
        </p:txBody>
      </p:sp>
      <p:sp>
        <p:nvSpPr>
          <p:cNvPr id="5" name="Text Placeholder 4">
            <a:extLst>
              <a:ext uri="{FF2B5EF4-FFF2-40B4-BE49-F238E27FC236}">
                <a16:creationId xmlns:a16="http://schemas.microsoft.com/office/drawing/2014/main" id="{B3148C06-F3C6-0E95-A225-29F730DD158B}"/>
              </a:ext>
            </a:extLst>
          </p:cNvPr>
          <p:cNvSpPr>
            <a:spLocks noGrp="1"/>
          </p:cNvSpPr>
          <p:nvPr>
            <p:ph type="body" sz="quarter" idx="11"/>
          </p:nvPr>
        </p:nvSpPr>
        <p:spPr>
          <a:xfrm>
            <a:off x="3333316" y="666750"/>
            <a:ext cx="2475384" cy="1905000"/>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28" name="Straight Connector 27" descr="Vertical column divider">
            <a:extLst>
              <a:ext uri="{FF2B5EF4-FFF2-40B4-BE49-F238E27FC236}">
                <a16:creationId xmlns:a16="http://schemas.microsoft.com/office/drawing/2014/main" id="{52FF3B59-8BBA-8C99-9D4D-743723E434FC}"/>
              </a:ext>
              <a:ext uri="{C183D7F6-B498-43B3-948B-1728B52AA6E4}">
                <adec:decorative xmlns:adec="http://schemas.microsoft.com/office/drawing/2017/decorative" val="0"/>
              </a:ext>
            </a:extLst>
          </p:cNvPr>
          <p:cNvCxnSpPr/>
          <p:nvPr userDrawn="1"/>
        </p:nvCxnSpPr>
        <p:spPr bwMode="auto">
          <a:xfrm>
            <a:off x="6093683" y="283464"/>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7" name="Picture Placeholder 15" descr="Place icon here">
            <a:extLst>
              <a:ext uri="{FF2B5EF4-FFF2-40B4-BE49-F238E27FC236}">
                <a16:creationId xmlns:a16="http://schemas.microsoft.com/office/drawing/2014/main" id="{18E9E323-0756-7849-8F52-19C58A517BD5}"/>
              </a:ext>
            </a:extLst>
          </p:cNvPr>
          <p:cNvSpPr>
            <a:spLocks noGrp="1"/>
          </p:cNvSpPr>
          <p:nvPr>
            <p:ph type="pic" sz="quarter" idx="18" hasCustomPrompt="1"/>
          </p:nvPr>
        </p:nvSpPr>
        <p:spPr>
          <a:xfrm>
            <a:off x="6380920" y="288036"/>
            <a:ext cx="201142" cy="201613"/>
          </a:xfrm>
        </p:spPr>
        <p:txBody>
          <a:bodyPr/>
          <a:lstStyle>
            <a:lvl1pPr>
              <a:defRPr sz="700">
                <a:solidFill>
                  <a:schemeClr val="tx1"/>
                </a:solidFill>
              </a:defRPr>
            </a:lvl1pPr>
          </a:lstStyle>
          <a:p>
            <a:r>
              <a:rPr lang="en-US"/>
              <a:t>Icon</a:t>
            </a:r>
          </a:p>
        </p:txBody>
      </p:sp>
      <p:sp>
        <p:nvSpPr>
          <p:cNvPr id="6" name="Text Placeholder 4">
            <a:extLst>
              <a:ext uri="{FF2B5EF4-FFF2-40B4-BE49-F238E27FC236}">
                <a16:creationId xmlns:a16="http://schemas.microsoft.com/office/drawing/2014/main" id="{81FD5E03-A007-B728-4616-E05622A43A3D}"/>
              </a:ext>
            </a:extLst>
          </p:cNvPr>
          <p:cNvSpPr>
            <a:spLocks noGrp="1"/>
          </p:cNvSpPr>
          <p:nvPr>
            <p:ph type="body" sz="quarter" idx="12"/>
          </p:nvPr>
        </p:nvSpPr>
        <p:spPr>
          <a:xfrm>
            <a:off x="6380919" y="666750"/>
            <a:ext cx="2476178" cy="1905000"/>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27" name="Straight Connector 26" descr="Vertical column divider">
            <a:extLst>
              <a:ext uri="{FF2B5EF4-FFF2-40B4-BE49-F238E27FC236}">
                <a16:creationId xmlns:a16="http://schemas.microsoft.com/office/drawing/2014/main" id="{47200B05-7E36-4E03-3739-0BA983764616}"/>
              </a:ext>
              <a:ext uri="{C183D7F6-B498-43B3-948B-1728B52AA6E4}">
                <adec:decorative xmlns:adec="http://schemas.microsoft.com/office/drawing/2017/decorative" val="0"/>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8" name="Picture Placeholder 15" descr="Place icon here">
            <a:extLst>
              <a:ext uri="{FF2B5EF4-FFF2-40B4-BE49-F238E27FC236}">
                <a16:creationId xmlns:a16="http://schemas.microsoft.com/office/drawing/2014/main" id="{7C3BFFDB-5499-B3D7-98B2-1ABDA7D5C9DD}"/>
              </a:ext>
            </a:extLst>
          </p:cNvPr>
          <p:cNvSpPr>
            <a:spLocks noGrp="1"/>
          </p:cNvSpPr>
          <p:nvPr>
            <p:ph type="pic" sz="quarter" idx="19" hasCustomPrompt="1"/>
          </p:nvPr>
        </p:nvSpPr>
        <p:spPr>
          <a:xfrm>
            <a:off x="9428523" y="288036"/>
            <a:ext cx="201142" cy="201613"/>
          </a:xfrm>
        </p:spPr>
        <p:txBody>
          <a:bodyPr/>
          <a:lstStyle>
            <a:lvl1pPr>
              <a:defRPr sz="700">
                <a:solidFill>
                  <a:schemeClr val="tx1"/>
                </a:solidFill>
              </a:defRPr>
            </a:lvl1pPr>
          </a:lstStyle>
          <a:p>
            <a:r>
              <a:rPr lang="en-US"/>
              <a:t>Icon</a:t>
            </a:r>
          </a:p>
        </p:txBody>
      </p:sp>
      <p:sp>
        <p:nvSpPr>
          <p:cNvPr id="7" name="Text Placeholder 4">
            <a:extLst>
              <a:ext uri="{FF2B5EF4-FFF2-40B4-BE49-F238E27FC236}">
                <a16:creationId xmlns:a16="http://schemas.microsoft.com/office/drawing/2014/main" id="{EEC06719-7195-BBE7-0154-56A039A4B388}"/>
              </a:ext>
            </a:extLst>
          </p:cNvPr>
          <p:cNvSpPr>
            <a:spLocks noGrp="1"/>
          </p:cNvSpPr>
          <p:nvPr>
            <p:ph type="body" sz="quarter" idx="13"/>
          </p:nvPr>
        </p:nvSpPr>
        <p:spPr>
          <a:xfrm>
            <a:off x="9428523" y="666750"/>
            <a:ext cx="2476178" cy="1905000"/>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23" name="Straight Connector 22" descr="Horizontal row divider">
            <a:extLst>
              <a:ext uri="{FF2B5EF4-FFF2-40B4-BE49-F238E27FC236}">
                <a16:creationId xmlns:a16="http://schemas.microsoft.com/office/drawing/2014/main" id="{252CDB94-BA57-B58F-95F0-D406FE34BB40}"/>
              </a:ext>
              <a:ext uri="{C183D7F6-B498-43B3-948B-1728B52AA6E4}">
                <adec:decorative xmlns:adec="http://schemas.microsoft.com/office/drawing/2017/decorative" val="0"/>
              </a:ext>
            </a:extLst>
          </p:cNvPr>
          <p:cNvCxnSpPr>
            <a:cxnSpLocks/>
          </p:cNvCxnSpPr>
          <p:nvPr userDrawn="1"/>
        </p:nvCxnSpPr>
        <p:spPr bwMode="auto">
          <a:xfrm>
            <a:off x="3047603" y="3048000"/>
            <a:ext cx="8860271"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9" name="Picture Placeholder 15" descr="Place icon here">
            <a:extLst>
              <a:ext uri="{FF2B5EF4-FFF2-40B4-BE49-F238E27FC236}">
                <a16:creationId xmlns:a16="http://schemas.microsoft.com/office/drawing/2014/main" id="{C00295A2-8D30-455D-EBB9-FA7A46791936}"/>
              </a:ext>
            </a:extLst>
          </p:cNvPr>
          <p:cNvSpPr>
            <a:spLocks noGrp="1"/>
          </p:cNvSpPr>
          <p:nvPr>
            <p:ph type="pic" sz="quarter" idx="20" hasCustomPrompt="1"/>
          </p:nvPr>
        </p:nvSpPr>
        <p:spPr>
          <a:xfrm>
            <a:off x="3333316" y="3347315"/>
            <a:ext cx="201142" cy="201613"/>
          </a:xfrm>
        </p:spPr>
        <p:txBody>
          <a:bodyPr/>
          <a:lstStyle>
            <a:lvl1pPr>
              <a:defRPr sz="700">
                <a:solidFill>
                  <a:schemeClr val="tx1"/>
                </a:solidFill>
              </a:defRPr>
            </a:lvl1pPr>
          </a:lstStyle>
          <a:p>
            <a:r>
              <a:rPr lang="en-US"/>
              <a:t>Icon</a:t>
            </a:r>
          </a:p>
        </p:txBody>
      </p:sp>
      <p:sp>
        <p:nvSpPr>
          <p:cNvPr id="8" name="Text Placeholder 4">
            <a:extLst>
              <a:ext uri="{FF2B5EF4-FFF2-40B4-BE49-F238E27FC236}">
                <a16:creationId xmlns:a16="http://schemas.microsoft.com/office/drawing/2014/main" id="{2704E464-B0E0-CDD0-B14B-FA6386285AEC}"/>
              </a:ext>
            </a:extLst>
          </p:cNvPr>
          <p:cNvSpPr>
            <a:spLocks noGrp="1"/>
          </p:cNvSpPr>
          <p:nvPr>
            <p:ph type="body" sz="quarter" idx="14"/>
          </p:nvPr>
        </p:nvSpPr>
        <p:spPr>
          <a:xfrm>
            <a:off x="3333316" y="3714750"/>
            <a:ext cx="2475384" cy="1905000"/>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0" name="Picture Placeholder 15" descr="Place icon here">
            <a:extLst>
              <a:ext uri="{FF2B5EF4-FFF2-40B4-BE49-F238E27FC236}">
                <a16:creationId xmlns:a16="http://schemas.microsoft.com/office/drawing/2014/main" id="{F30F0F2C-CA19-3A79-4375-EB8A00FA887C}"/>
              </a:ext>
            </a:extLst>
          </p:cNvPr>
          <p:cNvSpPr>
            <a:spLocks noGrp="1"/>
          </p:cNvSpPr>
          <p:nvPr>
            <p:ph type="pic" sz="quarter" idx="21" hasCustomPrompt="1"/>
          </p:nvPr>
        </p:nvSpPr>
        <p:spPr>
          <a:xfrm>
            <a:off x="6380920" y="3347315"/>
            <a:ext cx="201142" cy="201613"/>
          </a:xfrm>
        </p:spPr>
        <p:txBody>
          <a:bodyPr/>
          <a:lstStyle>
            <a:lvl1pPr>
              <a:defRPr sz="700">
                <a:solidFill>
                  <a:schemeClr val="tx1"/>
                </a:solidFill>
              </a:defRPr>
            </a:lvl1pPr>
          </a:lstStyle>
          <a:p>
            <a:r>
              <a:rPr lang="en-US"/>
              <a:t>Icon</a:t>
            </a:r>
          </a:p>
        </p:txBody>
      </p:sp>
      <p:sp>
        <p:nvSpPr>
          <p:cNvPr id="9" name="Text Placeholder 4">
            <a:extLst>
              <a:ext uri="{FF2B5EF4-FFF2-40B4-BE49-F238E27FC236}">
                <a16:creationId xmlns:a16="http://schemas.microsoft.com/office/drawing/2014/main" id="{E96B64B8-6DA8-8704-DD30-37587B3E6824}"/>
              </a:ext>
            </a:extLst>
          </p:cNvPr>
          <p:cNvSpPr>
            <a:spLocks noGrp="1"/>
          </p:cNvSpPr>
          <p:nvPr>
            <p:ph type="body" sz="quarter" idx="15"/>
          </p:nvPr>
        </p:nvSpPr>
        <p:spPr>
          <a:xfrm>
            <a:off x="6380920" y="3714750"/>
            <a:ext cx="2475384" cy="1896341"/>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1" name="Picture Placeholder 15" descr="Place icon here">
            <a:extLst>
              <a:ext uri="{FF2B5EF4-FFF2-40B4-BE49-F238E27FC236}">
                <a16:creationId xmlns:a16="http://schemas.microsoft.com/office/drawing/2014/main" id="{9354D8C6-F61D-3FC1-07F8-FEE730E2D7A8}"/>
              </a:ext>
            </a:extLst>
          </p:cNvPr>
          <p:cNvSpPr>
            <a:spLocks noGrp="1"/>
          </p:cNvSpPr>
          <p:nvPr>
            <p:ph type="pic" sz="quarter" idx="22" hasCustomPrompt="1"/>
          </p:nvPr>
        </p:nvSpPr>
        <p:spPr>
          <a:xfrm>
            <a:off x="9428523" y="3347315"/>
            <a:ext cx="201142" cy="201613"/>
          </a:xfrm>
        </p:spPr>
        <p:txBody>
          <a:bodyPr/>
          <a:lstStyle>
            <a:lvl1pPr>
              <a:defRPr sz="700">
                <a:solidFill>
                  <a:schemeClr val="tx1"/>
                </a:solidFill>
              </a:defRPr>
            </a:lvl1pPr>
          </a:lstStyle>
          <a:p>
            <a:r>
              <a:rPr lang="en-US"/>
              <a:t>Icon</a:t>
            </a:r>
          </a:p>
        </p:txBody>
      </p:sp>
      <p:sp>
        <p:nvSpPr>
          <p:cNvPr id="10" name="Text Placeholder 4">
            <a:extLst>
              <a:ext uri="{FF2B5EF4-FFF2-40B4-BE49-F238E27FC236}">
                <a16:creationId xmlns:a16="http://schemas.microsoft.com/office/drawing/2014/main" id="{AF965C82-A0A6-A670-C10A-6073DD3549EB}"/>
              </a:ext>
            </a:extLst>
          </p:cNvPr>
          <p:cNvSpPr>
            <a:spLocks noGrp="1"/>
          </p:cNvSpPr>
          <p:nvPr>
            <p:ph type="body" sz="quarter" idx="16"/>
          </p:nvPr>
        </p:nvSpPr>
        <p:spPr>
          <a:xfrm>
            <a:off x="9428523" y="3714750"/>
            <a:ext cx="2476178" cy="1905000"/>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09A430D6-E733-E611-E1EF-A795D0B0362A}"/>
              </a:ext>
            </a:extLst>
          </p:cNvPr>
          <p:cNvSpPr>
            <a:spLocks noGrp="1"/>
          </p:cNvSpPr>
          <p:nvPr>
            <p:ph type="ftr" sz="quarter" idx="23"/>
          </p:nvPr>
        </p:nvSpPr>
        <p:spPr/>
        <p:txBody>
          <a:bodyPr/>
          <a:lstStyle/>
          <a:p>
            <a:r>
              <a:rPr lang="en-US"/>
              <a:t>IBM Confidential</a:t>
            </a:r>
          </a:p>
        </p:txBody>
      </p:sp>
      <p:sp>
        <p:nvSpPr>
          <p:cNvPr id="11" name="Slide Number">
            <a:extLst>
              <a:ext uri="{FF2B5EF4-FFF2-40B4-BE49-F238E27FC236}">
                <a16:creationId xmlns:a16="http://schemas.microsoft.com/office/drawing/2014/main" id="{A0B46D22-64E6-4222-F4E2-B807A7A15287}"/>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019976280"/>
      </p:ext>
    </p:extLst>
  </p:cSld>
  <p:clrMapOvr>
    <a:masterClrMapping/>
  </p:clrMapOvr>
  <p:transition spd="med"/>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Boxes, 6 stacked, alternate,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E52F-EEA1-D56F-5E7A-C1983151DCC0}"/>
              </a:ext>
            </a:extLst>
          </p:cNvPr>
          <p:cNvSpPr>
            <a:spLocks noGrp="1"/>
          </p:cNvSpPr>
          <p:nvPr>
            <p:ph type="title"/>
          </p:nvPr>
        </p:nvSpPr>
        <p:spPr>
          <a:xfrm>
            <a:off x="287999" y="192024"/>
            <a:ext cx="5519019" cy="1706563"/>
          </a:xfrm>
        </p:spPr>
        <p:txBody>
          <a:bodyPr rIns="457200"/>
          <a:lstStyle>
            <a:lvl1pPr>
              <a:lnSpc>
                <a:spcPct val="100000"/>
              </a:lnSpc>
              <a:defRPr sz="3199">
                <a:solidFill>
                  <a:schemeClr val="tx2"/>
                </a:solidFill>
              </a:defRPr>
            </a:lvl1pPr>
          </a:lstStyle>
          <a:p>
            <a:r>
              <a:rPr lang="en-GB"/>
              <a:t>Click to edit Master title style</a:t>
            </a:r>
            <a:endParaRPr lang="en-US" dirty="0"/>
          </a:p>
        </p:txBody>
      </p:sp>
      <p:cxnSp>
        <p:nvCxnSpPr>
          <p:cNvPr id="20" name="Straight Connector 19" descr="Vertical column divider">
            <a:extLst>
              <a:ext uri="{FF2B5EF4-FFF2-40B4-BE49-F238E27FC236}">
                <a16:creationId xmlns:a16="http://schemas.microsoft.com/office/drawing/2014/main" id="{F764036E-86AB-0893-B72B-200B84A6BCFD}"/>
              </a:ext>
              <a:ext uri="{C183D7F6-B498-43B3-948B-1728B52AA6E4}">
                <adec:decorative xmlns:adec="http://schemas.microsoft.com/office/drawing/2017/decorative" val="0"/>
              </a:ext>
            </a:extLst>
          </p:cNvPr>
          <p:cNvCxnSpPr/>
          <p:nvPr userDrawn="1"/>
        </p:nvCxnSpPr>
        <p:spPr bwMode="auto">
          <a:xfrm>
            <a:off x="6093683" y="283464"/>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7" name="Text Placeholder 6">
            <a:extLst>
              <a:ext uri="{FF2B5EF4-FFF2-40B4-BE49-F238E27FC236}">
                <a16:creationId xmlns:a16="http://schemas.microsoft.com/office/drawing/2014/main" id="{6D534223-A15F-A9E6-C7FA-95FFDF117A57}"/>
              </a:ext>
            </a:extLst>
          </p:cNvPr>
          <p:cNvSpPr>
            <a:spLocks noGrp="1"/>
          </p:cNvSpPr>
          <p:nvPr>
            <p:ph type="body" sz="quarter" idx="12"/>
          </p:nvPr>
        </p:nvSpPr>
        <p:spPr>
          <a:xfrm>
            <a:off x="6380919" y="288036"/>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9" name="Straight Connector 18" descr="Vertical column divider">
            <a:extLst>
              <a:ext uri="{FF2B5EF4-FFF2-40B4-BE49-F238E27FC236}">
                <a16:creationId xmlns:a16="http://schemas.microsoft.com/office/drawing/2014/main" id="{B87B78A1-A315-98D3-1692-18AAAF4C6002}"/>
              </a:ext>
              <a:ext uri="{C183D7F6-B498-43B3-948B-1728B52AA6E4}">
                <adec:decorative xmlns:adec="http://schemas.microsoft.com/office/drawing/2017/decorative" val="0"/>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8" name="Text Placeholder 6">
            <a:extLst>
              <a:ext uri="{FF2B5EF4-FFF2-40B4-BE49-F238E27FC236}">
                <a16:creationId xmlns:a16="http://schemas.microsoft.com/office/drawing/2014/main" id="{C1675E3B-BB72-1CF2-CC6C-1977AEAF5921}"/>
              </a:ext>
            </a:extLst>
          </p:cNvPr>
          <p:cNvSpPr>
            <a:spLocks noGrp="1"/>
          </p:cNvSpPr>
          <p:nvPr>
            <p:ph type="body" sz="quarter" idx="13"/>
          </p:nvPr>
        </p:nvSpPr>
        <p:spPr>
          <a:xfrm>
            <a:off x="9430109" y="288036"/>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6" name="Straight Connector 15" descr="Horizontal row divider">
            <a:extLst>
              <a:ext uri="{FF2B5EF4-FFF2-40B4-BE49-F238E27FC236}">
                <a16:creationId xmlns:a16="http://schemas.microsoft.com/office/drawing/2014/main" id="{4F455E69-0B51-1D31-E569-651079398D33}"/>
              </a:ext>
              <a:ext uri="{C183D7F6-B498-43B3-948B-1728B52AA6E4}">
                <adec:decorative xmlns:adec="http://schemas.microsoft.com/office/drawing/2017/decorative" val="0"/>
              </a:ext>
            </a:extLst>
          </p:cNvPr>
          <p:cNvCxnSpPr>
            <a:cxnSpLocks/>
          </p:cNvCxnSpPr>
          <p:nvPr userDrawn="1"/>
        </p:nvCxnSpPr>
        <p:spPr bwMode="auto">
          <a:xfrm>
            <a:off x="287301" y="3048000"/>
            <a:ext cx="1162057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1" name="Text Placeholder 6">
            <a:extLst>
              <a:ext uri="{FF2B5EF4-FFF2-40B4-BE49-F238E27FC236}">
                <a16:creationId xmlns:a16="http://schemas.microsoft.com/office/drawing/2014/main" id="{75681CC4-265E-A18C-1C70-60E527BC6249}"/>
              </a:ext>
            </a:extLst>
          </p:cNvPr>
          <p:cNvSpPr>
            <a:spLocks noGrp="1"/>
          </p:cNvSpPr>
          <p:nvPr>
            <p:ph type="body" sz="quarter" idx="16"/>
          </p:nvPr>
        </p:nvSpPr>
        <p:spPr>
          <a:xfrm>
            <a:off x="287998" y="3332988"/>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8" name="Straight Connector 17" descr="Vertical column divider">
            <a:extLst>
              <a:ext uri="{FF2B5EF4-FFF2-40B4-BE49-F238E27FC236}">
                <a16:creationId xmlns:a16="http://schemas.microsoft.com/office/drawing/2014/main" id="{54C560F4-CB2D-6B04-588B-57BB4D4E6DC3}"/>
              </a:ext>
              <a:ext uri="{C183D7F6-B498-43B3-948B-1728B52AA6E4}">
                <adec:decorative xmlns:adec="http://schemas.microsoft.com/office/drawing/2017/decorative" val="0"/>
              </a:ext>
            </a:extLst>
          </p:cNvPr>
          <p:cNvCxnSpPr>
            <a:cxnSpLocks/>
          </p:cNvCxnSpPr>
          <p:nvPr userDrawn="1"/>
        </p:nvCxnSpPr>
        <p:spPr bwMode="auto">
          <a:xfrm>
            <a:off x="3047603" y="3048000"/>
            <a:ext cx="0" cy="295275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2" name="Text Placeholder 6">
            <a:extLst>
              <a:ext uri="{FF2B5EF4-FFF2-40B4-BE49-F238E27FC236}">
                <a16:creationId xmlns:a16="http://schemas.microsoft.com/office/drawing/2014/main" id="{8D234ED4-217E-BF9B-FDEE-0BE07F831EDD}"/>
              </a:ext>
            </a:extLst>
          </p:cNvPr>
          <p:cNvSpPr>
            <a:spLocks noGrp="1"/>
          </p:cNvSpPr>
          <p:nvPr>
            <p:ph type="body" sz="quarter" idx="17"/>
          </p:nvPr>
        </p:nvSpPr>
        <p:spPr>
          <a:xfrm>
            <a:off x="3333316" y="3333750"/>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6">
            <a:extLst>
              <a:ext uri="{FF2B5EF4-FFF2-40B4-BE49-F238E27FC236}">
                <a16:creationId xmlns:a16="http://schemas.microsoft.com/office/drawing/2014/main" id="{9258F0BD-A5CC-CECC-5230-86FB175FD67E}"/>
              </a:ext>
            </a:extLst>
          </p:cNvPr>
          <p:cNvSpPr>
            <a:spLocks noGrp="1"/>
          </p:cNvSpPr>
          <p:nvPr>
            <p:ph type="body" sz="quarter" idx="14"/>
          </p:nvPr>
        </p:nvSpPr>
        <p:spPr>
          <a:xfrm>
            <a:off x="6380919" y="3333750"/>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6">
            <a:extLst>
              <a:ext uri="{FF2B5EF4-FFF2-40B4-BE49-F238E27FC236}">
                <a16:creationId xmlns:a16="http://schemas.microsoft.com/office/drawing/2014/main" id="{D9573D61-18CF-FC91-A019-041D3206DAEC}"/>
              </a:ext>
            </a:extLst>
          </p:cNvPr>
          <p:cNvSpPr>
            <a:spLocks noGrp="1"/>
          </p:cNvSpPr>
          <p:nvPr>
            <p:ph type="body" sz="quarter" idx="15"/>
          </p:nvPr>
        </p:nvSpPr>
        <p:spPr>
          <a:xfrm>
            <a:off x="9430109" y="3333750"/>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BDA5ACE3-ACF8-D072-E98D-B30BD47D0818}"/>
              </a:ext>
            </a:extLst>
          </p:cNvPr>
          <p:cNvSpPr>
            <a:spLocks noGrp="1"/>
          </p:cNvSpPr>
          <p:nvPr>
            <p:ph type="ftr" sz="quarter" idx="18"/>
          </p:nvPr>
        </p:nvSpPr>
        <p:spPr/>
        <p:txBody>
          <a:bodyPr/>
          <a:lstStyle/>
          <a:p>
            <a:r>
              <a:rPr lang="en-US"/>
              <a:t>IBM Confidential</a:t>
            </a:r>
          </a:p>
        </p:txBody>
      </p:sp>
      <p:sp>
        <p:nvSpPr>
          <p:cNvPr id="5" name="Slide Number">
            <a:extLst>
              <a:ext uri="{FF2B5EF4-FFF2-40B4-BE49-F238E27FC236}">
                <a16:creationId xmlns:a16="http://schemas.microsoft.com/office/drawing/2014/main" id="{25C7A71B-E65D-0A5D-606D-9F95D5AC6BE8}"/>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006636784"/>
      </p:ext>
    </p:extLst>
  </p:cSld>
  <p:clrMapOvr>
    <a:masterClrMapping/>
  </p:clrMapOvr>
  <p:transition spd="med"/>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Boxes, 6 stacked, alternate,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E52F-EEA1-D56F-5E7A-C1983151DCC0}"/>
              </a:ext>
            </a:extLst>
          </p:cNvPr>
          <p:cNvSpPr>
            <a:spLocks noGrp="1"/>
          </p:cNvSpPr>
          <p:nvPr>
            <p:ph type="title"/>
          </p:nvPr>
        </p:nvSpPr>
        <p:spPr>
          <a:xfrm>
            <a:off x="287999" y="288036"/>
            <a:ext cx="2474590" cy="1706563"/>
          </a:xfrm>
        </p:spPr>
        <p:txBody>
          <a:bodyPr rIns="0"/>
          <a:lstStyle>
            <a:lvl1pPr>
              <a:lnSpc>
                <a:spcPct val="110000"/>
              </a:lnSpc>
              <a:defRPr sz="1800">
                <a:solidFill>
                  <a:schemeClr val="tx2"/>
                </a:solidFill>
              </a:defRPr>
            </a:lvl1pPr>
          </a:lstStyle>
          <a:p>
            <a:r>
              <a:rPr lang="en-GB"/>
              <a:t>Click to edit Master title style</a:t>
            </a:r>
            <a:endParaRPr lang="en-US" dirty="0"/>
          </a:p>
        </p:txBody>
      </p:sp>
      <p:cxnSp>
        <p:nvCxnSpPr>
          <p:cNvPr id="20" name="Straight Connector 19" descr="Vertical column divider">
            <a:extLst>
              <a:ext uri="{FF2B5EF4-FFF2-40B4-BE49-F238E27FC236}">
                <a16:creationId xmlns:a16="http://schemas.microsoft.com/office/drawing/2014/main" id="{F764036E-86AB-0893-B72B-200B84A6BCFD}"/>
              </a:ext>
              <a:ext uri="{C183D7F6-B498-43B3-948B-1728B52AA6E4}">
                <adec:decorative xmlns:adec="http://schemas.microsoft.com/office/drawing/2017/decorative" val="0"/>
              </a:ext>
            </a:extLst>
          </p:cNvPr>
          <p:cNvCxnSpPr/>
          <p:nvPr userDrawn="1"/>
        </p:nvCxnSpPr>
        <p:spPr bwMode="auto">
          <a:xfrm>
            <a:off x="6093683" y="283464"/>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7" name="Text Placeholder 6">
            <a:extLst>
              <a:ext uri="{FF2B5EF4-FFF2-40B4-BE49-F238E27FC236}">
                <a16:creationId xmlns:a16="http://schemas.microsoft.com/office/drawing/2014/main" id="{6D534223-A15F-A9E6-C7FA-95FFDF117A57}"/>
              </a:ext>
            </a:extLst>
          </p:cNvPr>
          <p:cNvSpPr>
            <a:spLocks noGrp="1"/>
          </p:cNvSpPr>
          <p:nvPr>
            <p:ph type="body" sz="quarter" idx="12"/>
          </p:nvPr>
        </p:nvSpPr>
        <p:spPr>
          <a:xfrm>
            <a:off x="6380919" y="288036"/>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9" name="Straight Connector 18" descr="Vertical column divider">
            <a:extLst>
              <a:ext uri="{FF2B5EF4-FFF2-40B4-BE49-F238E27FC236}">
                <a16:creationId xmlns:a16="http://schemas.microsoft.com/office/drawing/2014/main" id="{B87B78A1-A315-98D3-1692-18AAAF4C6002}"/>
              </a:ext>
              <a:ext uri="{C183D7F6-B498-43B3-948B-1728B52AA6E4}">
                <adec:decorative xmlns:adec="http://schemas.microsoft.com/office/drawing/2017/decorative" val="0"/>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8" name="Text Placeholder 6">
            <a:extLst>
              <a:ext uri="{FF2B5EF4-FFF2-40B4-BE49-F238E27FC236}">
                <a16:creationId xmlns:a16="http://schemas.microsoft.com/office/drawing/2014/main" id="{C1675E3B-BB72-1CF2-CC6C-1977AEAF5921}"/>
              </a:ext>
            </a:extLst>
          </p:cNvPr>
          <p:cNvSpPr>
            <a:spLocks noGrp="1"/>
          </p:cNvSpPr>
          <p:nvPr>
            <p:ph type="body" sz="quarter" idx="13"/>
          </p:nvPr>
        </p:nvSpPr>
        <p:spPr>
          <a:xfrm>
            <a:off x="9430109" y="288036"/>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6" name="Straight Connector 15" descr="Horizontal row divider">
            <a:extLst>
              <a:ext uri="{FF2B5EF4-FFF2-40B4-BE49-F238E27FC236}">
                <a16:creationId xmlns:a16="http://schemas.microsoft.com/office/drawing/2014/main" id="{4F455E69-0B51-1D31-E569-651079398D33}"/>
              </a:ext>
              <a:ext uri="{C183D7F6-B498-43B3-948B-1728B52AA6E4}">
                <adec:decorative xmlns:adec="http://schemas.microsoft.com/office/drawing/2017/decorative" val="0"/>
              </a:ext>
            </a:extLst>
          </p:cNvPr>
          <p:cNvCxnSpPr>
            <a:cxnSpLocks/>
          </p:cNvCxnSpPr>
          <p:nvPr userDrawn="1"/>
        </p:nvCxnSpPr>
        <p:spPr bwMode="auto">
          <a:xfrm>
            <a:off x="287301" y="3048000"/>
            <a:ext cx="1162057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1" name="Text Placeholder 6">
            <a:extLst>
              <a:ext uri="{FF2B5EF4-FFF2-40B4-BE49-F238E27FC236}">
                <a16:creationId xmlns:a16="http://schemas.microsoft.com/office/drawing/2014/main" id="{75681CC4-265E-A18C-1C70-60E527BC6249}"/>
              </a:ext>
            </a:extLst>
          </p:cNvPr>
          <p:cNvSpPr>
            <a:spLocks noGrp="1"/>
          </p:cNvSpPr>
          <p:nvPr>
            <p:ph type="body" sz="quarter" idx="16"/>
          </p:nvPr>
        </p:nvSpPr>
        <p:spPr>
          <a:xfrm>
            <a:off x="290042" y="3333750"/>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8" name="Straight Connector 17" descr="Vertical column divider">
            <a:extLst>
              <a:ext uri="{FF2B5EF4-FFF2-40B4-BE49-F238E27FC236}">
                <a16:creationId xmlns:a16="http://schemas.microsoft.com/office/drawing/2014/main" id="{54C560F4-CB2D-6B04-588B-57BB4D4E6DC3}"/>
              </a:ext>
              <a:ext uri="{C183D7F6-B498-43B3-948B-1728B52AA6E4}">
                <adec:decorative xmlns:adec="http://schemas.microsoft.com/office/drawing/2017/decorative" val="0"/>
              </a:ext>
            </a:extLst>
          </p:cNvPr>
          <p:cNvCxnSpPr>
            <a:cxnSpLocks/>
          </p:cNvCxnSpPr>
          <p:nvPr userDrawn="1"/>
        </p:nvCxnSpPr>
        <p:spPr bwMode="auto">
          <a:xfrm>
            <a:off x="3047603" y="3048000"/>
            <a:ext cx="0" cy="295275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2" name="Text Placeholder 6">
            <a:extLst>
              <a:ext uri="{FF2B5EF4-FFF2-40B4-BE49-F238E27FC236}">
                <a16:creationId xmlns:a16="http://schemas.microsoft.com/office/drawing/2014/main" id="{8D234ED4-217E-BF9B-FDEE-0BE07F831EDD}"/>
              </a:ext>
            </a:extLst>
          </p:cNvPr>
          <p:cNvSpPr>
            <a:spLocks noGrp="1"/>
          </p:cNvSpPr>
          <p:nvPr>
            <p:ph type="body" sz="quarter" idx="17"/>
          </p:nvPr>
        </p:nvSpPr>
        <p:spPr>
          <a:xfrm>
            <a:off x="3333316" y="3333750"/>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6">
            <a:extLst>
              <a:ext uri="{FF2B5EF4-FFF2-40B4-BE49-F238E27FC236}">
                <a16:creationId xmlns:a16="http://schemas.microsoft.com/office/drawing/2014/main" id="{9258F0BD-A5CC-CECC-5230-86FB175FD67E}"/>
              </a:ext>
            </a:extLst>
          </p:cNvPr>
          <p:cNvSpPr>
            <a:spLocks noGrp="1"/>
          </p:cNvSpPr>
          <p:nvPr>
            <p:ph type="body" sz="quarter" idx="14"/>
          </p:nvPr>
        </p:nvSpPr>
        <p:spPr>
          <a:xfrm>
            <a:off x="6380919" y="3333750"/>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6">
            <a:extLst>
              <a:ext uri="{FF2B5EF4-FFF2-40B4-BE49-F238E27FC236}">
                <a16:creationId xmlns:a16="http://schemas.microsoft.com/office/drawing/2014/main" id="{D9573D61-18CF-FC91-A019-041D3206DAEC}"/>
              </a:ext>
            </a:extLst>
          </p:cNvPr>
          <p:cNvSpPr>
            <a:spLocks noGrp="1"/>
          </p:cNvSpPr>
          <p:nvPr>
            <p:ph type="body" sz="quarter" idx="15"/>
          </p:nvPr>
        </p:nvSpPr>
        <p:spPr>
          <a:xfrm>
            <a:off x="9430109" y="3333750"/>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BDA5ACE3-ACF8-D072-E98D-B30BD47D0818}"/>
              </a:ext>
            </a:extLst>
          </p:cNvPr>
          <p:cNvSpPr>
            <a:spLocks noGrp="1"/>
          </p:cNvSpPr>
          <p:nvPr>
            <p:ph type="ftr" sz="quarter" idx="18"/>
          </p:nvPr>
        </p:nvSpPr>
        <p:spPr/>
        <p:txBody>
          <a:bodyPr/>
          <a:lstStyle/>
          <a:p>
            <a:r>
              <a:rPr lang="en-US"/>
              <a:t>IBM Confidential</a:t>
            </a:r>
          </a:p>
        </p:txBody>
      </p:sp>
      <p:sp>
        <p:nvSpPr>
          <p:cNvPr id="5" name="Slide Number">
            <a:extLst>
              <a:ext uri="{FF2B5EF4-FFF2-40B4-BE49-F238E27FC236}">
                <a16:creationId xmlns:a16="http://schemas.microsoft.com/office/drawing/2014/main" id="{78DA00F4-B5C9-B0CB-71F8-ED123EAA68CC}"/>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487639457"/>
      </p:ext>
    </p:extLst>
  </p:cSld>
  <p:clrMapOvr>
    <a:masterClrMapping/>
  </p:clrMapOvr>
  <p:transition spd="med"/>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Video or imagery, half, inse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28FE37E5-0FED-B2B2-3150-F02A8956CD38}"/>
              </a:ext>
            </a:extLst>
          </p:cNvPr>
          <p:cNvSpPr>
            <a:spLocks noGrp="1"/>
          </p:cNvSpPr>
          <p:nvPr>
            <p:ph type="body" sz="quarter" idx="12"/>
          </p:nvPr>
        </p:nvSpPr>
        <p:spPr>
          <a:xfrm>
            <a:off x="287999" y="1714500"/>
            <a:ext cx="2477765" cy="4286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5">
            <a:extLst>
              <a:ext uri="{FF2B5EF4-FFF2-40B4-BE49-F238E27FC236}">
                <a16:creationId xmlns:a16="http://schemas.microsoft.com/office/drawing/2014/main" id="{88F00625-4E10-D884-2256-56B294B4BA89}"/>
              </a:ext>
            </a:extLst>
          </p:cNvPr>
          <p:cNvSpPr>
            <a:spLocks noGrp="1"/>
          </p:cNvSpPr>
          <p:nvPr>
            <p:ph type="body" sz="quarter" idx="13"/>
          </p:nvPr>
        </p:nvSpPr>
        <p:spPr>
          <a:xfrm>
            <a:off x="3333316" y="1714500"/>
            <a:ext cx="2475384" cy="4286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Picture Placeholder 10" descr="Place imagery here">
            <a:extLst>
              <a:ext uri="{FF2B5EF4-FFF2-40B4-BE49-F238E27FC236}">
                <a16:creationId xmlns:a16="http://schemas.microsoft.com/office/drawing/2014/main" id="{468A48E8-BE84-7972-AB73-8E31C1C13499}"/>
              </a:ext>
            </a:extLst>
          </p:cNvPr>
          <p:cNvSpPr>
            <a:spLocks noGrp="1"/>
          </p:cNvSpPr>
          <p:nvPr>
            <p:ph type="pic" sz="quarter" idx="15" hasCustomPrompt="1"/>
          </p:nvPr>
        </p:nvSpPr>
        <p:spPr>
          <a:xfrm>
            <a:off x="6380919" y="284956"/>
            <a:ext cx="5523781" cy="6287294"/>
          </a:xfrm>
          <a:solidFill>
            <a:srgbClr val="E0E0E0"/>
          </a:solidFill>
        </p:spPr>
        <p:txBody>
          <a:bodyPr anchor="ctr"/>
          <a:lstStyle>
            <a:lvl1pPr algn="ctr">
              <a:defRPr>
                <a:solidFill>
                  <a:schemeClr val="accent5"/>
                </a:solidFill>
              </a:defRPr>
            </a:lvl1pPr>
          </a:lstStyle>
          <a:p>
            <a:r>
              <a:rPr lang="en-US"/>
              <a:t>Place imagery here</a:t>
            </a:r>
          </a:p>
        </p:txBody>
      </p:sp>
      <p:sp>
        <p:nvSpPr>
          <p:cNvPr id="4" name="Footer Placeholder 3">
            <a:extLst>
              <a:ext uri="{FF2B5EF4-FFF2-40B4-BE49-F238E27FC236}">
                <a16:creationId xmlns:a16="http://schemas.microsoft.com/office/drawing/2014/main" id="{C977F84A-1700-568D-FF6C-C74EAF713E1A}"/>
              </a:ext>
            </a:extLst>
          </p:cNvPr>
          <p:cNvSpPr>
            <a:spLocks noGrp="1"/>
          </p:cNvSpPr>
          <p:nvPr>
            <p:ph type="ftr" sz="quarter" idx="14"/>
          </p:nvPr>
        </p:nvSpPr>
        <p:spPr/>
        <p:txBody>
          <a:bodyPr/>
          <a:lstStyle/>
          <a:p>
            <a:r>
              <a:rPr lang="en-US"/>
              <a:t>IBM Confidential</a:t>
            </a:r>
          </a:p>
        </p:txBody>
      </p:sp>
    </p:spTree>
    <p:extLst>
      <p:ext uri="{BB962C8B-B14F-4D97-AF65-F5344CB8AC3E}">
        <p14:creationId xmlns:p14="http://schemas.microsoft.com/office/powerpoint/2010/main" val="1202301533"/>
      </p:ext>
    </p:extLst>
  </p:cSld>
  <p:clrMapOvr>
    <a:masterClrMapping/>
  </p:clrMapOvr>
  <p:transition spd="med"/>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Video or imagery, 3/4, blee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75EDE688-75EF-DA04-F0B3-24F53FFC6BAF}"/>
              </a:ext>
            </a:extLst>
          </p:cNvPr>
          <p:cNvSpPr>
            <a:spLocks noGrp="1"/>
          </p:cNvSpPr>
          <p:nvPr>
            <p:ph type="body" sz="quarter" idx="13"/>
          </p:nvPr>
        </p:nvSpPr>
        <p:spPr>
          <a:xfrm>
            <a:off x="287999" y="1714500"/>
            <a:ext cx="2477765" cy="4286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Picture Placeholder 11" descr="Place imagery here">
            <a:extLst>
              <a:ext uri="{FF2B5EF4-FFF2-40B4-BE49-F238E27FC236}">
                <a16:creationId xmlns:a16="http://schemas.microsoft.com/office/drawing/2014/main" id="{DE390102-FDF4-C834-3F45-02B57A70ADB2}"/>
              </a:ext>
            </a:extLst>
          </p:cNvPr>
          <p:cNvSpPr>
            <a:spLocks noGrp="1"/>
          </p:cNvSpPr>
          <p:nvPr>
            <p:ph type="pic" sz="quarter" idx="14" hasCustomPrompt="1"/>
          </p:nvPr>
        </p:nvSpPr>
        <p:spPr>
          <a:xfrm>
            <a:off x="3047603" y="0"/>
            <a:ext cx="9144397" cy="6858000"/>
          </a:xfrm>
          <a:solidFill>
            <a:srgbClr val="E0E0E0"/>
          </a:solidFill>
        </p:spPr>
        <p:txBody>
          <a:bodyPr anchor="ctr"/>
          <a:lstStyle>
            <a:lvl1pPr algn="ctr">
              <a:defRPr>
                <a:solidFill>
                  <a:schemeClr val="accent5"/>
                </a:solidFill>
              </a:defRPr>
            </a:lvl1pPr>
          </a:lstStyle>
          <a:p>
            <a:r>
              <a:rPr lang="en-US"/>
              <a:t>Place imagery here</a:t>
            </a:r>
          </a:p>
        </p:txBody>
      </p:sp>
      <p:sp>
        <p:nvSpPr>
          <p:cNvPr id="4" name="Footer Placeholder 3">
            <a:extLst>
              <a:ext uri="{FF2B5EF4-FFF2-40B4-BE49-F238E27FC236}">
                <a16:creationId xmlns:a16="http://schemas.microsoft.com/office/drawing/2014/main" id="{69559113-A66F-B148-0A73-FD8B5C2B023D}"/>
              </a:ext>
            </a:extLst>
          </p:cNvPr>
          <p:cNvSpPr>
            <a:spLocks noGrp="1"/>
          </p:cNvSpPr>
          <p:nvPr>
            <p:ph type="ftr" sz="quarter" idx="12"/>
          </p:nvPr>
        </p:nvSpPr>
        <p:spPr/>
        <p:txBody>
          <a:bodyPr/>
          <a:lstStyle/>
          <a:p>
            <a:r>
              <a:rPr lang="en-US"/>
              <a:t>IBM Confidential</a:t>
            </a:r>
          </a:p>
        </p:txBody>
      </p:sp>
      <p:sp>
        <p:nvSpPr>
          <p:cNvPr id="3" name="Slide Number Placeholder 2">
            <a:extLst>
              <a:ext uri="{FF2B5EF4-FFF2-40B4-BE49-F238E27FC236}">
                <a16:creationId xmlns:a16="http://schemas.microsoft.com/office/drawing/2014/main" id="{5075B039-5865-7356-B725-0FF3C8F73E3C}"/>
              </a:ext>
            </a:extLst>
          </p:cNvPr>
          <p:cNvSpPr>
            <a:spLocks noGrp="1"/>
          </p:cNvSpPr>
          <p:nvPr>
            <p:ph type="sldNum" sz="quarter" idx="10"/>
          </p:nvPr>
        </p:nvSpPr>
        <p:spPr>
          <a:xfrm>
            <a:off x="11770048" y="6452314"/>
            <a:ext cx="134652" cy="123111"/>
          </a:xfrm>
          <a:prstGeom prst="rect">
            <a:avLst/>
          </a:prstGeo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403506413"/>
      </p:ext>
    </p:extLst>
  </p:cSld>
  <p:clrMapOvr>
    <a:masterClrMapping/>
  </p:clrMapOvr>
  <p:transition spd="med"/>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Video or imagery, 3/4, inse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28FE37E5-0FED-B2B2-3150-F02A8956CD38}"/>
              </a:ext>
            </a:extLst>
          </p:cNvPr>
          <p:cNvSpPr>
            <a:spLocks noGrp="1"/>
          </p:cNvSpPr>
          <p:nvPr>
            <p:ph type="body" sz="quarter" idx="12"/>
          </p:nvPr>
        </p:nvSpPr>
        <p:spPr>
          <a:xfrm>
            <a:off x="287999" y="1714500"/>
            <a:ext cx="2477765" cy="4286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Picture Placeholder 6" descr="Place imagery here">
            <a:extLst>
              <a:ext uri="{FF2B5EF4-FFF2-40B4-BE49-F238E27FC236}">
                <a16:creationId xmlns:a16="http://schemas.microsoft.com/office/drawing/2014/main" id="{CC70703B-65B6-4B78-8B7C-73857A06C3A8}"/>
              </a:ext>
            </a:extLst>
          </p:cNvPr>
          <p:cNvSpPr>
            <a:spLocks noGrp="1"/>
          </p:cNvSpPr>
          <p:nvPr>
            <p:ph type="pic" sz="quarter" idx="14" hasCustomPrompt="1"/>
          </p:nvPr>
        </p:nvSpPr>
        <p:spPr>
          <a:xfrm>
            <a:off x="3333316" y="282575"/>
            <a:ext cx="8574559" cy="6289675"/>
          </a:xfrm>
          <a:solidFill>
            <a:srgbClr val="E0E0E0"/>
          </a:solidFill>
        </p:spPr>
        <p:txBody>
          <a:bodyPr anchor="ctr"/>
          <a:lstStyle>
            <a:lvl1pPr algn="ctr">
              <a:defRPr>
                <a:solidFill>
                  <a:schemeClr val="accent5"/>
                </a:solidFill>
              </a:defRPr>
            </a:lvl1pPr>
          </a:lstStyle>
          <a:p>
            <a:r>
              <a:rPr lang="en-US"/>
              <a:t>Place imagery here</a:t>
            </a:r>
          </a:p>
        </p:txBody>
      </p:sp>
      <p:sp>
        <p:nvSpPr>
          <p:cNvPr id="4" name="Footer Placeholder 3">
            <a:extLst>
              <a:ext uri="{FF2B5EF4-FFF2-40B4-BE49-F238E27FC236}">
                <a16:creationId xmlns:a16="http://schemas.microsoft.com/office/drawing/2014/main" id="{378C6A11-84D9-C1BA-F3C9-2E9D1A288B25}"/>
              </a:ext>
            </a:extLst>
          </p:cNvPr>
          <p:cNvSpPr>
            <a:spLocks noGrp="1"/>
          </p:cNvSpPr>
          <p:nvPr>
            <p:ph type="ftr" sz="quarter" idx="13"/>
          </p:nvPr>
        </p:nvSpPr>
        <p:spPr/>
        <p:txBody>
          <a:bodyPr/>
          <a:lstStyle/>
          <a:p>
            <a:r>
              <a:rPr lang="en-US"/>
              <a:t>IBM Confidential</a:t>
            </a:r>
          </a:p>
        </p:txBody>
      </p:sp>
    </p:spTree>
    <p:extLst>
      <p:ext uri="{BB962C8B-B14F-4D97-AF65-F5344CB8AC3E}">
        <p14:creationId xmlns:p14="http://schemas.microsoft.com/office/powerpoint/2010/main" val="3213029257"/>
      </p:ext>
    </p:extLst>
  </p:cSld>
  <p:clrMapOvr>
    <a:masterClrMapping/>
  </p:clrMapOvr>
  <p:transition spd="med"/>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Video or imagery, bleed">
    <p:bg>
      <p:bgPr>
        <a:solidFill>
          <a:schemeClr val="bg1"/>
        </a:solidFill>
        <a:effectLst/>
      </p:bgPr>
    </p:bg>
    <p:spTree>
      <p:nvGrpSpPr>
        <p:cNvPr id="1" name=""/>
        <p:cNvGrpSpPr/>
        <p:nvPr/>
      </p:nvGrpSpPr>
      <p:grpSpPr>
        <a:xfrm>
          <a:off x="0" y="0"/>
          <a:ext cx="0" cy="0"/>
          <a:chOff x="0" y="0"/>
          <a:chExt cx="0" cy="0"/>
        </a:xfrm>
      </p:grpSpPr>
      <p:sp>
        <p:nvSpPr>
          <p:cNvPr id="4" name="Picture Placeholder 3" descr="Place imagery here">
            <a:extLst>
              <a:ext uri="{FF2B5EF4-FFF2-40B4-BE49-F238E27FC236}">
                <a16:creationId xmlns:a16="http://schemas.microsoft.com/office/drawing/2014/main" id="{F6679120-DB81-97FD-CD5A-00DC1F5E6658}"/>
              </a:ext>
            </a:extLst>
          </p:cNvPr>
          <p:cNvSpPr>
            <a:spLocks noGrp="1"/>
          </p:cNvSpPr>
          <p:nvPr>
            <p:ph type="pic" sz="quarter" idx="11" hasCustomPrompt="1"/>
          </p:nvPr>
        </p:nvSpPr>
        <p:spPr>
          <a:xfrm>
            <a:off x="0" y="0"/>
            <a:ext cx="12192000" cy="6858000"/>
          </a:xfrm>
          <a:solidFill>
            <a:srgbClr val="E0E0E0"/>
          </a:solidFill>
        </p:spPr>
        <p:txBody>
          <a:bodyPr anchor="ctr"/>
          <a:lstStyle>
            <a:lvl1pPr algn="ctr">
              <a:defRPr>
                <a:solidFill>
                  <a:schemeClr val="accent5"/>
                </a:solidFill>
              </a:defRPr>
            </a:lvl1pPr>
          </a:lstStyle>
          <a:p>
            <a:r>
              <a:rPr lang="en-US"/>
              <a:t>Place imagery here</a:t>
            </a:r>
          </a:p>
        </p:txBody>
      </p:sp>
      <p:sp>
        <p:nvSpPr>
          <p:cNvPr id="3" name="Slide Number Placeholder 2">
            <a:extLst>
              <a:ext uri="{FF2B5EF4-FFF2-40B4-BE49-F238E27FC236}">
                <a16:creationId xmlns:a16="http://schemas.microsoft.com/office/drawing/2014/main" id="{60C9F466-AC9D-B311-5655-93E326ED59B1}"/>
              </a:ext>
            </a:extLst>
          </p:cNvPr>
          <p:cNvSpPr>
            <a:spLocks noGrp="1"/>
          </p:cNvSpPr>
          <p:nvPr>
            <p:ph type="sldNum" sz="quarter" idx="10"/>
          </p:nvPr>
        </p:nvSpPr>
        <p:spPr>
          <a:xfrm>
            <a:off x="11770048" y="6452314"/>
            <a:ext cx="134652" cy="123111"/>
          </a:xfrm>
          <a:prstGeom prst="rect">
            <a:avLst/>
          </a:prstGeo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604621342"/>
      </p:ext>
    </p:extLst>
  </p:cSld>
  <p:clrMapOvr>
    <a:masterClrMapping/>
  </p:clrMapOvr>
  <p:transition spd="med"/>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Video or imagery, inset">
    <p:bg>
      <p:bgPr>
        <a:solidFill>
          <a:schemeClr val="bg1"/>
        </a:solidFill>
        <a:effectLst/>
      </p:bgPr>
    </p:bg>
    <p:spTree>
      <p:nvGrpSpPr>
        <p:cNvPr id="1" name=""/>
        <p:cNvGrpSpPr/>
        <p:nvPr/>
      </p:nvGrpSpPr>
      <p:grpSpPr>
        <a:xfrm>
          <a:off x="0" y="0"/>
          <a:ext cx="0" cy="0"/>
          <a:chOff x="0" y="0"/>
          <a:chExt cx="0" cy="0"/>
        </a:xfrm>
      </p:grpSpPr>
      <p:sp>
        <p:nvSpPr>
          <p:cNvPr id="4" name="Picture Placeholder 3" descr="Place imagery here">
            <a:extLst>
              <a:ext uri="{FF2B5EF4-FFF2-40B4-BE49-F238E27FC236}">
                <a16:creationId xmlns:a16="http://schemas.microsoft.com/office/drawing/2014/main" id="{34239CCE-9A38-90E1-F860-FF40FBDA2409}"/>
              </a:ext>
            </a:extLst>
          </p:cNvPr>
          <p:cNvSpPr>
            <a:spLocks noGrp="1"/>
          </p:cNvSpPr>
          <p:nvPr>
            <p:ph type="pic" sz="quarter" idx="11" hasCustomPrompt="1"/>
          </p:nvPr>
        </p:nvSpPr>
        <p:spPr>
          <a:xfrm>
            <a:off x="284126" y="284957"/>
            <a:ext cx="11620574" cy="6290468"/>
          </a:xfrm>
          <a:solidFill>
            <a:srgbClr val="E0E0E0"/>
          </a:solidFill>
        </p:spPr>
        <p:txBody>
          <a:bodyPr anchor="ctr"/>
          <a:lstStyle>
            <a:lvl1pPr algn="ctr">
              <a:defRPr>
                <a:solidFill>
                  <a:schemeClr val="accent5"/>
                </a:solidFill>
              </a:defRPr>
            </a:lvl1pPr>
          </a:lstStyle>
          <a:p>
            <a:r>
              <a:rPr lang="en-US"/>
              <a:t>Place imagery here</a:t>
            </a:r>
          </a:p>
        </p:txBody>
      </p:sp>
    </p:spTree>
    <p:extLst>
      <p:ext uri="{BB962C8B-B14F-4D97-AF65-F5344CB8AC3E}">
        <p14:creationId xmlns:p14="http://schemas.microsoft.com/office/powerpoint/2010/main" val="190276144"/>
      </p:ext>
    </p:extLst>
  </p:cSld>
  <p:clrMapOvr>
    <a:masterClrMapping/>
  </p:clrMapOvr>
  <p:transition spd="med"/>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Contacts, profiles, contributor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17" name="Picture Placeholder 7" descr="Place bio portrait here">
            <a:extLst>
              <a:ext uri="{FF2B5EF4-FFF2-40B4-BE49-F238E27FC236}">
                <a16:creationId xmlns:a16="http://schemas.microsoft.com/office/drawing/2014/main" id="{E889D859-F4A1-3E97-F05E-8D134A25B9F2}"/>
              </a:ext>
            </a:extLst>
          </p:cNvPr>
          <p:cNvSpPr>
            <a:spLocks noGrp="1"/>
          </p:cNvSpPr>
          <p:nvPr>
            <p:ph type="pic" sz="quarter" idx="20" hasCustomPrompt="1"/>
          </p:nvPr>
        </p:nvSpPr>
        <p:spPr>
          <a:xfrm>
            <a:off x="287999" y="1333500"/>
            <a:ext cx="1236501" cy="1238250"/>
          </a:xfrm>
          <a:solidFill>
            <a:srgbClr val="E0E0E0"/>
          </a:solidFill>
        </p:spPr>
        <p:txBody>
          <a:bodyPr anchor="ctr"/>
          <a:lstStyle>
            <a:lvl1pPr algn="ctr">
              <a:defRPr>
                <a:solidFill>
                  <a:schemeClr val="accent5"/>
                </a:solidFill>
              </a:defRPr>
            </a:lvl1pPr>
          </a:lstStyle>
          <a:p>
            <a:r>
              <a:rPr lang="en-US"/>
              <a:t>Place imagery here</a:t>
            </a:r>
          </a:p>
        </p:txBody>
      </p:sp>
      <p:sp>
        <p:nvSpPr>
          <p:cNvPr id="18" name="Text Placeholder 9">
            <a:extLst>
              <a:ext uri="{FF2B5EF4-FFF2-40B4-BE49-F238E27FC236}">
                <a16:creationId xmlns:a16="http://schemas.microsoft.com/office/drawing/2014/main" id="{31D025A0-5106-DFB0-90B1-8B366B78913F}"/>
              </a:ext>
            </a:extLst>
          </p:cNvPr>
          <p:cNvSpPr>
            <a:spLocks noGrp="1"/>
          </p:cNvSpPr>
          <p:nvPr>
            <p:ph type="body" sz="quarter" idx="21"/>
          </p:nvPr>
        </p:nvSpPr>
        <p:spPr>
          <a:xfrm>
            <a:off x="1714277" y="1333500"/>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8" name="Picture Placeholder 7" descr="Place bio portrait here">
            <a:extLst>
              <a:ext uri="{FF2B5EF4-FFF2-40B4-BE49-F238E27FC236}">
                <a16:creationId xmlns:a16="http://schemas.microsoft.com/office/drawing/2014/main" id="{AB8510EE-4140-AEDB-B7AB-EF1D4B72D2AD}"/>
              </a:ext>
            </a:extLst>
          </p:cNvPr>
          <p:cNvSpPr>
            <a:spLocks noGrp="1"/>
          </p:cNvSpPr>
          <p:nvPr>
            <p:ph type="pic" sz="quarter" idx="11" hasCustomPrompt="1"/>
          </p:nvPr>
        </p:nvSpPr>
        <p:spPr>
          <a:xfrm>
            <a:off x="287999" y="3060700"/>
            <a:ext cx="1236501"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a:t>Place imagery here</a:t>
            </a:r>
          </a:p>
        </p:txBody>
      </p:sp>
      <p:sp>
        <p:nvSpPr>
          <p:cNvPr id="10" name="Text Placeholder 9">
            <a:extLst>
              <a:ext uri="{FF2B5EF4-FFF2-40B4-BE49-F238E27FC236}">
                <a16:creationId xmlns:a16="http://schemas.microsoft.com/office/drawing/2014/main" id="{126F49A0-96BE-0B44-B1C8-17D765B10B3E}"/>
              </a:ext>
            </a:extLst>
          </p:cNvPr>
          <p:cNvSpPr>
            <a:spLocks noGrp="1"/>
          </p:cNvSpPr>
          <p:nvPr>
            <p:ph type="body" sz="quarter" idx="12"/>
          </p:nvPr>
        </p:nvSpPr>
        <p:spPr>
          <a:xfrm>
            <a:off x="1714277" y="3060700"/>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Picture Placeholder 7" descr="Place bio portrait here">
            <a:extLst>
              <a:ext uri="{FF2B5EF4-FFF2-40B4-BE49-F238E27FC236}">
                <a16:creationId xmlns:a16="http://schemas.microsoft.com/office/drawing/2014/main" id="{3F048335-9A0B-2C1F-47A6-67051F20075E}"/>
              </a:ext>
            </a:extLst>
          </p:cNvPr>
          <p:cNvSpPr>
            <a:spLocks noGrp="1"/>
          </p:cNvSpPr>
          <p:nvPr>
            <p:ph type="pic" sz="quarter" idx="13" hasCustomPrompt="1"/>
          </p:nvPr>
        </p:nvSpPr>
        <p:spPr>
          <a:xfrm>
            <a:off x="287999" y="4762500"/>
            <a:ext cx="1236501"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a:t>Place imagery here</a:t>
            </a:r>
          </a:p>
        </p:txBody>
      </p:sp>
      <p:sp>
        <p:nvSpPr>
          <p:cNvPr id="12" name="Text Placeholder 9">
            <a:extLst>
              <a:ext uri="{FF2B5EF4-FFF2-40B4-BE49-F238E27FC236}">
                <a16:creationId xmlns:a16="http://schemas.microsoft.com/office/drawing/2014/main" id="{D4772377-8015-4C99-7ED3-E4475C524D2A}"/>
              </a:ext>
            </a:extLst>
          </p:cNvPr>
          <p:cNvSpPr>
            <a:spLocks noGrp="1"/>
          </p:cNvSpPr>
          <p:nvPr>
            <p:ph type="body" sz="quarter" idx="14"/>
          </p:nvPr>
        </p:nvSpPr>
        <p:spPr>
          <a:xfrm>
            <a:off x="1714277" y="4762501"/>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3" name="Picture Placeholder 7" descr="Place bio portrait here">
            <a:extLst>
              <a:ext uri="{FF2B5EF4-FFF2-40B4-BE49-F238E27FC236}">
                <a16:creationId xmlns:a16="http://schemas.microsoft.com/office/drawing/2014/main" id="{F94AC7E0-2DC4-5DEB-8E1E-2F27996F98E6}"/>
              </a:ext>
            </a:extLst>
          </p:cNvPr>
          <p:cNvSpPr>
            <a:spLocks noGrp="1"/>
          </p:cNvSpPr>
          <p:nvPr>
            <p:ph type="pic" sz="quarter" idx="26" hasCustomPrompt="1"/>
          </p:nvPr>
        </p:nvSpPr>
        <p:spPr>
          <a:xfrm>
            <a:off x="6377745" y="1333500"/>
            <a:ext cx="1236501"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a:t>Place imagery here</a:t>
            </a:r>
          </a:p>
        </p:txBody>
      </p:sp>
      <p:sp>
        <p:nvSpPr>
          <p:cNvPr id="24" name="Text Placeholder 9">
            <a:extLst>
              <a:ext uri="{FF2B5EF4-FFF2-40B4-BE49-F238E27FC236}">
                <a16:creationId xmlns:a16="http://schemas.microsoft.com/office/drawing/2014/main" id="{3E3566C7-C728-77B2-2A34-BBB83D482F56}"/>
              </a:ext>
            </a:extLst>
          </p:cNvPr>
          <p:cNvSpPr>
            <a:spLocks noGrp="1"/>
          </p:cNvSpPr>
          <p:nvPr>
            <p:ph type="body" sz="quarter" idx="27"/>
          </p:nvPr>
        </p:nvSpPr>
        <p:spPr>
          <a:xfrm>
            <a:off x="7807896" y="1333500"/>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9" name="Picture Placeholder 7" descr="Place bio portrait here">
            <a:extLst>
              <a:ext uri="{FF2B5EF4-FFF2-40B4-BE49-F238E27FC236}">
                <a16:creationId xmlns:a16="http://schemas.microsoft.com/office/drawing/2014/main" id="{A33F8C74-1D30-FEA9-4F3C-636531C86142}"/>
              </a:ext>
            </a:extLst>
          </p:cNvPr>
          <p:cNvSpPr>
            <a:spLocks noGrp="1"/>
          </p:cNvSpPr>
          <p:nvPr>
            <p:ph type="pic" sz="quarter" idx="22" hasCustomPrompt="1"/>
          </p:nvPr>
        </p:nvSpPr>
        <p:spPr>
          <a:xfrm>
            <a:off x="6377745" y="3060700"/>
            <a:ext cx="1236501"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a:t>Place imagery here</a:t>
            </a:r>
          </a:p>
        </p:txBody>
      </p:sp>
      <p:sp>
        <p:nvSpPr>
          <p:cNvPr id="20" name="Text Placeholder 9">
            <a:extLst>
              <a:ext uri="{FF2B5EF4-FFF2-40B4-BE49-F238E27FC236}">
                <a16:creationId xmlns:a16="http://schemas.microsoft.com/office/drawing/2014/main" id="{A52D1EA1-405F-7875-BAB9-B258776E1460}"/>
              </a:ext>
            </a:extLst>
          </p:cNvPr>
          <p:cNvSpPr>
            <a:spLocks noGrp="1"/>
          </p:cNvSpPr>
          <p:nvPr>
            <p:ph type="body" sz="quarter" idx="23"/>
          </p:nvPr>
        </p:nvSpPr>
        <p:spPr>
          <a:xfrm>
            <a:off x="7807896" y="3060700"/>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1" name="Picture Placeholder 7" descr="Place bio portrait here">
            <a:extLst>
              <a:ext uri="{FF2B5EF4-FFF2-40B4-BE49-F238E27FC236}">
                <a16:creationId xmlns:a16="http://schemas.microsoft.com/office/drawing/2014/main" id="{2E690121-61A1-708E-E5B8-5B65A668E628}"/>
              </a:ext>
            </a:extLst>
          </p:cNvPr>
          <p:cNvSpPr>
            <a:spLocks noGrp="1"/>
          </p:cNvSpPr>
          <p:nvPr>
            <p:ph type="pic" sz="quarter" idx="24" hasCustomPrompt="1"/>
          </p:nvPr>
        </p:nvSpPr>
        <p:spPr>
          <a:xfrm>
            <a:off x="6377745" y="4762500"/>
            <a:ext cx="1236501"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a:t>Place imagery here</a:t>
            </a:r>
          </a:p>
        </p:txBody>
      </p:sp>
      <p:sp>
        <p:nvSpPr>
          <p:cNvPr id="22" name="Text Placeholder 9">
            <a:extLst>
              <a:ext uri="{FF2B5EF4-FFF2-40B4-BE49-F238E27FC236}">
                <a16:creationId xmlns:a16="http://schemas.microsoft.com/office/drawing/2014/main" id="{73849969-24A3-113A-C58E-4A4B0FB29BAD}"/>
              </a:ext>
            </a:extLst>
          </p:cNvPr>
          <p:cNvSpPr>
            <a:spLocks noGrp="1"/>
          </p:cNvSpPr>
          <p:nvPr>
            <p:ph type="body" sz="quarter" idx="25"/>
          </p:nvPr>
        </p:nvSpPr>
        <p:spPr>
          <a:xfrm>
            <a:off x="7807896" y="4762501"/>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85D83A84-CCD3-C297-7314-225B96D47D6A}"/>
              </a:ext>
            </a:extLst>
          </p:cNvPr>
          <p:cNvSpPr>
            <a:spLocks noGrp="1"/>
          </p:cNvSpPr>
          <p:nvPr>
            <p:ph type="ftr" sz="quarter" idx="19"/>
          </p:nvPr>
        </p:nvSpPr>
        <p:spPr/>
        <p:txBody>
          <a:bodyPr/>
          <a:lstStyle/>
          <a:p>
            <a:r>
              <a:rPr lang="en-US"/>
              <a:t>IBM Confidential</a:t>
            </a:r>
          </a:p>
        </p:txBody>
      </p:sp>
      <p:sp>
        <p:nvSpPr>
          <p:cNvPr id="5" name="Slide Number">
            <a:extLst>
              <a:ext uri="{FF2B5EF4-FFF2-40B4-BE49-F238E27FC236}">
                <a16:creationId xmlns:a16="http://schemas.microsoft.com/office/drawing/2014/main" id="{74870601-E9CA-9D0E-804F-2A7353CE534A}"/>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713014667"/>
      </p:ext>
    </p:extLst>
  </p:cSld>
  <p:clrMapOvr>
    <a:masterClrMapping/>
  </p:clrMapOvr>
  <p:transition spd="med"/>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88036"/>
            <a:ext cx="2474590" cy="2286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5" name="Table Placeholder 4">
            <a:extLst>
              <a:ext uri="{FF2B5EF4-FFF2-40B4-BE49-F238E27FC236}">
                <a16:creationId xmlns:a16="http://schemas.microsoft.com/office/drawing/2014/main" id="{B3D8D357-75A1-F4FD-F531-380CF7DE4340}"/>
              </a:ext>
            </a:extLst>
          </p:cNvPr>
          <p:cNvSpPr>
            <a:spLocks noGrp="1"/>
          </p:cNvSpPr>
          <p:nvPr>
            <p:ph type="tbl" sz="quarter" idx="11"/>
          </p:nvPr>
        </p:nvSpPr>
        <p:spPr>
          <a:xfrm>
            <a:off x="3333316" y="284957"/>
            <a:ext cx="8571384" cy="5715794"/>
          </a:xfrm>
        </p:spPr>
        <p:txBody>
          <a:bodyPr anchor="ctr"/>
          <a:lstStyle>
            <a:lvl1pPr algn="ctr">
              <a:defRPr>
                <a:solidFill>
                  <a:schemeClr val="tx1"/>
                </a:solidFill>
              </a:defRPr>
            </a:lvl1pPr>
          </a:lstStyle>
          <a:p>
            <a:r>
              <a:rPr lang="en-GB"/>
              <a:t>Click icon to add table</a:t>
            </a:r>
            <a:endParaRPr lang="en-US"/>
          </a:p>
        </p:txBody>
      </p:sp>
      <p:sp>
        <p:nvSpPr>
          <p:cNvPr id="4" name="Footer Placeholder 3">
            <a:extLst>
              <a:ext uri="{FF2B5EF4-FFF2-40B4-BE49-F238E27FC236}">
                <a16:creationId xmlns:a16="http://schemas.microsoft.com/office/drawing/2014/main" id="{B48A8EE3-1224-3A4B-8A9E-611D8DCF629F}"/>
              </a:ext>
            </a:extLst>
          </p:cNvPr>
          <p:cNvSpPr>
            <a:spLocks noGrp="1"/>
          </p:cNvSpPr>
          <p:nvPr>
            <p:ph type="ftr" sz="quarter" idx="12"/>
          </p:nvPr>
        </p:nvSpPr>
        <p:spPr/>
        <p:txBody>
          <a:bodyPr/>
          <a:lstStyle/>
          <a:p>
            <a:r>
              <a:rPr lang="en-US"/>
              <a:t>IBM Confidential</a:t>
            </a:r>
          </a:p>
        </p:txBody>
      </p:sp>
      <p:sp>
        <p:nvSpPr>
          <p:cNvPr id="6" name="Slide Number">
            <a:extLst>
              <a:ext uri="{FF2B5EF4-FFF2-40B4-BE49-F238E27FC236}">
                <a16:creationId xmlns:a16="http://schemas.microsoft.com/office/drawing/2014/main" id="{7989FA07-F7B7-BE4B-581F-7BE47BBA6051}"/>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519945792"/>
      </p:ext>
    </p:extLst>
  </p:cSld>
  <p:clrMapOvr>
    <a:masterClrMapping/>
  </p:clrMapOvr>
  <p:transition spd="med"/>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Legal disclaimer, one column">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B717A5-5D28-36C3-250F-93E0C68721CA}"/>
              </a:ext>
            </a:extLst>
          </p:cNvPr>
          <p:cNvSpPr>
            <a:spLocks noGrp="1"/>
          </p:cNvSpPr>
          <p:nvPr>
            <p:ph type="body" sz="quarter" idx="14"/>
          </p:nvPr>
        </p:nvSpPr>
        <p:spPr>
          <a:xfrm>
            <a:off x="287999" y="192024"/>
            <a:ext cx="2477765" cy="1429544"/>
          </a:xfrm>
        </p:spPr>
        <p:txBody>
          <a:bodyPr/>
          <a:lstStyle>
            <a:lvl1pPr>
              <a:lnSpc>
                <a:spcPct val="90000"/>
              </a:lnSpc>
              <a:spcBef>
                <a:spcPts val="0"/>
              </a:spcBef>
              <a:defRPr sz="3199">
                <a:solidFill>
                  <a:schemeClr val="tx2"/>
                </a:solidFill>
              </a:defRPr>
            </a:lvl1pPr>
            <a:lvl2pPr>
              <a:lnSpc>
                <a:spcPct val="100000"/>
              </a:lnSpc>
              <a:spcBef>
                <a:spcPts val="0"/>
              </a:spcBef>
              <a:defRPr sz="3199">
                <a:solidFill>
                  <a:schemeClr val="tx1"/>
                </a:solidFill>
              </a:defRPr>
            </a:lvl2pPr>
            <a:lvl3pPr>
              <a:lnSpc>
                <a:spcPct val="100000"/>
              </a:lnSpc>
              <a:spcBef>
                <a:spcPts val="0"/>
              </a:spcBef>
              <a:defRPr sz="3199">
                <a:solidFill>
                  <a:schemeClr val="tx1"/>
                </a:solidFill>
              </a:defRPr>
            </a:lvl3pPr>
            <a:lvl4pPr>
              <a:lnSpc>
                <a:spcPct val="100000"/>
              </a:lnSpc>
              <a:spcBef>
                <a:spcPts val="0"/>
              </a:spcBef>
              <a:defRPr sz="3199">
                <a:solidFill>
                  <a:schemeClr val="tx1"/>
                </a:solidFill>
              </a:defRPr>
            </a:lvl4pPr>
            <a:lvl5pPr>
              <a:lnSpc>
                <a:spcPct val="100000"/>
              </a:lnSpc>
              <a:spcBef>
                <a:spcPts val="0"/>
              </a:spcBef>
              <a:defRPr sz="3199">
                <a:solidFill>
                  <a:schemeClr val="tx1"/>
                </a:solidFill>
              </a:defRPr>
            </a:lvl5pPr>
          </a:lstStyle>
          <a:p>
            <a:pPr lvl="0"/>
            <a:r>
              <a:rPr lang="en-GB"/>
              <a:t>Click to edit Master text styles</a:t>
            </a:r>
          </a:p>
        </p:txBody>
      </p:sp>
      <p:sp>
        <p:nvSpPr>
          <p:cNvPr id="7" name="Text Placeholder 6">
            <a:extLst>
              <a:ext uri="{FF2B5EF4-FFF2-40B4-BE49-F238E27FC236}">
                <a16:creationId xmlns:a16="http://schemas.microsoft.com/office/drawing/2014/main" id="{13FF5DC1-E283-8AC5-8620-936474303181}"/>
              </a:ext>
            </a:extLst>
          </p:cNvPr>
          <p:cNvSpPr>
            <a:spLocks noGrp="1"/>
          </p:cNvSpPr>
          <p:nvPr>
            <p:ph type="body" sz="quarter" idx="15" hasCustomPrompt="1"/>
          </p:nvPr>
        </p:nvSpPr>
        <p:spPr>
          <a:xfrm>
            <a:off x="9428522" y="284957"/>
            <a:ext cx="2476178" cy="5715794"/>
          </a:xfrm>
        </p:spPr>
        <p:txBody>
          <a:bodyPr/>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2" name="Footer Placeholder 1">
            <a:extLst>
              <a:ext uri="{FF2B5EF4-FFF2-40B4-BE49-F238E27FC236}">
                <a16:creationId xmlns:a16="http://schemas.microsoft.com/office/drawing/2014/main" id="{04A6E1A4-1881-81E9-2BBE-BC4DBFE11A0E}"/>
              </a:ext>
            </a:extLst>
          </p:cNvPr>
          <p:cNvSpPr>
            <a:spLocks noGrp="1"/>
          </p:cNvSpPr>
          <p:nvPr>
            <p:ph type="ftr" sz="quarter" idx="16"/>
          </p:nvPr>
        </p:nvSpPr>
        <p:spPr/>
        <p:txBody>
          <a:bodyPr/>
          <a:lstStyle/>
          <a:p>
            <a:r>
              <a:rPr lang="en-US"/>
              <a:t>IBM Confidential</a:t>
            </a:r>
          </a:p>
        </p:txBody>
      </p:sp>
      <p:sp>
        <p:nvSpPr>
          <p:cNvPr id="6" name="Slide Number">
            <a:extLst>
              <a:ext uri="{FF2B5EF4-FFF2-40B4-BE49-F238E27FC236}">
                <a16:creationId xmlns:a16="http://schemas.microsoft.com/office/drawing/2014/main" id="{80270476-9FE1-F85E-6F9B-322B184D8FC9}"/>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608698231"/>
      </p:ext>
    </p:extLst>
  </p:cSld>
  <p:clrMapOvr>
    <a:masterClrMapping/>
  </p:clrMapOvr>
  <p:transition spd="med"/>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Blank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88036"/>
            <a:ext cx="2474590" cy="76352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4" name="Footer Placeholder 3">
            <a:extLst>
              <a:ext uri="{FF2B5EF4-FFF2-40B4-BE49-F238E27FC236}">
                <a16:creationId xmlns:a16="http://schemas.microsoft.com/office/drawing/2014/main" id="{69559113-A66F-B148-0A73-FD8B5C2B023D}"/>
              </a:ext>
            </a:extLst>
          </p:cNvPr>
          <p:cNvSpPr>
            <a:spLocks noGrp="1"/>
          </p:cNvSpPr>
          <p:nvPr>
            <p:ph type="ftr" sz="quarter" idx="12"/>
          </p:nvPr>
        </p:nvSpPr>
        <p:spPr/>
        <p:txBody>
          <a:bodyPr/>
          <a:lstStyle/>
          <a:p>
            <a:r>
              <a:rPr lang="en-US"/>
              <a:t>IBM Confidential</a:t>
            </a:r>
          </a:p>
        </p:txBody>
      </p:sp>
      <p:sp>
        <p:nvSpPr>
          <p:cNvPr id="5" name="Slide Number">
            <a:extLst>
              <a:ext uri="{FF2B5EF4-FFF2-40B4-BE49-F238E27FC236}">
                <a16:creationId xmlns:a16="http://schemas.microsoft.com/office/drawing/2014/main" id="{BAFC9C6E-79FD-9BB8-F74D-EAA013319C68}"/>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244410830"/>
      </p:ext>
    </p:extLst>
  </p:cSld>
  <p:clrMapOvr>
    <a:masterClrMapping/>
  </p:clrMapOvr>
  <p:transition spd="med"/>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Legal disclaimer, two columns">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B717A5-5D28-36C3-250F-93E0C68721CA}"/>
              </a:ext>
            </a:extLst>
          </p:cNvPr>
          <p:cNvSpPr>
            <a:spLocks noGrp="1"/>
          </p:cNvSpPr>
          <p:nvPr>
            <p:ph type="body" sz="quarter" idx="14"/>
          </p:nvPr>
        </p:nvSpPr>
        <p:spPr>
          <a:xfrm>
            <a:off x="287999" y="192024"/>
            <a:ext cx="2477765" cy="1429544"/>
          </a:xfrm>
        </p:spPr>
        <p:txBody>
          <a:bodyPr/>
          <a:lstStyle>
            <a:lvl1pPr>
              <a:lnSpc>
                <a:spcPct val="90000"/>
              </a:lnSpc>
              <a:spcBef>
                <a:spcPts val="0"/>
              </a:spcBef>
              <a:defRPr sz="3199">
                <a:solidFill>
                  <a:schemeClr val="tx2"/>
                </a:solidFill>
              </a:defRPr>
            </a:lvl1pPr>
            <a:lvl2pPr>
              <a:lnSpc>
                <a:spcPct val="100000"/>
              </a:lnSpc>
              <a:spcBef>
                <a:spcPts val="0"/>
              </a:spcBef>
              <a:defRPr sz="3199">
                <a:solidFill>
                  <a:schemeClr val="tx1"/>
                </a:solidFill>
              </a:defRPr>
            </a:lvl2pPr>
            <a:lvl3pPr>
              <a:lnSpc>
                <a:spcPct val="100000"/>
              </a:lnSpc>
              <a:spcBef>
                <a:spcPts val="0"/>
              </a:spcBef>
              <a:defRPr sz="3199">
                <a:solidFill>
                  <a:schemeClr val="tx1"/>
                </a:solidFill>
              </a:defRPr>
            </a:lvl3pPr>
            <a:lvl4pPr>
              <a:lnSpc>
                <a:spcPct val="100000"/>
              </a:lnSpc>
              <a:spcBef>
                <a:spcPts val="0"/>
              </a:spcBef>
              <a:defRPr sz="3199">
                <a:solidFill>
                  <a:schemeClr val="tx1"/>
                </a:solidFill>
              </a:defRPr>
            </a:lvl4pPr>
            <a:lvl5pPr>
              <a:lnSpc>
                <a:spcPct val="100000"/>
              </a:lnSpc>
              <a:spcBef>
                <a:spcPts val="0"/>
              </a:spcBef>
              <a:defRPr sz="3199">
                <a:solidFill>
                  <a:schemeClr val="tx1"/>
                </a:solidFill>
              </a:defRPr>
            </a:lvl5pPr>
          </a:lstStyle>
          <a:p>
            <a:pPr lvl="0"/>
            <a:r>
              <a:rPr lang="en-GB"/>
              <a:t>Click to edit Master text styles</a:t>
            </a:r>
          </a:p>
        </p:txBody>
      </p:sp>
      <p:sp>
        <p:nvSpPr>
          <p:cNvPr id="6" name="Text Placeholder 6">
            <a:extLst>
              <a:ext uri="{FF2B5EF4-FFF2-40B4-BE49-F238E27FC236}">
                <a16:creationId xmlns:a16="http://schemas.microsoft.com/office/drawing/2014/main" id="{54E531DA-4051-706E-065B-21A03914153D}"/>
              </a:ext>
            </a:extLst>
          </p:cNvPr>
          <p:cNvSpPr>
            <a:spLocks noGrp="1"/>
          </p:cNvSpPr>
          <p:nvPr>
            <p:ph type="body" sz="quarter" idx="17" hasCustomPrompt="1"/>
          </p:nvPr>
        </p:nvSpPr>
        <p:spPr>
          <a:xfrm>
            <a:off x="6380919" y="284957"/>
            <a:ext cx="2476178" cy="5715794"/>
          </a:xfrm>
        </p:spPr>
        <p:txBody>
          <a:bodyPr/>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7" name="Text Placeholder 6">
            <a:extLst>
              <a:ext uri="{FF2B5EF4-FFF2-40B4-BE49-F238E27FC236}">
                <a16:creationId xmlns:a16="http://schemas.microsoft.com/office/drawing/2014/main" id="{13FF5DC1-E283-8AC5-8620-936474303181}"/>
              </a:ext>
            </a:extLst>
          </p:cNvPr>
          <p:cNvSpPr>
            <a:spLocks noGrp="1"/>
          </p:cNvSpPr>
          <p:nvPr>
            <p:ph type="body" sz="quarter" idx="15" hasCustomPrompt="1"/>
          </p:nvPr>
        </p:nvSpPr>
        <p:spPr>
          <a:xfrm>
            <a:off x="9428522" y="284957"/>
            <a:ext cx="2476178" cy="5715794"/>
          </a:xfrm>
        </p:spPr>
        <p:txBody>
          <a:bodyPr/>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2" name="Footer Placeholder 1">
            <a:extLst>
              <a:ext uri="{FF2B5EF4-FFF2-40B4-BE49-F238E27FC236}">
                <a16:creationId xmlns:a16="http://schemas.microsoft.com/office/drawing/2014/main" id="{04A6E1A4-1881-81E9-2BBE-BC4DBFE11A0E}"/>
              </a:ext>
            </a:extLst>
          </p:cNvPr>
          <p:cNvSpPr>
            <a:spLocks noGrp="1"/>
          </p:cNvSpPr>
          <p:nvPr>
            <p:ph type="ftr" sz="quarter" idx="16"/>
          </p:nvPr>
        </p:nvSpPr>
        <p:spPr>
          <a:xfrm>
            <a:off x="290474" y="6402388"/>
            <a:ext cx="2477765" cy="190500"/>
          </a:xfrm>
        </p:spPr>
        <p:txBody>
          <a:bodyPr/>
          <a:lstStyle/>
          <a:p>
            <a:r>
              <a:rPr lang="en-US"/>
              <a:t>IBM Confidential</a:t>
            </a:r>
          </a:p>
        </p:txBody>
      </p:sp>
      <p:sp>
        <p:nvSpPr>
          <p:cNvPr id="5" name="Slide Number">
            <a:extLst>
              <a:ext uri="{FF2B5EF4-FFF2-40B4-BE49-F238E27FC236}">
                <a16:creationId xmlns:a16="http://schemas.microsoft.com/office/drawing/2014/main" id="{CAD686F0-BF95-1E62-61EC-967907338873}"/>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411729714"/>
      </p:ext>
    </p:extLst>
  </p:cSld>
  <p:clrMapOvr>
    <a:masterClrMapping/>
  </p:clrMapOvr>
  <p:transition spd="med"/>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1"/>
        </a:solidFill>
        <a:effectLst/>
      </p:bgPr>
    </p:bg>
    <p:spTree>
      <p:nvGrpSpPr>
        <p:cNvPr id="1" name=""/>
        <p:cNvGrpSpPr/>
        <p:nvPr/>
      </p:nvGrpSpPr>
      <p:grpSpPr>
        <a:xfrm>
          <a:off x="0" y="0"/>
          <a:ext cx="0" cy="0"/>
          <a:chOff x="0" y="0"/>
          <a:chExt cx="0" cy="0"/>
        </a:xfrm>
      </p:grpSpPr>
      <p:pic>
        <p:nvPicPr>
          <p:cNvPr id="4" name="Picture 3" descr="IBM 8-bar logo">
            <a:extLst>
              <a:ext uri="{FF2B5EF4-FFF2-40B4-BE49-F238E27FC236}">
                <a16:creationId xmlns:a16="http://schemas.microsoft.com/office/drawing/2014/main" id="{F7060FE5-C047-4041-AB41-F553D2847ED5}"/>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232004" y="3084230"/>
            <a:ext cx="1727991" cy="689541"/>
          </a:xfrm>
          <a:prstGeom prst="rect">
            <a:avLst/>
          </a:prstGeom>
        </p:spPr>
      </p:pic>
    </p:spTree>
    <p:extLst>
      <p:ext uri="{BB962C8B-B14F-4D97-AF65-F5344CB8AC3E}">
        <p14:creationId xmlns:p14="http://schemas.microsoft.com/office/powerpoint/2010/main" val="1232469024"/>
      </p:ext>
    </p:extLst>
  </p:cSld>
  <p:clrMapOvr>
    <a:masterClrMapping/>
  </p:clrMapOvr>
  <p:transition spd="med"/>
</p:sldLayout>
</file>

<file path=ppt/slideLayouts/slideLayout142.xml><?xml version="1.0" encoding="utf-8"?>
<p:sldLayout xmlns:a="http://schemas.openxmlformats.org/drawingml/2006/main" xmlns:r="http://schemas.openxmlformats.org/officeDocument/2006/relationships" xmlns:p="http://schemas.openxmlformats.org/presentationml/2006/main" userDrawn="1">
  <p:cSld name="title, text, half-image">
    <p:bg>
      <p:bgPr>
        <a:solidFill>
          <a:srgbClr val="000000"/>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4"/>
          </p:nvPr>
        </p:nvSpPr>
        <p:spPr>
          <a:xfrm>
            <a:off x="6096000" y="0"/>
            <a:ext cx="6096000" cy="6858000"/>
          </a:xfrm>
        </p:spPr>
        <p:txBody>
          <a:bodyPr lIns="91440" tIns="91440" rIns="91440" bIns="91440"/>
          <a:lstStyle>
            <a:lvl1pPr>
              <a:defRPr b="0" i="0">
                <a:solidFill>
                  <a:srgbClr val="FFFFFF"/>
                </a:solidFill>
                <a:latin typeface="IBM Plex Sans" panose="020B0503050203000203" pitchFamily="34" charset="0"/>
              </a:defRPr>
            </a:lvl1pPr>
          </a:lstStyle>
          <a:p>
            <a:r>
              <a:rPr lang="en-US"/>
              <a:t>Click icon to add picture</a:t>
            </a:r>
          </a:p>
        </p:txBody>
      </p:sp>
      <p:sp>
        <p:nvSpPr>
          <p:cNvPr id="8" name="Text Placeholder 7"/>
          <p:cNvSpPr>
            <a:spLocks noGrp="1"/>
          </p:cNvSpPr>
          <p:nvPr>
            <p:ph type="body" sz="quarter" idx="13"/>
          </p:nvPr>
        </p:nvSpPr>
        <p:spPr>
          <a:xfrm>
            <a:off x="304800" y="1706881"/>
            <a:ext cx="5486400" cy="4275667"/>
          </a:xfrm>
        </p:spPr>
        <p:txBody>
          <a:bodyPr/>
          <a:lstStyle>
            <a:lvl1pPr>
              <a:defRPr b="0" i="0">
                <a:solidFill>
                  <a:srgbClr val="FFFFFF"/>
                </a:solidFill>
                <a:latin typeface="IBM Plex Sans" panose="020B0503050203000203" pitchFamily="34" charset="0"/>
              </a:defRPr>
            </a:lvl1pPr>
            <a:lvl2pPr>
              <a:defRPr b="0" i="0">
                <a:solidFill>
                  <a:srgbClr val="FFFFFF"/>
                </a:solidFill>
                <a:latin typeface="IBM Plex Sans" panose="020B0503050203000203" pitchFamily="34" charset="0"/>
              </a:defRPr>
            </a:lvl2pPr>
            <a:lvl3pPr>
              <a:defRPr b="0" i="0">
                <a:solidFill>
                  <a:srgbClr val="FFFFFF"/>
                </a:solidFill>
                <a:latin typeface="IBM Plex Sans" panose="020B0503050203000203" pitchFamily="34" charset="0"/>
              </a:defRPr>
            </a:lvl3pPr>
            <a:lvl4pPr>
              <a:defRPr b="0" i="0">
                <a:solidFill>
                  <a:srgbClr val="FFFFFF"/>
                </a:solidFill>
                <a:latin typeface="IBM Plex Sans" panose="020B0503050203000203" pitchFamily="34" charset="0"/>
              </a:defRPr>
            </a:lvl4pPr>
            <a:lvl5pPr>
              <a:defRPr b="0" i="0">
                <a:solidFill>
                  <a:srgbClr val="FFFFFF"/>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a:extLst>
              <a:ext uri="{FF2B5EF4-FFF2-40B4-BE49-F238E27FC236}">
                <a16:creationId xmlns:a16="http://schemas.microsoft.com/office/drawing/2014/main" id="{008B8EF0-8F64-844F-A096-3A04D7A21C03}"/>
              </a:ext>
            </a:extLst>
          </p:cNvPr>
          <p:cNvSpPr>
            <a:spLocks noGrp="1"/>
          </p:cNvSpPr>
          <p:nvPr>
            <p:ph type="title"/>
          </p:nvPr>
        </p:nvSpPr>
        <p:spPr>
          <a:xfrm>
            <a:off x="280416" y="268226"/>
            <a:ext cx="5522976" cy="443199"/>
          </a:xfrm>
        </p:spPr>
        <p:txBody>
          <a:bodyPr>
            <a:spAutoFit/>
          </a:bodyPr>
          <a:lstStyle>
            <a:lvl1pPr>
              <a:defRPr>
                <a:solidFill>
                  <a:srgbClr val="FFFFFF"/>
                </a:solidFill>
              </a:defRPr>
            </a:lvl1pPr>
          </a:lstStyle>
          <a:p>
            <a:r>
              <a:rPr lang="en-US"/>
              <a:t>Click to edit Master title style</a:t>
            </a:r>
            <a:endParaRPr lang="en-US" dirty="0"/>
          </a:p>
        </p:txBody>
      </p:sp>
      <p:sp>
        <p:nvSpPr>
          <p:cNvPr id="2" name="Footer Placeholder 1">
            <a:extLst>
              <a:ext uri="{FF2B5EF4-FFF2-40B4-BE49-F238E27FC236}">
                <a16:creationId xmlns:a16="http://schemas.microsoft.com/office/drawing/2014/main" id="{4E3A7191-176A-5D4A-A9E2-AF2BF3DC56BE}"/>
              </a:ext>
            </a:extLst>
          </p:cNvPr>
          <p:cNvSpPr>
            <a:spLocks noGrp="1"/>
          </p:cNvSpPr>
          <p:nvPr>
            <p:ph type="ftr" sz="quarter" idx="15"/>
          </p:nvPr>
        </p:nvSpPr>
        <p:spPr/>
        <p:txBody>
          <a:bodyPr/>
          <a:lstStyle>
            <a:lvl1pPr>
              <a:defRPr>
                <a:solidFill>
                  <a:srgbClr val="868D95"/>
                </a:solidFill>
              </a:defRPr>
            </a:lvl1pPr>
          </a:lstStyle>
          <a:p>
            <a:r>
              <a:rPr lang="en-US"/>
              <a:t>IBM Confidential</a:t>
            </a:r>
          </a:p>
        </p:txBody>
      </p:sp>
      <p:sp>
        <p:nvSpPr>
          <p:cNvPr id="6" name="Slide Number Placeholder 5">
            <a:extLst>
              <a:ext uri="{FF2B5EF4-FFF2-40B4-BE49-F238E27FC236}">
                <a16:creationId xmlns:a16="http://schemas.microsoft.com/office/drawing/2014/main" id="{29AC8CAA-CE57-9C44-9112-71FDACDFA19A}"/>
              </a:ext>
            </a:extLst>
          </p:cNvPr>
          <p:cNvSpPr>
            <a:spLocks noGrp="1"/>
          </p:cNvSpPr>
          <p:nvPr>
            <p:ph type="sldNum" sz="quarter" idx="16"/>
          </p:nvPr>
        </p:nvSpPr>
        <p:spPr/>
        <p:txBody>
          <a:bodyPr/>
          <a:lstStyle>
            <a:lvl1pPr>
              <a:defRPr>
                <a:solidFill>
                  <a:srgbClr val="868D95"/>
                </a:solidFill>
              </a:defRPr>
            </a:lvl1pPr>
          </a:lstStyle>
          <a:p>
            <a:fld id="{59395FB3-9C97-154F-86B2-7E381B951268}" type="slidenum">
              <a:rPr lang="en-US" smtClean="0"/>
              <a:pPr/>
              <a:t>‹#›</a:t>
            </a:fld>
            <a:endParaRPr lang="en-US"/>
          </a:p>
        </p:txBody>
      </p:sp>
    </p:spTree>
    <p:extLst>
      <p:ext uri="{BB962C8B-B14F-4D97-AF65-F5344CB8AC3E}">
        <p14:creationId xmlns:p14="http://schemas.microsoft.com/office/powerpoint/2010/main" val="2405162453"/>
      </p:ext>
    </p:extLst>
  </p:cSld>
  <p:clrMapOvr>
    <a:overrideClrMapping bg1="dk1" tx1="lt1" bg2="dk2" tx2="lt2" accent1="accent1" accent2="accent2" accent3="accent3" accent4="accent4" accent5="accent5" accent6="accent6" hlink="hlink" folHlink="folHlink"/>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Cover, plain">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C5E26C6-9CEF-2A61-0C64-FAACB68F53D2}"/>
              </a:ext>
            </a:extLst>
          </p:cNvPr>
          <p:cNvPicPr>
            <a:picLocks noChangeAspect="1"/>
          </p:cNvPicPr>
          <p:nvPr userDrawn="1"/>
        </p:nvPicPr>
        <p:blipFill>
          <a:blip r:embed="rId2"/>
          <a:stretch>
            <a:fillRect/>
          </a:stretch>
        </p:blipFill>
        <p:spPr>
          <a:xfrm>
            <a:off x="11138525" y="6263482"/>
            <a:ext cx="819043" cy="304800"/>
          </a:xfrm>
          <a:prstGeom prst="rect">
            <a:avLst/>
          </a:prstGeom>
        </p:spPr>
      </p:pic>
      <p:sp>
        <p:nvSpPr>
          <p:cNvPr id="8" name="Text Placeholder 5">
            <a:extLst>
              <a:ext uri="{FF2B5EF4-FFF2-40B4-BE49-F238E27FC236}">
                <a16:creationId xmlns:a16="http://schemas.microsoft.com/office/drawing/2014/main" id="{03F79CF1-BB23-64AA-9C92-5A1EAE747F93}"/>
              </a:ext>
            </a:extLst>
          </p:cNvPr>
          <p:cNvSpPr>
            <a:spLocks noGrp="1"/>
          </p:cNvSpPr>
          <p:nvPr>
            <p:ph type="body" sz="quarter" idx="13"/>
          </p:nvPr>
        </p:nvSpPr>
        <p:spPr>
          <a:xfrm>
            <a:off x="262697" y="3429000"/>
            <a:ext cx="5050131" cy="1451113"/>
          </a:xfrm>
        </p:spPr>
        <p:txBody>
          <a:bodyPr/>
          <a:lstStyle/>
          <a:p>
            <a:pPr lvl="0"/>
            <a:r>
              <a:rPr lang="en-US" dirty="0"/>
              <a:t>Click to edit Master text styles</a:t>
            </a:r>
          </a:p>
        </p:txBody>
      </p:sp>
      <p:sp>
        <p:nvSpPr>
          <p:cNvPr id="9" name="Text Placeholder 5">
            <a:extLst>
              <a:ext uri="{FF2B5EF4-FFF2-40B4-BE49-F238E27FC236}">
                <a16:creationId xmlns:a16="http://schemas.microsoft.com/office/drawing/2014/main" id="{CA6B8B5A-0A46-AB09-F47C-0B0DF9DF3582}"/>
              </a:ext>
            </a:extLst>
          </p:cNvPr>
          <p:cNvSpPr>
            <a:spLocks noGrp="1"/>
          </p:cNvSpPr>
          <p:nvPr>
            <p:ph type="body" sz="quarter" idx="14"/>
          </p:nvPr>
        </p:nvSpPr>
        <p:spPr>
          <a:xfrm>
            <a:off x="262697" y="5143500"/>
            <a:ext cx="5050131" cy="854869"/>
          </a:xfrm>
        </p:spPr>
        <p:txBody>
          <a:bodyPr anchor="b" anchorCtr="0"/>
          <a:lstStyle/>
          <a:p>
            <a:pPr lvl="0"/>
            <a:r>
              <a:rPr lang="en-US" dirty="0"/>
              <a:t>Click to edit Master text styles</a:t>
            </a:r>
          </a:p>
        </p:txBody>
      </p:sp>
      <p:sp>
        <p:nvSpPr>
          <p:cNvPr id="10" name="Title 1">
            <a:extLst>
              <a:ext uri="{FF2B5EF4-FFF2-40B4-BE49-F238E27FC236}">
                <a16:creationId xmlns:a16="http://schemas.microsoft.com/office/drawing/2014/main" id="{C20F0B5B-6B52-3139-61A7-7B7287D7127D}"/>
              </a:ext>
            </a:extLst>
          </p:cNvPr>
          <p:cNvSpPr>
            <a:spLocks noGrp="1"/>
          </p:cNvSpPr>
          <p:nvPr>
            <p:ph type="title"/>
          </p:nvPr>
        </p:nvSpPr>
        <p:spPr>
          <a:xfrm>
            <a:off x="262950" y="1093032"/>
            <a:ext cx="5049878" cy="2070856"/>
          </a:xfrm>
        </p:spPr>
        <p:txBody>
          <a:bodyPr/>
          <a:lstStyle>
            <a:lvl1pPr>
              <a:lnSpc>
                <a:spcPct val="100000"/>
              </a:lnSpc>
              <a:defRPr sz="3199">
                <a:solidFill>
                  <a:schemeClr val="tx2"/>
                </a:solidFill>
              </a:defRPr>
            </a:lvl1pPr>
          </a:lstStyle>
          <a:p>
            <a:r>
              <a:rPr lang="en-US" dirty="0"/>
              <a:t>Click to edit Master title style</a:t>
            </a:r>
          </a:p>
        </p:txBody>
      </p:sp>
      <p:grpSp>
        <p:nvGrpSpPr>
          <p:cNvPr id="26" name="Graphic 5">
            <a:extLst>
              <a:ext uri="{FF2B5EF4-FFF2-40B4-BE49-F238E27FC236}">
                <a16:creationId xmlns:a16="http://schemas.microsoft.com/office/drawing/2014/main" id="{F1A637DE-FA28-1BBA-ED19-561BF47FC9AA}"/>
              </a:ext>
            </a:extLst>
          </p:cNvPr>
          <p:cNvGrpSpPr/>
          <p:nvPr userDrawn="1"/>
        </p:nvGrpSpPr>
        <p:grpSpPr>
          <a:xfrm>
            <a:off x="299134" y="288036"/>
            <a:ext cx="1878950" cy="218297"/>
            <a:chOff x="6597650" y="8572457"/>
            <a:chExt cx="11188016" cy="1299659"/>
          </a:xfrm>
          <a:solidFill>
            <a:srgbClr val="000000"/>
          </a:solidFill>
        </p:grpSpPr>
        <p:sp>
          <p:nvSpPr>
            <p:cNvPr id="27" name="Freeform: Shape 26">
              <a:extLst>
                <a:ext uri="{FF2B5EF4-FFF2-40B4-BE49-F238E27FC236}">
                  <a16:creationId xmlns:a16="http://schemas.microsoft.com/office/drawing/2014/main" id="{F5985145-6140-8167-8472-4F70B1B08F56}"/>
                </a:ext>
              </a:extLst>
            </p:cNvPr>
            <p:cNvSpPr/>
            <p:nvPr/>
          </p:nvSpPr>
          <p:spPr>
            <a:xfrm>
              <a:off x="11603037" y="8572457"/>
              <a:ext cx="633888" cy="1010097"/>
            </a:xfrm>
            <a:custGeom>
              <a:avLst/>
              <a:gdLst>
                <a:gd name="connsiteX0" fmla="*/ 95 w 633888"/>
                <a:gd name="connsiteY0" fmla="*/ 42 h 1010097"/>
                <a:gd name="connsiteX1" fmla="*/ 202502 w 633888"/>
                <a:gd name="connsiteY1" fmla="*/ 42 h 1010097"/>
                <a:gd name="connsiteX2" fmla="*/ 204216 w 633888"/>
                <a:gd name="connsiteY2" fmla="*/ 419904 h 1010097"/>
                <a:gd name="connsiteX3" fmla="*/ 276320 w 633888"/>
                <a:gd name="connsiteY3" fmla="*/ 318463 h 1010097"/>
                <a:gd name="connsiteX4" fmla="*/ 591884 w 633888"/>
                <a:gd name="connsiteY4" fmla="*/ 373899 h 1010097"/>
                <a:gd name="connsiteX5" fmla="*/ 633793 w 633888"/>
                <a:gd name="connsiteY5" fmla="*/ 562303 h 1010097"/>
                <a:gd name="connsiteX6" fmla="*/ 633889 w 633888"/>
                <a:gd name="connsiteY6" fmla="*/ 1010073 h 1010097"/>
                <a:gd name="connsiteX7" fmla="*/ 431482 w 633888"/>
                <a:gd name="connsiteY7" fmla="*/ 1010073 h 1010097"/>
                <a:gd name="connsiteX8" fmla="*/ 431102 w 633888"/>
                <a:gd name="connsiteY8" fmla="*/ 561827 h 1010097"/>
                <a:gd name="connsiteX9" fmla="*/ 376333 w 633888"/>
                <a:gd name="connsiteY9" fmla="*/ 448765 h 1010097"/>
                <a:gd name="connsiteX10" fmla="*/ 203454 w 633888"/>
                <a:gd name="connsiteY10" fmla="*/ 533538 h 1010097"/>
                <a:gd name="connsiteX11" fmla="*/ 202502 w 633888"/>
                <a:gd name="connsiteY11" fmla="*/ 1010073 h 1010097"/>
                <a:gd name="connsiteX12" fmla="*/ 0 w 633888"/>
                <a:gd name="connsiteY12" fmla="*/ 1009978 h 1010097"/>
                <a:gd name="connsiteX13" fmla="*/ 95 w 633888"/>
                <a:gd name="connsiteY13" fmla="*/ 42 h 101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3888" h="1010097">
                  <a:moveTo>
                    <a:pt x="95" y="42"/>
                  </a:moveTo>
                  <a:cubicBezTo>
                    <a:pt x="67533" y="-53"/>
                    <a:pt x="134969" y="42"/>
                    <a:pt x="202502" y="42"/>
                  </a:cubicBezTo>
                  <a:cubicBezTo>
                    <a:pt x="203549" y="139965"/>
                    <a:pt x="200311" y="280077"/>
                    <a:pt x="204216" y="419904"/>
                  </a:cubicBezTo>
                  <a:cubicBezTo>
                    <a:pt x="224504" y="383709"/>
                    <a:pt x="241364" y="343419"/>
                    <a:pt x="276320" y="318463"/>
                  </a:cubicBezTo>
                  <a:cubicBezTo>
                    <a:pt x="371284" y="247692"/>
                    <a:pt x="531781" y="265695"/>
                    <a:pt x="591884" y="373899"/>
                  </a:cubicBezTo>
                  <a:cubicBezTo>
                    <a:pt x="624840" y="430668"/>
                    <a:pt x="633413" y="497724"/>
                    <a:pt x="633793" y="562303"/>
                  </a:cubicBezTo>
                  <a:cubicBezTo>
                    <a:pt x="633984" y="711560"/>
                    <a:pt x="633793" y="860817"/>
                    <a:pt x="633889" y="1010073"/>
                  </a:cubicBezTo>
                  <a:lnTo>
                    <a:pt x="431482" y="1010073"/>
                  </a:lnTo>
                  <a:cubicBezTo>
                    <a:pt x="431197" y="860626"/>
                    <a:pt x="432054" y="711179"/>
                    <a:pt x="431102" y="561827"/>
                  </a:cubicBezTo>
                  <a:cubicBezTo>
                    <a:pt x="429959" y="519441"/>
                    <a:pt x="420624" y="466386"/>
                    <a:pt x="376333" y="448765"/>
                  </a:cubicBezTo>
                  <a:cubicBezTo>
                    <a:pt x="310801" y="425334"/>
                    <a:pt x="211836" y="455052"/>
                    <a:pt x="203454" y="533538"/>
                  </a:cubicBezTo>
                  <a:cubicBezTo>
                    <a:pt x="201168" y="692319"/>
                    <a:pt x="203168" y="851196"/>
                    <a:pt x="202502" y="1010073"/>
                  </a:cubicBezTo>
                  <a:cubicBezTo>
                    <a:pt x="134969" y="1010073"/>
                    <a:pt x="67533" y="1010169"/>
                    <a:pt x="0" y="1009978"/>
                  </a:cubicBezTo>
                  <a:cubicBezTo>
                    <a:pt x="191" y="673365"/>
                    <a:pt x="95" y="336656"/>
                    <a:pt x="95" y="42"/>
                  </a:cubicBezTo>
                  <a:close/>
                </a:path>
              </a:pathLst>
            </a:custGeom>
            <a:solidFill>
              <a:srgbClr val="000000"/>
            </a:solidFill>
            <a:ln w="9525" cap="flat">
              <a:noFill/>
              <a:prstDash val="solid"/>
              <a:miter/>
            </a:ln>
          </p:spPr>
          <p:txBody>
            <a:bodyPr rtlCol="0" anchor="ctr"/>
            <a:lstStyle/>
            <a:p>
              <a:endParaRPr lang="en-US" sz="900"/>
            </a:p>
          </p:txBody>
        </p:sp>
        <p:sp>
          <p:nvSpPr>
            <p:cNvPr id="28" name="Freeform: Shape 27">
              <a:extLst>
                <a:ext uri="{FF2B5EF4-FFF2-40B4-BE49-F238E27FC236}">
                  <a16:creationId xmlns:a16="http://schemas.microsoft.com/office/drawing/2014/main" id="{7D933579-F84C-4074-BCE8-A5F3C6A8C115}"/>
                </a:ext>
              </a:extLst>
            </p:cNvPr>
            <p:cNvSpPr/>
            <p:nvPr/>
          </p:nvSpPr>
          <p:spPr>
            <a:xfrm>
              <a:off x="14012576" y="8572457"/>
              <a:ext cx="634202" cy="1010164"/>
            </a:xfrm>
            <a:custGeom>
              <a:avLst/>
              <a:gdLst>
                <a:gd name="connsiteX0" fmla="*/ 381 w 634202"/>
                <a:gd name="connsiteY0" fmla="*/ 42 h 1010164"/>
                <a:gd name="connsiteX1" fmla="*/ 202788 w 634202"/>
                <a:gd name="connsiteY1" fmla="*/ 42 h 1010164"/>
                <a:gd name="connsiteX2" fmla="*/ 204502 w 634202"/>
                <a:gd name="connsiteY2" fmla="*/ 419904 h 1010164"/>
                <a:gd name="connsiteX3" fmla="*/ 271558 w 634202"/>
                <a:gd name="connsiteY3" fmla="*/ 322559 h 1010164"/>
                <a:gd name="connsiteX4" fmla="*/ 596265 w 634202"/>
                <a:gd name="connsiteY4" fmla="*/ 381233 h 1010164"/>
                <a:gd name="connsiteX5" fmla="*/ 634175 w 634202"/>
                <a:gd name="connsiteY5" fmla="*/ 562303 h 1010164"/>
                <a:gd name="connsiteX6" fmla="*/ 634175 w 634202"/>
                <a:gd name="connsiteY6" fmla="*/ 1010073 h 1010164"/>
                <a:gd name="connsiteX7" fmla="*/ 431768 w 634202"/>
                <a:gd name="connsiteY7" fmla="*/ 1010073 h 1010164"/>
                <a:gd name="connsiteX8" fmla="*/ 431388 w 634202"/>
                <a:gd name="connsiteY8" fmla="*/ 562303 h 1010164"/>
                <a:gd name="connsiteX9" fmla="*/ 376333 w 634202"/>
                <a:gd name="connsiteY9" fmla="*/ 448575 h 1010164"/>
                <a:gd name="connsiteX10" fmla="*/ 203835 w 634202"/>
                <a:gd name="connsiteY10" fmla="*/ 533347 h 1010164"/>
                <a:gd name="connsiteX11" fmla="*/ 202788 w 634202"/>
                <a:gd name="connsiteY11" fmla="*/ 1010073 h 1010164"/>
                <a:gd name="connsiteX12" fmla="*/ 0 w 634202"/>
                <a:gd name="connsiteY12" fmla="*/ 1009597 h 1010164"/>
                <a:gd name="connsiteX13" fmla="*/ 381 w 634202"/>
                <a:gd name="connsiteY13" fmla="*/ 42 h 1010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4202" h="1010164">
                  <a:moveTo>
                    <a:pt x="381" y="42"/>
                  </a:moveTo>
                  <a:cubicBezTo>
                    <a:pt x="67819" y="-53"/>
                    <a:pt x="135255" y="42"/>
                    <a:pt x="202788" y="42"/>
                  </a:cubicBezTo>
                  <a:cubicBezTo>
                    <a:pt x="203835" y="139965"/>
                    <a:pt x="200597" y="280077"/>
                    <a:pt x="204502" y="419904"/>
                  </a:cubicBezTo>
                  <a:cubicBezTo>
                    <a:pt x="223933" y="385710"/>
                    <a:pt x="239363" y="347419"/>
                    <a:pt x="271558" y="322559"/>
                  </a:cubicBezTo>
                  <a:cubicBezTo>
                    <a:pt x="367856" y="244644"/>
                    <a:pt x="538544" y="265314"/>
                    <a:pt x="596265" y="381233"/>
                  </a:cubicBezTo>
                  <a:cubicBezTo>
                    <a:pt x="625888" y="436573"/>
                    <a:pt x="633794" y="500391"/>
                    <a:pt x="634175" y="562303"/>
                  </a:cubicBezTo>
                  <a:cubicBezTo>
                    <a:pt x="634270" y="711560"/>
                    <a:pt x="634079" y="860817"/>
                    <a:pt x="634175" y="1010073"/>
                  </a:cubicBezTo>
                  <a:lnTo>
                    <a:pt x="431768" y="1010073"/>
                  </a:lnTo>
                  <a:cubicBezTo>
                    <a:pt x="431483" y="860817"/>
                    <a:pt x="432245" y="711560"/>
                    <a:pt x="431388" y="562303"/>
                  </a:cubicBezTo>
                  <a:cubicBezTo>
                    <a:pt x="430340" y="519822"/>
                    <a:pt x="421005" y="466101"/>
                    <a:pt x="376333" y="448575"/>
                  </a:cubicBezTo>
                  <a:cubicBezTo>
                    <a:pt x="310801" y="425524"/>
                    <a:pt x="212408" y="455147"/>
                    <a:pt x="203835" y="533347"/>
                  </a:cubicBezTo>
                  <a:cubicBezTo>
                    <a:pt x="201359" y="692129"/>
                    <a:pt x="203454" y="851101"/>
                    <a:pt x="202788" y="1010073"/>
                  </a:cubicBezTo>
                  <a:cubicBezTo>
                    <a:pt x="135160" y="1009883"/>
                    <a:pt x="67533" y="1010645"/>
                    <a:pt x="0" y="1009597"/>
                  </a:cubicBezTo>
                  <a:cubicBezTo>
                    <a:pt x="858" y="673079"/>
                    <a:pt x="95" y="336561"/>
                    <a:pt x="381" y="42"/>
                  </a:cubicBezTo>
                  <a:close/>
                </a:path>
              </a:pathLst>
            </a:custGeom>
            <a:solidFill>
              <a:srgbClr val="000000"/>
            </a:solidFill>
            <a:ln w="9525" cap="flat">
              <a:noFill/>
              <a:prstDash val="solid"/>
              <a:miter/>
            </a:ln>
          </p:spPr>
          <p:txBody>
            <a:bodyPr rtlCol="0" anchor="ctr"/>
            <a:lstStyle/>
            <a:p>
              <a:endParaRPr lang="en-US" sz="900"/>
            </a:p>
          </p:txBody>
        </p:sp>
        <p:sp>
          <p:nvSpPr>
            <p:cNvPr id="29" name="Freeform: Shape 28">
              <a:extLst>
                <a:ext uri="{FF2B5EF4-FFF2-40B4-BE49-F238E27FC236}">
                  <a16:creationId xmlns:a16="http://schemas.microsoft.com/office/drawing/2014/main" id="{EB61EFE4-D8E6-B1E2-379D-12B26CE8F152}"/>
                </a:ext>
              </a:extLst>
            </p:cNvPr>
            <p:cNvSpPr/>
            <p:nvPr/>
          </p:nvSpPr>
          <p:spPr>
            <a:xfrm>
              <a:off x="6597650" y="8630030"/>
              <a:ext cx="382566" cy="952500"/>
            </a:xfrm>
            <a:custGeom>
              <a:avLst/>
              <a:gdLst>
                <a:gd name="connsiteX0" fmla="*/ 0 w 382566"/>
                <a:gd name="connsiteY0" fmla="*/ 0 h 952500"/>
                <a:gd name="connsiteX1" fmla="*/ 382524 w 382566"/>
                <a:gd name="connsiteY1" fmla="*/ 0 h 952500"/>
                <a:gd name="connsiteX2" fmla="*/ 382524 w 382566"/>
                <a:gd name="connsiteY2" fmla="*/ 95631 h 952500"/>
                <a:gd name="connsiteX3" fmla="*/ 248793 w 382566"/>
                <a:gd name="connsiteY3" fmla="*/ 95631 h 952500"/>
                <a:gd name="connsiteX4" fmla="*/ 248793 w 382566"/>
                <a:gd name="connsiteY4" fmla="*/ 856869 h 952500"/>
                <a:gd name="connsiteX5" fmla="*/ 382524 w 382566"/>
                <a:gd name="connsiteY5" fmla="*/ 856869 h 952500"/>
                <a:gd name="connsiteX6" fmla="*/ 382524 w 382566"/>
                <a:gd name="connsiteY6" fmla="*/ 952500 h 952500"/>
                <a:gd name="connsiteX7" fmla="*/ 0 w 382566"/>
                <a:gd name="connsiteY7" fmla="*/ 952500 h 952500"/>
                <a:gd name="connsiteX8" fmla="*/ 0 w 382566"/>
                <a:gd name="connsiteY8" fmla="*/ 856869 h 952500"/>
                <a:gd name="connsiteX9" fmla="*/ 133731 w 382566"/>
                <a:gd name="connsiteY9" fmla="*/ 856869 h 952500"/>
                <a:gd name="connsiteX10" fmla="*/ 133731 w 382566"/>
                <a:gd name="connsiteY10" fmla="*/ 95631 h 952500"/>
                <a:gd name="connsiteX11" fmla="*/ 0 w 382566"/>
                <a:gd name="connsiteY11" fmla="*/ 95631 h 952500"/>
                <a:gd name="connsiteX12" fmla="*/ 0 w 382566"/>
                <a:gd name="connsiteY12" fmla="*/ 0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2566" h="952500">
                  <a:moveTo>
                    <a:pt x="0" y="0"/>
                  </a:moveTo>
                  <a:lnTo>
                    <a:pt x="382524" y="0"/>
                  </a:lnTo>
                  <a:lnTo>
                    <a:pt x="382524" y="95631"/>
                  </a:lnTo>
                  <a:lnTo>
                    <a:pt x="248793" y="95631"/>
                  </a:lnTo>
                  <a:lnTo>
                    <a:pt x="248793" y="856869"/>
                  </a:lnTo>
                  <a:cubicBezTo>
                    <a:pt x="293370" y="856869"/>
                    <a:pt x="337947" y="856869"/>
                    <a:pt x="382524" y="856869"/>
                  </a:cubicBezTo>
                  <a:cubicBezTo>
                    <a:pt x="382524" y="888682"/>
                    <a:pt x="382619" y="920591"/>
                    <a:pt x="382524" y="952500"/>
                  </a:cubicBezTo>
                  <a:lnTo>
                    <a:pt x="0" y="952500"/>
                  </a:lnTo>
                  <a:cubicBezTo>
                    <a:pt x="0" y="920591"/>
                    <a:pt x="0" y="888682"/>
                    <a:pt x="0" y="856869"/>
                  </a:cubicBezTo>
                  <a:cubicBezTo>
                    <a:pt x="44577" y="856869"/>
                    <a:pt x="89154" y="856869"/>
                    <a:pt x="133731" y="856869"/>
                  </a:cubicBezTo>
                  <a:lnTo>
                    <a:pt x="133731" y="95631"/>
                  </a:lnTo>
                  <a:lnTo>
                    <a:pt x="0" y="95631"/>
                  </a:lnTo>
                  <a:cubicBezTo>
                    <a:pt x="0" y="63722"/>
                    <a:pt x="0" y="31909"/>
                    <a:pt x="0" y="0"/>
                  </a:cubicBezTo>
                  <a:close/>
                </a:path>
              </a:pathLst>
            </a:custGeom>
            <a:solidFill>
              <a:srgbClr val="000000"/>
            </a:solidFill>
            <a:ln w="9525" cap="flat">
              <a:noFill/>
              <a:prstDash val="solid"/>
              <a:miter/>
            </a:ln>
          </p:spPr>
          <p:txBody>
            <a:bodyPr rtlCol="0" anchor="ctr"/>
            <a:lstStyle/>
            <a:p>
              <a:endParaRPr lang="en-US" sz="900"/>
            </a:p>
          </p:txBody>
        </p:sp>
        <p:sp>
          <p:nvSpPr>
            <p:cNvPr id="30" name="Freeform: Shape 29">
              <a:extLst>
                <a:ext uri="{FF2B5EF4-FFF2-40B4-BE49-F238E27FC236}">
                  <a16:creationId xmlns:a16="http://schemas.microsoft.com/office/drawing/2014/main" id="{EB4E91B9-0A97-3141-A66A-E824B4E354B8}"/>
                </a:ext>
              </a:extLst>
            </p:cNvPr>
            <p:cNvSpPr/>
            <p:nvPr/>
          </p:nvSpPr>
          <p:spPr>
            <a:xfrm>
              <a:off x="7188676" y="8629948"/>
              <a:ext cx="678881" cy="952722"/>
            </a:xfrm>
            <a:custGeom>
              <a:avLst/>
              <a:gdLst>
                <a:gd name="connsiteX0" fmla="*/ 0 w 678881"/>
                <a:gd name="connsiteY0" fmla="*/ 83 h 952722"/>
                <a:gd name="connsiteX1" fmla="*/ 409956 w 678881"/>
                <a:gd name="connsiteY1" fmla="*/ 464 h 952722"/>
                <a:gd name="connsiteX2" fmla="*/ 622554 w 678881"/>
                <a:gd name="connsiteY2" fmla="*/ 130575 h 952722"/>
                <a:gd name="connsiteX3" fmla="*/ 607886 w 678881"/>
                <a:gd name="connsiteY3" fmla="*/ 378130 h 952722"/>
                <a:gd name="connsiteX4" fmla="*/ 486347 w 678881"/>
                <a:gd name="connsiteY4" fmla="*/ 452711 h 952722"/>
                <a:gd name="connsiteX5" fmla="*/ 662940 w 678881"/>
                <a:gd name="connsiteY5" fmla="*/ 585394 h 952722"/>
                <a:gd name="connsiteX6" fmla="*/ 543878 w 678881"/>
                <a:gd name="connsiteY6" fmla="*/ 925246 h 952722"/>
                <a:gd name="connsiteX7" fmla="*/ 428530 w 678881"/>
                <a:gd name="connsiteY7" fmla="*/ 952678 h 952722"/>
                <a:gd name="connsiteX8" fmla="*/ 0 w 678881"/>
                <a:gd name="connsiteY8" fmla="*/ 952583 h 952722"/>
                <a:gd name="connsiteX9" fmla="*/ 0 w 678881"/>
                <a:gd name="connsiteY9" fmla="*/ 83 h 952722"/>
                <a:gd name="connsiteX10" fmla="*/ 115062 w 678881"/>
                <a:gd name="connsiteY10" fmla="*/ 101238 h 952722"/>
                <a:gd name="connsiteX11" fmla="*/ 115062 w 678881"/>
                <a:gd name="connsiteY11" fmla="*/ 412039 h 952722"/>
                <a:gd name="connsiteX12" fmla="*/ 400050 w 678881"/>
                <a:gd name="connsiteY12" fmla="*/ 410896 h 952722"/>
                <a:gd name="connsiteX13" fmla="*/ 519398 w 678881"/>
                <a:gd name="connsiteY13" fmla="*/ 313646 h 952722"/>
                <a:gd name="connsiteX14" fmla="*/ 513969 w 678881"/>
                <a:gd name="connsiteY14" fmla="*/ 180391 h 952722"/>
                <a:gd name="connsiteX15" fmla="*/ 389858 w 678881"/>
                <a:gd name="connsiteY15" fmla="*/ 101715 h 952722"/>
                <a:gd name="connsiteX16" fmla="*/ 115062 w 678881"/>
                <a:gd name="connsiteY16" fmla="*/ 101238 h 952722"/>
                <a:gd name="connsiteX17" fmla="*/ 115062 w 678881"/>
                <a:gd name="connsiteY17" fmla="*/ 510432 h 952722"/>
                <a:gd name="connsiteX18" fmla="*/ 115062 w 678881"/>
                <a:gd name="connsiteY18" fmla="*/ 851427 h 952722"/>
                <a:gd name="connsiteX19" fmla="*/ 400526 w 678881"/>
                <a:gd name="connsiteY19" fmla="*/ 851332 h 952722"/>
                <a:gd name="connsiteX20" fmla="*/ 520637 w 678881"/>
                <a:gd name="connsiteY20" fmla="*/ 805993 h 952722"/>
                <a:gd name="connsiteX21" fmla="*/ 555498 w 678881"/>
                <a:gd name="connsiteY21" fmla="*/ 705314 h 952722"/>
                <a:gd name="connsiteX22" fmla="*/ 529304 w 678881"/>
                <a:gd name="connsiteY22" fmla="*/ 566535 h 952722"/>
                <a:gd name="connsiteX23" fmla="*/ 400241 w 678881"/>
                <a:gd name="connsiteY23" fmla="*/ 510623 h 952722"/>
                <a:gd name="connsiteX24" fmla="*/ 115062 w 678881"/>
                <a:gd name="connsiteY24" fmla="*/ 510432 h 95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78881" h="952722">
                  <a:moveTo>
                    <a:pt x="0" y="83"/>
                  </a:moveTo>
                  <a:cubicBezTo>
                    <a:pt x="136684" y="369"/>
                    <a:pt x="273272" y="-489"/>
                    <a:pt x="409956" y="464"/>
                  </a:cubicBezTo>
                  <a:cubicBezTo>
                    <a:pt x="497015" y="1893"/>
                    <a:pt x="586931" y="48279"/>
                    <a:pt x="622554" y="130575"/>
                  </a:cubicBezTo>
                  <a:cubicBezTo>
                    <a:pt x="655701" y="208490"/>
                    <a:pt x="657416" y="306693"/>
                    <a:pt x="607886" y="378130"/>
                  </a:cubicBezTo>
                  <a:cubicBezTo>
                    <a:pt x="580073" y="419850"/>
                    <a:pt x="532067" y="438328"/>
                    <a:pt x="486347" y="452711"/>
                  </a:cubicBezTo>
                  <a:cubicBezTo>
                    <a:pt x="563213" y="461950"/>
                    <a:pt x="636365" y="510909"/>
                    <a:pt x="662940" y="585394"/>
                  </a:cubicBezTo>
                  <a:cubicBezTo>
                    <a:pt x="705898" y="706743"/>
                    <a:pt x="660654" y="862191"/>
                    <a:pt x="543878" y="925246"/>
                  </a:cubicBezTo>
                  <a:cubicBezTo>
                    <a:pt x="508730" y="944391"/>
                    <a:pt x="468440" y="953440"/>
                    <a:pt x="428530" y="952678"/>
                  </a:cubicBezTo>
                  <a:cubicBezTo>
                    <a:pt x="285655" y="952488"/>
                    <a:pt x="142875" y="952583"/>
                    <a:pt x="0" y="952583"/>
                  </a:cubicBezTo>
                  <a:lnTo>
                    <a:pt x="0" y="83"/>
                  </a:lnTo>
                  <a:moveTo>
                    <a:pt x="115062" y="101238"/>
                  </a:moveTo>
                  <a:lnTo>
                    <a:pt x="115062" y="412039"/>
                  </a:lnTo>
                  <a:cubicBezTo>
                    <a:pt x="210026" y="411277"/>
                    <a:pt x="305086" y="413658"/>
                    <a:pt x="400050" y="410896"/>
                  </a:cubicBezTo>
                  <a:cubicBezTo>
                    <a:pt x="455486" y="408896"/>
                    <a:pt x="510540" y="370605"/>
                    <a:pt x="519398" y="313646"/>
                  </a:cubicBezTo>
                  <a:cubicBezTo>
                    <a:pt x="523875" y="269640"/>
                    <a:pt x="527495" y="223158"/>
                    <a:pt x="513969" y="180391"/>
                  </a:cubicBezTo>
                  <a:cubicBezTo>
                    <a:pt x="496919" y="128956"/>
                    <a:pt x="441293" y="102000"/>
                    <a:pt x="389858" y="101715"/>
                  </a:cubicBezTo>
                  <a:cubicBezTo>
                    <a:pt x="298228" y="100572"/>
                    <a:pt x="206693" y="101715"/>
                    <a:pt x="115062" y="101238"/>
                  </a:cubicBezTo>
                  <a:moveTo>
                    <a:pt x="115062" y="510432"/>
                  </a:moveTo>
                  <a:lnTo>
                    <a:pt x="115062" y="851427"/>
                  </a:lnTo>
                  <a:cubicBezTo>
                    <a:pt x="210217" y="851332"/>
                    <a:pt x="305372" y="851523"/>
                    <a:pt x="400526" y="851332"/>
                  </a:cubicBezTo>
                  <a:cubicBezTo>
                    <a:pt x="443960" y="851046"/>
                    <a:pt x="490538" y="839235"/>
                    <a:pt x="520637" y="805993"/>
                  </a:cubicBezTo>
                  <a:cubicBezTo>
                    <a:pt x="545878" y="779133"/>
                    <a:pt x="555212" y="741318"/>
                    <a:pt x="555498" y="705314"/>
                  </a:cubicBezTo>
                  <a:cubicBezTo>
                    <a:pt x="556355" y="658356"/>
                    <a:pt x="558832" y="606349"/>
                    <a:pt x="529304" y="566535"/>
                  </a:cubicBezTo>
                  <a:cubicBezTo>
                    <a:pt x="500348" y="525768"/>
                    <a:pt x="448056" y="510718"/>
                    <a:pt x="400241" y="510623"/>
                  </a:cubicBezTo>
                  <a:cubicBezTo>
                    <a:pt x="305181" y="510147"/>
                    <a:pt x="210122" y="510623"/>
                    <a:pt x="115062" y="510432"/>
                  </a:cubicBezTo>
                  <a:close/>
                </a:path>
              </a:pathLst>
            </a:custGeom>
            <a:solidFill>
              <a:srgbClr val="000000"/>
            </a:solidFill>
            <a:ln w="9525" cap="flat">
              <a:noFill/>
              <a:prstDash val="solid"/>
              <a:miter/>
            </a:ln>
          </p:spPr>
          <p:txBody>
            <a:bodyPr rtlCol="0" anchor="ctr"/>
            <a:lstStyle/>
            <a:p>
              <a:endParaRPr lang="en-US" sz="900"/>
            </a:p>
          </p:txBody>
        </p:sp>
        <p:sp>
          <p:nvSpPr>
            <p:cNvPr id="31" name="Freeform: Shape 30">
              <a:extLst>
                <a:ext uri="{FF2B5EF4-FFF2-40B4-BE49-F238E27FC236}">
                  <a16:creationId xmlns:a16="http://schemas.microsoft.com/office/drawing/2014/main" id="{DAC6552B-CC29-F330-6668-3C653EA3A00C}"/>
                </a:ext>
              </a:extLst>
            </p:cNvPr>
            <p:cNvSpPr/>
            <p:nvPr/>
          </p:nvSpPr>
          <p:spPr>
            <a:xfrm>
              <a:off x="8079644" y="8629935"/>
              <a:ext cx="854868" cy="952499"/>
            </a:xfrm>
            <a:custGeom>
              <a:avLst/>
              <a:gdLst>
                <a:gd name="connsiteX0" fmla="*/ 0 w 854868"/>
                <a:gd name="connsiteY0" fmla="*/ 95 h 952499"/>
                <a:gd name="connsiteX1" fmla="*/ 153734 w 854868"/>
                <a:gd name="connsiteY1" fmla="*/ 95 h 952499"/>
                <a:gd name="connsiteX2" fmla="*/ 430530 w 854868"/>
                <a:gd name="connsiteY2" fmla="*/ 516827 h 952499"/>
                <a:gd name="connsiteX3" fmla="*/ 706946 w 854868"/>
                <a:gd name="connsiteY3" fmla="*/ 0 h 952499"/>
                <a:gd name="connsiteX4" fmla="*/ 854869 w 854868"/>
                <a:gd name="connsiteY4" fmla="*/ 0 h 952499"/>
                <a:gd name="connsiteX5" fmla="*/ 854869 w 854868"/>
                <a:gd name="connsiteY5" fmla="*/ 952500 h 952499"/>
                <a:gd name="connsiteX6" fmla="*/ 742569 w 854868"/>
                <a:gd name="connsiteY6" fmla="*/ 952500 h 952499"/>
                <a:gd name="connsiteX7" fmla="*/ 741521 w 854868"/>
                <a:gd name="connsiteY7" fmla="*/ 146780 h 952499"/>
                <a:gd name="connsiteX8" fmla="*/ 707422 w 854868"/>
                <a:gd name="connsiteY8" fmla="*/ 207074 h 952499"/>
                <a:gd name="connsiteX9" fmla="*/ 427577 w 854868"/>
                <a:gd name="connsiteY9" fmla="*/ 725138 h 952499"/>
                <a:gd name="connsiteX10" fmla="*/ 193262 w 854868"/>
                <a:gd name="connsiteY10" fmla="*/ 297752 h 952499"/>
                <a:gd name="connsiteX11" fmla="*/ 113348 w 854868"/>
                <a:gd name="connsiteY11" fmla="*/ 146209 h 952499"/>
                <a:gd name="connsiteX12" fmla="*/ 112300 w 854868"/>
                <a:gd name="connsiteY12" fmla="*/ 952500 h 952499"/>
                <a:gd name="connsiteX13" fmla="*/ 0 w 854868"/>
                <a:gd name="connsiteY13" fmla="*/ 952500 h 952499"/>
                <a:gd name="connsiteX14" fmla="*/ 0 w 854868"/>
                <a:gd name="connsiteY14" fmla="*/ 95 h 952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4868" h="952499">
                  <a:moveTo>
                    <a:pt x="0" y="95"/>
                  </a:moveTo>
                  <a:cubicBezTo>
                    <a:pt x="51245" y="95"/>
                    <a:pt x="102489" y="95"/>
                    <a:pt x="153734" y="95"/>
                  </a:cubicBezTo>
                  <a:cubicBezTo>
                    <a:pt x="246221" y="172212"/>
                    <a:pt x="335090" y="346424"/>
                    <a:pt x="430530" y="516827"/>
                  </a:cubicBezTo>
                  <a:cubicBezTo>
                    <a:pt x="522923" y="344615"/>
                    <a:pt x="614744" y="172212"/>
                    <a:pt x="706946" y="0"/>
                  </a:cubicBezTo>
                  <a:lnTo>
                    <a:pt x="854869" y="0"/>
                  </a:lnTo>
                  <a:lnTo>
                    <a:pt x="854869" y="952500"/>
                  </a:lnTo>
                  <a:lnTo>
                    <a:pt x="742569" y="952500"/>
                  </a:lnTo>
                  <a:cubicBezTo>
                    <a:pt x="741902" y="683895"/>
                    <a:pt x="743998" y="415290"/>
                    <a:pt x="741521" y="146780"/>
                  </a:cubicBezTo>
                  <a:cubicBezTo>
                    <a:pt x="726948" y="164973"/>
                    <a:pt x="717613" y="186404"/>
                    <a:pt x="707422" y="207074"/>
                  </a:cubicBezTo>
                  <a:cubicBezTo>
                    <a:pt x="619982" y="382810"/>
                    <a:pt x="520541" y="552260"/>
                    <a:pt x="427577" y="725138"/>
                  </a:cubicBezTo>
                  <a:cubicBezTo>
                    <a:pt x="349472" y="582644"/>
                    <a:pt x="270510" y="440722"/>
                    <a:pt x="193262" y="297752"/>
                  </a:cubicBezTo>
                  <a:cubicBezTo>
                    <a:pt x="165830" y="247650"/>
                    <a:pt x="145161" y="193739"/>
                    <a:pt x="113348" y="146209"/>
                  </a:cubicBezTo>
                  <a:cubicBezTo>
                    <a:pt x="110966" y="415004"/>
                    <a:pt x="112967" y="683705"/>
                    <a:pt x="112300" y="952500"/>
                  </a:cubicBezTo>
                  <a:lnTo>
                    <a:pt x="0" y="952500"/>
                  </a:lnTo>
                  <a:lnTo>
                    <a:pt x="0" y="95"/>
                  </a:lnTo>
                  <a:close/>
                </a:path>
              </a:pathLst>
            </a:custGeom>
            <a:solidFill>
              <a:srgbClr val="000000"/>
            </a:solidFill>
            <a:ln w="9525" cap="flat">
              <a:noFill/>
              <a:prstDash val="solid"/>
              <a:miter/>
            </a:ln>
          </p:spPr>
          <p:txBody>
            <a:bodyPr rtlCol="0" anchor="ctr"/>
            <a:lstStyle/>
            <a:p>
              <a:endParaRPr lang="en-US" sz="900"/>
            </a:p>
          </p:txBody>
        </p:sp>
        <p:sp>
          <p:nvSpPr>
            <p:cNvPr id="32" name="Freeform: Shape 31">
              <a:extLst>
                <a:ext uri="{FF2B5EF4-FFF2-40B4-BE49-F238E27FC236}">
                  <a16:creationId xmlns:a16="http://schemas.microsoft.com/office/drawing/2014/main" id="{19266CF2-A3CF-C8D9-7BB9-06D2E42E9729}"/>
                </a:ext>
              </a:extLst>
            </p:cNvPr>
            <p:cNvSpPr/>
            <p:nvPr/>
          </p:nvSpPr>
          <p:spPr>
            <a:xfrm>
              <a:off x="9365138" y="8630030"/>
              <a:ext cx="723900" cy="952500"/>
            </a:xfrm>
            <a:custGeom>
              <a:avLst/>
              <a:gdLst>
                <a:gd name="connsiteX0" fmla="*/ 0 w 723900"/>
                <a:gd name="connsiteY0" fmla="*/ 0 h 952500"/>
                <a:gd name="connsiteX1" fmla="*/ 723900 w 723900"/>
                <a:gd name="connsiteY1" fmla="*/ 0 h 952500"/>
                <a:gd name="connsiteX2" fmla="*/ 723900 w 723900"/>
                <a:gd name="connsiteY2" fmla="*/ 184595 h 952500"/>
                <a:gd name="connsiteX3" fmla="*/ 465963 w 723900"/>
                <a:gd name="connsiteY3" fmla="*/ 184499 h 952500"/>
                <a:gd name="connsiteX4" fmla="*/ 465963 w 723900"/>
                <a:gd name="connsiteY4" fmla="*/ 952500 h 952500"/>
                <a:gd name="connsiteX5" fmla="*/ 257937 w 723900"/>
                <a:gd name="connsiteY5" fmla="*/ 952500 h 952500"/>
                <a:gd name="connsiteX6" fmla="*/ 257937 w 723900"/>
                <a:gd name="connsiteY6" fmla="*/ 184595 h 952500"/>
                <a:gd name="connsiteX7" fmla="*/ 0 w 723900"/>
                <a:gd name="connsiteY7" fmla="*/ 184595 h 952500"/>
                <a:gd name="connsiteX8" fmla="*/ 0 w 723900"/>
                <a:gd name="connsiteY8" fmla="*/ 0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3900" h="952500">
                  <a:moveTo>
                    <a:pt x="0" y="0"/>
                  </a:moveTo>
                  <a:lnTo>
                    <a:pt x="723900" y="0"/>
                  </a:lnTo>
                  <a:lnTo>
                    <a:pt x="723900" y="184595"/>
                  </a:lnTo>
                  <a:cubicBezTo>
                    <a:pt x="637889" y="184595"/>
                    <a:pt x="551879" y="184595"/>
                    <a:pt x="465963" y="184499"/>
                  </a:cubicBezTo>
                  <a:cubicBezTo>
                    <a:pt x="465868" y="440531"/>
                    <a:pt x="465963" y="696468"/>
                    <a:pt x="465963" y="952500"/>
                  </a:cubicBezTo>
                  <a:lnTo>
                    <a:pt x="257937" y="952500"/>
                  </a:lnTo>
                  <a:lnTo>
                    <a:pt x="257937" y="184595"/>
                  </a:lnTo>
                  <a:cubicBezTo>
                    <a:pt x="172021" y="184499"/>
                    <a:pt x="86011" y="184595"/>
                    <a:pt x="0" y="184595"/>
                  </a:cubicBezTo>
                  <a:lnTo>
                    <a:pt x="0" y="0"/>
                  </a:lnTo>
                  <a:close/>
                </a:path>
              </a:pathLst>
            </a:custGeom>
            <a:solidFill>
              <a:srgbClr val="000000"/>
            </a:solidFill>
            <a:ln w="9525" cap="flat">
              <a:noFill/>
              <a:prstDash val="solid"/>
              <a:miter/>
            </a:ln>
          </p:spPr>
          <p:txBody>
            <a:bodyPr rtlCol="0" anchor="ctr"/>
            <a:lstStyle/>
            <a:p>
              <a:endParaRPr lang="en-US" sz="900"/>
            </a:p>
          </p:txBody>
        </p:sp>
        <p:sp>
          <p:nvSpPr>
            <p:cNvPr id="33" name="Freeform: Shape 32">
              <a:extLst>
                <a:ext uri="{FF2B5EF4-FFF2-40B4-BE49-F238E27FC236}">
                  <a16:creationId xmlns:a16="http://schemas.microsoft.com/office/drawing/2014/main" id="{F944B8FF-4796-89E0-ECF1-D2DAE08721F7}"/>
                </a:ext>
              </a:extLst>
            </p:cNvPr>
            <p:cNvSpPr/>
            <p:nvPr/>
          </p:nvSpPr>
          <p:spPr>
            <a:xfrm>
              <a:off x="12344082" y="8630030"/>
              <a:ext cx="875252" cy="952622"/>
            </a:xfrm>
            <a:custGeom>
              <a:avLst/>
              <a:gdLst>
                <a:gd name="connsiteX0" fmla="*/ 14954 w 875252"/>
                <a:gd name="connsiteY0" fmla="*/ 0 h 952622"/>
                <a:gd name="connsiteX1" fmla="*/ 257080 w 875252"/>
                <a:gd name="connsiteY1" fmla="*/ 0 h 952622"/>
                <a:gd name="connsiteX2" fmla="*/ 444627 w 875252"/>
                <a:gd name="connsiteY2" fmla="*/ 324612 h 952622"/>
                <a:gd name="connsiteX3" fmla="*/ 634555 w 875252"/>
                <a:gd name="connsiteY3" fmla="*/ 95 h 952622"/>
                <a:gd name="connsiteX4" fmla="*/ 858869 w 875252"/>
                <a:gd name="connsiteY4" fmla="*/ 95 h 952622"/>
                <a:gd name="connsiteX5" fmla="*/ 565499 w 875252"/>
                <a:gd name="connsiteY5" fmla="*/ 464058 h 952622"/>
                <a:gd name="connsiteX6" fmla="*/ 875252 w 875252"/>
                <a:gd name="connsiteY6" fmla="*/ 952595 h 952622"/>
                <a:gd name="connsiteX7" fmla="*/ 634555 w 875252"/>
                <a:gd name="connsiteY7" fmla="*/ 952595 h 952622"/>
                <a:gd name="connsiteX8" fmla="*/ 426625 w 875252"/>
                <a:gd name="connsiteY8" fmla="*/ 599504 h 952622"/>
                <a:gd name="connsiteX9" fmla="*/ 224314 w 875252"/>
                <a:gd name="connsiteY9" fmla="*/ 952595 h 952622"/>
                <a:gd name="connsiteX10" fmla="*/ 0 w 875252"/>
                <a:gd name="connsiteY10" fmla="*/ 952595 h 952622"/>
                <a:gd name="connsiteX11" fmla="*/ 305562 w 875252"/>
                <a:gd name="connsiteY11" fmla="*/ 459867 h 952622"/>
                <a:gd name="connsiteX12" fmla="*/ 14954 w 875252"/>
                <a:gd name="connsiteY12" fmla="*/ 95 h 952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75252" h="952622">
                  <a:moveTo>
                    <a:pt x="14954" y="0"/>
                  </a:moveTo>
                  <a:cubicBezTo>
                    <a:pt x="95631" y="0"/>
                    <a:pt x="176308" y="0"/>
                    <a:pt x="257080" y="0"/>
                  </a:cubicBezTo>
                  <a:cubicBezTo>
                    <a:pt x="319754" y="108109"/>
                    <a:pt x="381381" y="216789"/>
                    <a:pt x="444627" y="324612"/>
                  </a:cubicBezTo>
                  <a:cubicBezTo>
                    <a:pt x="508064" y="216503"/>
                    <a:pt x="571119" y="108204"/>
                    <a:pt x="634555" y="95"/>
                  </a:cubicBezTo>
                  <a:lnTo>
                    <a:pt x="858869" y="95"/>
                  </a:lnTo>
                  <a:cubicBezTo>
                    <a:pt x="761143" y="154781"/>
                    <a:pt x="663321" y="309372"/>
                    <a:pt x="565499" y="464058"/>
                  </a:cubicBezTo>
                  <a:cubicBezTo>
                    <a:pt x="668750" y="626840"/>
                    <a:pt x="772001" y="789718"/>
                    <a:pt x="875252" y="952595"/>
                  </a:cubicBezTo>
                  <a:cubicBezTo>
                    <a:pt x="795052" y="952691"/>
                    <a:pt x="714756" y="952500"/>
                    <a:pt x="634555" y="952595"/>
                  </a:cubicBezTo>
                  <a:cubicBezTo>
                    <a:pt x="565118" y="834962"/>
                    <a:pt x="496538" y="716852"/>
                    <a:pt x="426625" y="599504"/>
                  </a:cubicBezTo>
                  <a:cubicBezTo>
                    <a:pt x="358807" y="716947"/>
                    <a:pt x="291846" y="834962"/>
                    <a:pt x="224314" y="952595"/>
                  </a:cubicBezTo>
                  <a:lnTo>
                    <a:pt x="0" y="952595"/>
                  </a:lnTo>
                  <a:cubicBezTo>
                    <a:pt x="101822" y="788289"/>
                    <a:pt x="203740" y="624173"/>
                    <a:pt x="305562" y="459867"/>
                  </a:cubicBezTo>
                  <a:cubicBezTo>
                    <a:pt x="208693" y="306705"/>
                    <a:pt x="111823" y="153353"/>
                    <a:pt x="14954" y="95"/>
                  </a:cubicBezTo>
                  <a:close/>
                </a:path>
              </a:pathLst>
            </a:custGeom>
            <a:solidFill>
              <a:srgbClr val="000000"/>
            </a:solidFill>
            <a:ln w="9525" cap="flat">
              <a:noFill/>
              <a:prstDash val="solid"/>
              <a:miter/>
            </a:ln>
          </p:spPr>
          <p:txBody>
            <a:bodyPr rtlCol="0" anchor="ctr"/>
            <a:lstStyle/>
            <a:p>
              <a:endParaRPr lang="en-US" sz="900"/>
            </a:p>
          </p:txBody>
        </p:sp>
        <p:sp>
          <p:nvSpPr>
            <p:cNvPr id="34" name="Freeform: Shape 33">
              <a:extLst>
                <a:ext uri="{FF2B5EF4-FFF2-40B4-BE49-F238E27FC236}">
                  <a16:creationId xmlns:a16="http://schemas.microsoft.com/office/drawing/2014/main" id="{42DF0011-F527-8047-800F-7E155446FCD6}"/>
                </a:ext>
              </a:extLst>
            </p:cNvPr>
            <p:cNvSpPr/>
            <p:nvPr/>
          </p:nvSpPr>
          <p:spPr>
            <a:xfrm>
              <a:off x="16351421" y="8727139"/>
              <a:ext cx="728351" cy="1144977"/>
            </a:xfrm>
            <a:custGeom>
              <a:avLst/>
              <a:gdLst>
                <a:gd name="connsiteX0" fmla="*/ 509416 w 728351"/>
                <a:gd name="connsiteY0" fmla="*/ 14429 h 1144977"/>
                <a:gd name="connsiteX1" fmla="*/ 685629 w 728351"/>
                <a:gd name="connsiteY1" fmla="*/ 904 h 1144977"/>
                <a:gd name="connsiteX2" fmla="*/ 685724 w 728351"/>
                <a:gd name="connsiteY2" fmla="*/ 151304 h 1144977"/>
                <a:gd name="connsiteX3" fmla="*/ 522275 w 728351"/>
                <a:gd name="connsiteY3" fmla="*/ 152542 h 1144977"/>
                <a:gd name="connsiteX4" fmla="*/ 628097 w 728351"/>
                <a:gd name="connsiteY4" fmla="*/ 257031 h 1144977"/>
                <a:gd name="connsiteX5" fmla="*/ 595141 w 728351"/>
                <a:gd name="connsiteY5" fmla="*/ 517730 h 1144977"/>
                <a:gd name="connsiteX6" fmla="*/ 424834 w 728351"/>
                <a:gd name="connsiteY6" fmla="*/ 596312 h 1144977"/>
                <a:gd name="connsiteX7" fmla="*/ 215093 w 728351"/>
                <a:gd name="connsiteY7" fmla="*/ 586406 h 1144977"/>
                <a:gd name="connsiteX8" fmla="*/ 207664 w 728351"/>
                <a:gd name="connsiteY8" fmla="*/ 685561 h 1144977"/>
                <a:gd name="connsiteX9" fmla="*/ 352254 w 728351"/>
                <a:gd name="connsiteY9" fmla="*/ 698229 h 1144977"/>
                <a:gd name="connsiteX10" fmla="*/ 619430 w 728351"/>
                <a:gd name="connsiteY10" fmla="*/ 722327 h 1144977"/>
                <a:gd name="connsiteX11" fmla="*/ 722490 w 728351"/>
                <a:gd name="connsiteY11" fmla="*/ 848248 h 1144977"/>
                <a:gd name="connsiteX12" fmla="*/ 671818 w 728351"/>
                <a:gd name="connsiteY12" fmla="*/ 1060560 h 1144977"/>
                <a:gd name="connsiteX13" fmla="*/ 458933 w 728351"/>
                <a:gd name="connsiteY13" fmla="*/ 1139237 h 1144977"/>
                <a:gd name="connsiteX14" fmla="*/ 192615 w 728351"/>
                <a:gd name="connsiteY14" fmla="*/ 1135141 h 1144977"/>
                <a:gd name="connsiteX15" fmla="*/ 44406 w 728351"/>
                <a:gd name="connsiteY15" fmla="*/ 1078372 h 1144977"/>
                <a:gd name="connsiteX16" fmla="*/ 53168 w 728351"/>
                <a:gd name="connsiteY16" fmla="*/ 870060 h 1144977"/>
                <a:gd name="connsiteX17" fmla="*/ 132893 w 728351"/>
                <a:gd name="connsiteY17" fmla="*/ 840533 h 1144977"/>
                <a:gd name="connsiteX18" fmla="*/ 133845 w 728351"/>
                <a:gd name="connsiteY18" fmla="*/ 828817 h 1144977"/>
                <a:gd name="connsiteX19" fmla="*/ 74886 w 728351"/>
                <a:gd name="connsiteY19" fmla="*/ 800909 h 1144977"/>
                <a:gd name="connsiteX20" fmla="*/ 62407 w 728351"/>
                <a:gd name="connsiteY20" fmla="*/ 623458 h 1144977"/>
                <a:gd name="connsiteX21" fmla="*/ 167373 w 728351"/>
                <a:gd name="connsiteY21" fmla="*/ 571451 h 1144977"/>
                <a:gd name="connsiteX22" fmla="*/ 48883 w 728351"/>
                <a:gd name="connsiteY22" fmla="*/ 446293 h 1144977"/>
                <a:gd name="connsiteX23" fmla="*/ 89078 w 728351"/>
                <a:gd name="connsiteY23" fmla="*/ 211311 h 1144977"/>
                <a:gd name="connsiteX24" fmla="*/ 259099 w 728351"/>
                <a:gd name="connsiteY24" fmla="*/ 128444 h 1144977"/>
                <a:gd name="connsiteX25" fmla="*/ 463982 w 728351"/>
                <a:gd name="connsiteY25" fmla="*/ 135397 h 1144977"/>
                <a:gd name="connsiteX26" fmla="*/ 509416 w 728351"/>
                <a:gd name="connsiteY26" fmla="*/ 14429 h 1144977"/>
                <a:gd name="connsiteX27" fmla="*/ 299866 w 728351"/>
                <a:gd name="connsiteY27" fmla="*/ 260841 h 1144977"/>
                <a:gd name="connsiteX28" fmla="*/ 226714 w 728351"/>
                <a:gd name="connsiteY28" fmla="*/ 331612 h 1144977"/>
                <a:gd name="connsiteX29" fmla="*/ 251860 w 728351"/>
                <a:gd name="connsiteY29" fmla="*/ 441245 h 1144977"/>
                <a:gd name="connsiteX30" fmla="*/ 381210 w 728351"/>
                <a:gd name="connsiteY30" fmla="*/ 465724 h 1144977"/>
                <a:gd name="connsiteX31" fmla="*/ 458838 w 728351"/>
                <a:gd name="connsiteY31" fmla="*/ 397906 h 1144977"/>
                <a:gd name="connsiteX32" fmla="*/ 431216 w 728351"/>
                <a:gd name="connsiteY32" fmla="*/ 281320 h 1144977"/>
                <a:gd name="connsiteX33" fmla="*/ 299866 w 728351"/>
                <a:gd name="connsiteY33" fmla="*/ 260841 h 1144977"/>
                <a:gd name="connsiteX34" fmla="*/ 182613 w 728351"/>
                <a:gd name="connsiteY34" fmla="*/ 987218 h 1144977"/>
                <a:gd name="connsiteX35" fmla="*/ 343872 w 728351"/>
                <a:gd name="connsiteY35" fmla="*/ 1010554 h 1144977"/>
                <a:gd name="connsiteX36" fmla="*/ 507321 w 728351"/>
                <a:gd name="connsiteY36" fmla="*/ 990170 h 1144977"/>
                <a:gd name="connsiteX37" fmla="*/ 517321 w 728351"/>
                <a:gd name="connsiteY37" fmla="*/ 890158 h 1144977"/>
                <a:gd name="connsiteX38" fmla="*/ 428644 w 728351"/>
                <a:gd name="connsiteY38" fmla="*/ 870536 h 1144977"/>
                <a:gd name="connsiteX39" fmla="*/ 180994 w 728351"/>
                <a:gd name="connsiteY39" fmla="*/ 870155 h 1144977"/>
                <a:gd name="connsiteX40" fmla="*/ 182613 w 728351"/>
                <a:gd name="connsiteY40" fmla="*/ 987218 h 114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728351" h="1144977">
                  <a:moveTo>
                    <a:pt x="509416" y="14429"/>
                  </a:moveTo>
                  <a:cubicBezTo>
                    <a:pt x="564471" y="-10431"/>
                    <a:pt x="627240" y="5381"/>
                    <a:pt x="685629" y="904"/>
                  </a:cubicBezTo>
                  <a:cubicBezTo>
                    <a:pt x="685629" y="51005"/>
                    <a:pt x="685629" y="101202"/>
                    <a:pt x="685724" y="151304"/>
                  </a:cubicBezTo>
                  <a:cubicBezTo>
                    <a:pt x="631146" y="151875"/>
                    <a:pt x="576663" y="150065"/>
                    <a:pt x="522275" y="152542"/>
                  </a:cubicBezTo>
                  <a:cubicBezTo>
                    <a:pt x="564185" y="179498"/>
                    <a:pt x="607809" y="209311"/>
                    <a:pt x="628097" y="257031"/>
                  </a:cubicBezTo>
                  <a:cubicBezTo>
                    <a:pt x="665245" y="340280"/>
                    <a:pt x="658673" y="448769"/>
                    <a:pt x="595141" y="517730"/>
                  </a:cubicBezTo>
                  <a:cubicBezTo>
                    <a:pt x="551136" y="564879"/>
                    <a:pt x="487223" y="587168"/>
                    <a:pt x="424834" y="596312"/>
                  </a:cubicBezTo>
                  <a:cubicBezTo>
                    <a:pt x="355112" y="605551"/>
                    <a:pt x="283388" y="603932"/>
                    <a:pt x="215093" y="586406"/>
                  </a:cubicBezTo>
                  <a:cubicBezTo>
                    <a:pt x="183757" y="608123"/>
                    <a:pt x="170231" y="663177"/>
                    <a:pt x="207664" y="685561"/>
                  </a:cubicBezTo>
                  <a:cubicBezTo>
                    <a:pt x="252527" y="707087"/>
                    <a:pt x="304247" y="695181"/>
                    <a:pt x="352254" y="698229"/>
                  </a:cubicBezTo>
                  <a:cubicBezTo>
                    <a:pt x="441312" y="701277"/>
                    <a:pt x="534848" y="687085"/>
                    <a:pt x="619430" y="722327"/>
                  </a:cubicBezTo>
                  <a:cubicBezTo>
                    <a:pt x="672484" y="743282"/>
                    <a:pt x="712108" y="792241"/>
                    <a:pt x="722490" y="848248"/>
                  </a:cubicBezTo>
                  <a:cubicBezTo>
                    <a:pt x="736301" y="921019"/>
                    <a:pt x="728110" y="1006744"/>
                    <a:pt x="671818" y="1060560"/>
                  </a:cubicBezTo>
                  <a:cubicBezTo>
                    <a:pt x="614857" y="1114281"/>
                    <a:pt x="534086" y="1130283"/>
                    <a:pt x="458933" y="1139237"/>
                  </a:cubicBezTo>
                  <a:cubicBezTo>
                    <a:pt x="370447" y="1147428"/>
                    <a:pt x="280721" y="1147524"/>
                    <a:pt x="192615" y="1135141"/>
                  </a:cubicBezTo>
                  <a:cubicBezTo>
                    <a:pt x="140322" y="1126473"/>
                    <a:pt x="85744" y="1113233"/>
                    <a:pt x="44406" y="1078372"/>
                  </a:cubicBezTo>
                  <a:cubicBezTo>
                    <a:pt x="-17698" y="1026937"/>
                    <a:pt x="-14554" y="915209"/>
                    <a:pt x="53168" y="870060"/>
                  </a:cubicBezTo>
                  <a:cubicBezTo>
                    <a:pt x="76505" y="852820"/>
                    <a:pt x="105461" y="847867"/>
                    <a:pt x="132893" y="840533"/>
                  </a:cubicBezTo>
                  <a:cubicBezTo>
                    <a:pt x="133179" y="837580"/>
                    <a:pt x="133560" y="831674"/>
                    <a:pt x="133845" y="828817"/>
                  </a:cubicBezTo>
                  <a:cubicBezTo>
                    <a:pt x="113747" y="820149"/>
                    <a:pt x="91459" y="815577"/>
                    <a:pt x="74886" y="800909"/>
                  </a:cubicBezTo>
                  <a:cubicBezTo>
                    <a:pt x="22880" y="759475"/>
                    <a:pt x="13259" y="670702"/>
                    <a:pt x="62407" y="623458"/>
                  </a:cubicBezTo>
                  <a:cubicBezTo>
                    <a:pt x="90411" y="594597"/>
                    <a:pt x="130036" y="582786"/>
                    <a:pt x="167373" y="571451"/>
                  </a:cubicBezTo>
                  <a:cubicBezTo>
                    <a:pt x="114129" y="546401"/>
                    <a:pt x="66980" y="503538"/>
                    <a:pt x="48883" y="446293"/>
                  </a:cubicBezTo>
                  <a:cubicBezTo>
                    <a:pt x="23546" y="368283"/>
                    <a:pt x="33357" y="274271"/>
                    <a:pt x="89078" y="211311"/>
                  </a:cubicBezTo>
                  <a:cubicBezTo>
                    <a:pt x="132036" y="162448"/>
                    <a:pt x="196043" y="138159"/>
                    <a:pt x="259099" y="128444"/>
                  </a:cubicBezTo>
                  <a:cubicBezTo>
                    <a:pt x="327012" y="118728"/>
                    <a:pt x="396925" y="119871"/>
                    <a:pt x="463982" y="135397"/>
                  </a:cubicBezTo>
                  <a:cubicBezTo>
                    <a:pt x="462457" y="91963"/>
                    <a:pt x="465697" y="37289"/>
                    <a:pt x="509416" y="14429"/>
                  </a:cubicBezTo>
                  <a:moveTo>
                    <a:pt x="299866" y="260841"/>
                  </a:moveTo>
                  <a:cubicBezTo>
                    <a:pt x="264243" y="267223"/>
                    <a:pt x="231476" y="294464"/>
                    <a:pt x="226714" y="331612"/>
                  </a:cubicBezTo>
                  <a:cubicBezTo>
                    <a:pt x="221476" y="368855"/>
                    <a:pt x="221571" y="413908"/>
                    <a:pt x="251860" y="441245"/>
                  </a:cubicBezTo>
                  <a:cubicBezTo>
                    <a:pt x="286817" y="471534"/>
                    <a:pt x="337585" y="472201"/>
                    <a:pt x="381210" y="465724"/>
                  </a:cubicBezTo>
                  <a:cubicBezTo>
                    <a:pt x="417214" y="460676"/>
                    <a:pt x="452171" y="435339"/>
                    <a:pt x="458838" y="397906"/>
                  </a:cubicBezTo>
                  <a:cubicBezTo>
                    <a:pt x="465315" y="358282"/>
                    <a:pt x="465315" y="308942"/>
                    <a:pt x="431216" y="281320"/>
                  </a:cubicBezTo>
                  <a:cubicBezTo>
                    <a:pt x="394164" y="253221"/>
                    <a:pt x="343586" y="252935"/>
                    <a:pt x="299866" y="260841"/>
                  </a:cubicBezTo>
                  <a:moveTo>
                    <a:pt x="182613" y="987218"/>
                  </a:moveTo>
                  <a:cubicBezTo>
                    <a:pt x="230810" y="1015888"/>
                    <a:pt x="289960" y="1009411"/>
                    <a:pt x="343872" y="1010554"/>
                  </a:cubicBezTo>
                  <a:cubicBezTo>
                    <a:pt x="398354" y="1009411"/>
                    <a:pt x="457124" y="1016078"/>
                    <a:pt x="507321" y="990170"/>
                  </a:cubicBezTo>
                  <a:cubicBezTo>
                    <a:pt x="543135" y="972073"/>
                    <a:pt x="550183" y="914256"/>
                    <a:pt x="517321" y="890158"/>
                  </a:cubicBezTo>
                  <a:cubicBezTo>
                    <a:pt x="491509" y="872346"/>
                    <a:pt x="458744" y="871394"/>
                    <a:pt x="428644" y="870536"/>
                  </a:cubicBezTo>
                  <a:cubicBezTo>
                    <a:pt x="346062" y="870155"/>
                    <a:pt x="263481" y="871013"/>
                    <a:pt x="180994" y="870155"/>
                  </a:cubicBezTo>
                  <a:cubicBezTo>
                    <a:pt x="153467" y="902064"/>
                    <a:pt x="142608" y="960548"/>
                    <a:pt x="182613" y="987218"/>
                  </a:cubicBezTo>
                  <a:close/>
                </a:path>
              </a:pathLst>
            </a:custGeom>
            <a:solidFill>
              <a:srgbClr val="000000"/>
            </a:solidFill>
            <a:ln w="9525" cap="flat">
              <a:noFill/>
              <a:prstDash val="solid"/>
              <a:miter/>
            </a:ln>
          </p:spPr>
          <p:txBody>
            <a:bodyPr rtlCol="0" anchor="ctr"/>
            <a:lstStyle/>
            <a:p>
              <a:endParaRPr lang="en-US" sz="900"/>
            </a:p>
          </p:txBody>
        </p:sp>
        <p:sp>
          <p:nvSpPr>
            <p:cNvPr id="35" name="Freeform: Shape 34">
              <a:extLst>
                <a:ext uri="{FF2B5EF4-FFF2-40B4-BE49-F238E27FC236}">
                  <a16:creationId xmlns:a16="http://schemas.microsoft.com/office/drawing/2014/main" id="{53871B77-82D8-9E96-7FDF-19E07894D012}"/>
                </a:ext>
              </a:extLst>
            </p:cNvPr>
            <p:cNvSpPr/>
            <p:nvPr/>
          </p:nvSpPr>
          <p:spPr>
            <a:xfrm>
              <a:off x="10085832" y="8849421"/>
              <a:ext cx="669369" cy="749856"/>
            </a:xfrm>
            <a:custGeom>
              <a:avLst/>
              <a:gdLst>
                <a:gd name="connsiteX0" fmla="*/ 260667 w 669369"/>
                <a:gd name="connsiteY0" fmla="*/ 6542 h 749856"/>
                <a:gd name="connsiteX1" fmla="*/ 515461 w 669369"/>
                <a:gd name="connsiteY1" fmla="*/ 44071 h 749856"/>
                <a:gd name="connsiteX2" fmla="*/ 650335 w 669369"/>
                <a:gd name="connsiteY2" fmla="*/ 226855 h 749856"/>
                <a:gd name="connsiteX3" fmla="*/ 669099 w 669369"/>
                <a:gd name="connsiteY3" fmla="*/ 426404 h 749856"/>
                <a:gd name="connsiteX4" fmla="*/ 208470 w 669369"/>
                <a:gd name="connsiteY4" fmla="*/ 426404 h 749856"/>
                <a:gd name="connsiteX5" fmla="*/ 248666 w 669369"/>
                <a:gd name="connsiteY5" fmla="*/ 550039 h 749856"/>
                <a:gd name="connsiteX6" fmla="*/ 408590 w 669369"/>
                <a:gd name="connsiteY6" fmla="*/ 587472 h 749856"/>
                <a:gd name="connsiteX7" fmla="*/ 543464 w 669369"/>
                <a:gd name="connsiteY7" fmla="*/ 505081 h 749856"/>
                <a:gd name="connsiteX8" fmla="*/ 645001 w 669369"/>
                <a:gd name="connsiteY8" fmla="*/ 630239 h 749856"/>
                <a:gd name="connsiteX9" fmla="*/ 370110 w 669369"/>
                <a:gd name="connsiteY9" fmla="*/ 749111 h 749856"/>
                <a:gd name="connsiteX10" fmla="*/ 115697 w 669369"/>
                <a:gd name="connsiteY10" fmla="*/ 673673 h 749856"/>
                <a:gd name="connsiteX11" fmla="*/ 2444 w 669369"/>
                <a:gd name="connsiteY11" fmla="*/ 428785 h 749856"/>
                <a:gd name="connsiteX12" fmla="*/ 63881 w 669369"/>
                <a:gd name="connsiteY12" fmla="*/ 132082 h 749856"/>
                <a:gd name="connsiteX13" fmla="*/ 260667 w 669369"/>
                <a:gd name="connsiteY13" fmla="*/ 6542 h 749856"/>
                <a:gd name="connsiteX14" fmla="*/ 236283 w 669369"/>
                <a:gd name="connsiteY14" fmla="*/ 199900 h 749856"/>
                <a:gd name="connsiteX15" fmla="*/ 208375 w 669369"/>
                <a:gd name="connsiteY15" fmla="*/ 307246 h 749856"/>
                <a:gd name="connsiteX16" fmla="*/ 460216 w 669369"/>
                <a:gd name="connsiteY16" fmla="*/ 307246 h 749856"/>
                <a:gd name="connsiteX17" fmla="*/ 429450 w 669369"/>
                <a:gd name="connsiteY17" fmla="*/ 188851 h 749856"/>
                <a:gd name="connsiteX18" fmla="*/ 236283 w 669369"/>
                <a:gd name="connsiteY18" fmla="*/ 199900 h 749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69369" h="749856">
                  <a:moveTo>
                    <a:pt x="260667" y="6542"/>
                  </a:moveTo>
                  <a:cubicBezTo>
                    <a:pt x="346297" y="-7650"/>
                    <a:pt x="439261" y="-316"/>
                    <a:pt x="515461" y="44071"/>
                  </a:cubicBezTo>
                  <a:cubicBezTo>
                    <a:pt x="583279" y="83123"/>
                    <a:pt x="629285" y="152465"/>
                    <a:pt x="650335" y="226855"/>
                  </a:cubicBezTo>
                  <a:cubicBezTo>
                    <a:pt x="669956" y="291435"/>
                    <a:pt x="669956" y="359539"/>
                    <a:pt x="669099" y="426404"/>
                  </a:cubicBezTo>
                  <a:cubicBezTo>
                    <a:pt x="515556" y="426404"/>
                    <a:pt x="362013" y="426404"/>
                    <a:pt x="208470" y="426404"/>
                  </a:cubicBezTo>
                  <a:cubicBezTo>
                    <a:pt x="208565" y="470124"/>
                    <a:pt x="215900" y="518035"/>
                    <a:pt x="248666" y="550039"/>
                  </a:cubicBezTo>
                  <a:cubicBezTo>
                    <a:pt x="290004" y="590806"/>
                    <a:pt x="353822" y="596140"/>
                    <a:pt x="408590" y="587472"/>
                  </a:cubicBezTo>
                  <a:cubicBezTo>
                    <a:pt x="462693" y="579090"/>
                    <a:pt x="506603" y="543181"/>
                    <a:pt x="543464" y="505081"/>
                  </a:cubicBezTo>
                  <a:cubicBezTo>
                    <a:pt x="577373" y="546705"/>
                    <a:pt x="610235" y="589282"/>
                    <a:pt x="645001" y="630239"/>
                  </a:cubicBezTo>
                  <a:cubicBezTo>
                    <a:pt x="576993" y="708916"/>
                    <a:pt x="471741" y="744920"/>
                    <a:pt x="370110" y="749111"/>
                  </a:cubicBezTo>
                  <a:cubicBezTo>
                    <a:pt x="280384" y="754159"/>
                    <a:pt x="184848" y="734062"/>
                    <a:pt x="115697" y="673673"/>
                  </a:cubicBezTo>
                  <a:cubicBezTo>
                    <a:pt x="44640" y="613094"/>
                    <a:pt x="10255" y="519844"/>
                    <a:pt x="2444" y="428785"/>
                  </a:cubicBezTo>
                  <a:cubicBezTo>
                    <a:pt x="-6128" y="327249"/>
                    <a:pt x="6350" y="218664"/>
                    <a:pt x="63881" y="132082"/>
                  </a:cubicBezTo>
                  <a:cubicBezTo>
                    <a:pt x="107886" y="64645"/>
                    <a:pt x="181800" y="19972"/>
                    <a:pt x="260667" y="6542"/>
                  </a:cubicBezTo>
                  <a:moveTo>
                    <a:pt x="236283" y="199900"/>
                  </a:moveTo>
                  <a:cubicBezTo>
                    <a:pt x="213804" y="230856"/>
                    <a:pt x="209042" y="270004"/>
                    <a:pt x="208375" y="307246"/>
                  </a:cubicBezTo>
                  <a:lnTo>
                    <a:pt x="460216" y="307246"/>
                  </a:lnTo>
                  <a:cubicBezTo>
                    <a:pt x="459835" y="266289"/>
                    <a:pt x="455930" y="222093"/>
                    <a:pt x="429450" y="188851"/>
                  </a:cubicBezTo>
                  <a:cubicBezTo>
                    <a:pt x="382111" y="129700"/>
                    <a:pt x="278003" y="138273"/>
                    <a:pt x="236283" y="199900"/>
                  </a:cubicBezTo>
                  <a:close/>
                </a:path>
              </a:pathLst>
            </a:custGeom>
            <a:solidFill>
              <a:srgbClr val="000000"/>
            </a:solidFill>
            <a:ln w="9525" cap="flat">
              <a:noFill/>
              <a:prstDash val="solid"/>
              <a:miter/>
            </a:ln>
          </p:spPr>
          <p:txBody>
            <a:bodyPr rtlCol="0" anchor="ctr"/>
            <a:lstStyle/>
            <a:p>
              <a:endParaRPr lang="en-US" sz="900"/>
            </a:p>
          </p:txBody>
        </p:sp>
        <p:sp>
          <p:nvSpPr>
            <p:cNvPr id="36" name="Freeform: Shape 35">
              <a:extLst>
                <a:ext uri="{FF2B5EF4-FFF2-40B4-BE49-F238E27FC236}">
                  <a16:creationId xmlns:a16="http://schemas.microsoft.com/office/drawing/2014/main" id="{08EB9A85-89C6-1EC3-5478-A8F89D67749A}"/>
                </a:ext>
              </a:extLst>
            </p:cNvPr>
            <p:cNvSpPr/>
            <p:nvPr/>
          </p:nvSpPr>
          <p:spPr>
            <a:xfrm>
              <a:off x="10852675" y="8849297"/>
              <a:ext cx="625965" cy="749878"/>
            </a:xfrm>
            <a:custGeom>
              <a:avLst/>
              <a:gdLst>
                <a:gd name="connsiteX0" fmla="*/ 115044 w 625965"/>
                <a:gd name="connsiteY0" fmla="*/ 72770 h 749878"/>
                <a:gd name="connsiteX1" fmla="*/ 437561 w 625965"/>
                <a:gd name="connsiteY1" fmla="*/ 13810 h 749878"/>
                <a:gd name="connsiteX2" fmla="*/ 621870 w 625965"/>
                <a:gd name="connsiteY2" fmla="*/ 187165 h 749878"/>
                <a:gd name="connsiteX3" fmla="*/ 458230 w 625965"/>
                <a:gd name="connsiteY3" fmla="*/ 258221 h 749878"/>
                <a:gd name="connsiteX4" fmla="*/ 411843 w 625965"/>
                <a:gd name="connsiteY4" fmla="*/ 184117 h 749878"/>
                <a:gd name="connsiteX5" fmla="*/ 233916 w 625965"/>
                <a:gd name="connsiteY5" fmla="*/ 212120 h 749878"/>
                <a:gd name="connsiteX6" fmla="*/ 210771 w 625965"/>
                <a:gd name="connsiteY6" fmla="*/ 371093 h 749878"/>
                <a:gd name="connsiteX7" fmla="*/ 230868 w 625965"/>
                <a:gd name="connsiteY7" fmla="*/ 533684 h 749878"/>
                <a:gd name="connsiteX8" fmla="*/ 439371 w 625965"/>
                <a:gd name="connsiteY8" fmla="*/ 540352 h 749878"/>
                <a:gd name="connsiteX9" fmla="*/ 468708 w 625965"/>
                <a:gd name="connsiteY9" fmla="*/ 483392 h 749878"/>
                <a:gd name="connsiteX10" fmla="*/ 625965 w 625965"/>
                <a:gd name="connsiteY10" fmla="*/ 551782 h 749878"/>
                <a:gd name="connsiteX11" fmla="*/ 521095 w 625965"/>
                <a:gd name="connsiteY11" fmla="*/ 697800 h 749878"/>
                <a:gd name="connsiteX12" fmla="*/ 271921 w 625965"/>
                <a:gd name="connsiteY12" fmla="*/ 745425 h 749878"/>
                <a:gd name="connsiteX13" fmla="*/ 70086 w 625965"/>
                <a:gd name="connsiteY13" fmla="*/ 627696 h 749878"/>
                <a:gd name="connsiteX14" fmla="*/ 1316 w 625965"/>
                <a:gd name="connsiteY14" fmla="*/ 333183 h 749878"/>
                <a:gd name="connsiteX15" fmla="*/ 115044 w 625965"/>
                <a:gd name="connsiteY15" fmla="*/ 72770 h 749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5965" h="749878">
                  <a:moveTo>
                    <a:pt x="115044" y="72770"/>
                  </a:moveTo>
                  <a:cubicBezTo>
                    <a:pt x="202770" y="-1430"/>
                    <a:pt x="329357" y="-14479"/>
                    <a:pt x="437561" y="13810"/>
                  </a:cubicBezTo>
                  <a:cubicBezTo>
                    <a:pt x="523476" y="36003"/>
                    <a:pt x="592628" y="104202"/>
                    <a:pt x="621870" y="187165"/>
                  </a:cubicBezTo>
                  <a:cubicBezTo>
                    <a:pt x="567387" y="211073"/>
                    <a:pt x="512713" y="234504"/>
                    <a:pt x="458230" y="258221"/>
                  </a:cubicBezTo>
                  <a:cubicBezTo>
                    <a:pt x="449086" y="230313"/>
                    <a:pt x="436418" y="201738"/>
                    <a:pt x="411843" y="184117"/>
                  </a:cubicBezTo>
                  <a:cubicBezTo>
                    <a:pt x="358503" y="144969"/>
                    <a:pt x="269445" y="152494"/>
                    <a:pt x="233916" y="212120"/>
                  </a:cubicBezTo>
                  <a:cubicBezTo>
                    <a:pt x="204294" y="259650"/>
                    <a:pt x="211342" y="317753"/>
                    <a:pt x="210771" y="371093"/>
                  </a:cubicBezTo>
                  <a:cubicBezTo>
                    <a:pt x="212104" y="425385"/>
                    <a:pt x="203055" y="484059"/>
                    <a:pt x="230868" y="533684"/>
                  </a:cubicBezTo>
                  <a:cubicBezTo>
                    <a:pt x="271350" y="608265"/>
                    <a:pt x="392317" y="607884"/>
                    <a:pt x="439371" y="540352"/>
                  </a:cubicBezTo>
                  <a:cubicBezTo>
                    <a:pt x="452134" y="523112"/>
                    <a:pt x="460135" y="502919"/>
                    <a:pt x="468708" y="483392"/>
                  </a:cubicBezTo>
                  <a:cubicBezTo>
                    <a:pt x="521095" y="506252"/>
                    <a:pt x="573578" y="528922"/>
                    <a:pt x="625965" y="551782"/>
                  </a:cubicBezTo>
                  <a:cubicBezTo>
                    <a:pt x="605106" y="608741"/>
                    <a:pt x="571673" y="662939"/>
                    <a:pt x="521095" y="697800"/>
                  </a:cubicBezTo>
                  <a:cubicBezTo>
                    <a:pt x="449372" y="748092"/>
                    <a:pt x="356598" y="756855"/>
                    <a:pt x="271921" y="745425"/>
                  </a:cubicBezTo>
                  <a:cubicBezTo>
                    <a:pt x="192673" y="734757"/>
                    <a:pt x="116473" y="693800"/>
                    <a:pt x="70086" y="627696"/>
                  </a:cubicBezTo>
                  <a:cubicBezTo>
                    <a:pt x="9603" y="543114"/>
                    <a:pt x="-4876" y="434624"/>
                    <a:pt x="1316" y="333183"/>
                  </a:cubicBezTo>
                  <a:cubicBezTo>
                    <a:pt x="7031" y="237171"/>
                    <a:pt x="39702" y="136778"/>
                    <a:pt x="115044" y="72770"/>
                  </a:cubicBezTo>
                  <a:close/>
                </a:path>
              </a:pathLst>
            </a:custGeom>
            <a:solidFill>
              <a:srgbClr val="000000"/>
            </a:solidFill>
            <a:ln w="9525" cap="flat">
              <a:noFill/>
              <a:prstDash val="solid"/>
              <a:miter/>
            </a:ln>
          </p:spPr>
          <p:txBody>
            <a:bodyPr rtlCol="0" anchor="ctr"/>
            <a:lstStyle/>
            <a:p>
              <a:endParaRPr lang="en-US" sz="900"/>
            </a:p>
          </p:txBody>
        </p:sp>
        <p:sp>
          <p:nvSpPr>
            <p:cNvPr id="37" name="Freeform: Shape 36">
              <a:extLst>
                <a:ext uri="{FF2B5EF4-FFF2-40B4-BE49-F238E27FC236}">
                  <a16:creationId xmlns:a16="http://schemas.microsoft.com/office/drawing/2014/main" id="{7D9AA833-AD83-E679-5D6E-186A8D02B00C}"/>
                </a:ext>
              </a:extLst>
            </p:cNvPr>
            <p:cNvSpPr/>
            <p:nvPr/>
          </p:nvSpPr>
          <p:spPr>
            <a:xfrm>
              <a:off x="13262546" y="8849276"/>
              <a:ext cx="625919" cy="749850"/>
            </a:xfrm>
            <a:custGeom>
              <a:avLst/>
              <a:gdLst>
                <a:gd name="connsiteX0" fmla="*/ 114142 w 625919"/>
                <a:gd name="connsiteY0" fmla="*/ 73457 h 749850"/>
                <a:gd name="connsiteX1" fmla="*/ 437897 w 625919"/>
                <a:gd name="connsiteY1" fmla="*/ 13831 h 749850"/>
                <a:gd name="connsiteX2" fmla="*/ 621920 w 625919"/>
                <a:gd name="connsiteY2" fmla="*/ 187281 h 749850"/>
                <a:gd name="connsiteX3" fmla="*/ 458280 w 625919"/>
                <a:gd name="connsiteY3" fmla="*/ 258242 h 749850"/>
                <a:gd name="connsiteX4" fmla="*/ 399225 w 625919"/>
                <a:gd name="connsiteY4" fmla="*/ 175946 h 749850"/>
                <a:gd name="connsiteX5" fmla="*/ 237776 w 625919"/>
                <a:gd name="connsiteY5" fmla="*/ 206426 h 749850"/>
                <a:gd name="connsiteX6" fmla="*/ 210725 w 625919"/>
                <a:gd name="connsiteY6" fmla="*/ 371209 h 749850"/>
                <a:gd name="connsiteX7" fmla="*/ 231013 w 625919"/>
                <a:gd name="connsiteY7" fmla="*/ 534086 h 749850"/>
                <a:gd name="connsiteX8" fmla="*/ 437992 w 625919"/>
                <a:gd name="connsiteY8" fmla="*/ 542278 h 749850"/>
                <a:gd name="connsiteX9" fmla="*/ 468662 w 625919"/>
                <a:gd name="connsiteY9" fmla="*/ 483413 h 749850"/>
                <a:gd name="connsiteX10" fmla="*/ 625920 w 625919"/>
                <a:gd name="connsiteY10" fmla="*/ 551898 h 749850"/>
                <a:gd name="connsiteX11" fmla="*/ 514573 w 625919"/>
                <a:gd name="connsiteY11" fmla="*/ 702203 h 749850"/>
                <a:gd name="connsiteX12" fmla="*/ 265494 w 625919"/>
                <a:gd name="connsiteY12" fmla="*/ 744398 h 749850"/>
                <a:gd name="connsiteX13" fmla="*/ 66422 w 625919"/>
                <a:gd name="connsiteY13" fmla="*/ 622478 h 749850"/>
                <a:gd name="connsiteX14" fmla="*/ 1937 w 625919"/>
                <a:gd name="connsiteY14" fmla="*/ 324441 h 749850"/>
                <a:gd name="connsiteX15" fmla="*/ 114142 w 625919"/>
                <a:gd name="connsiteY15" fmla="*/ 73457 h 74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5919" h="749850">
                  <a:moveTo>
                    <a:pt x="114142" y="73457"/>
                  </a:moveTo>
                  <a:cubicBezTo>
                    <a:pt x="201962" y="-1409"/>
                    <a:pt x="329121" y="-14554"/>
                    <a:pt x="437897" y="13831"/>
                  </a:cubicBezTo>
                  <a:cubicBezTo>
                    <a:pt x="523717" y="36215"/>
                    <a:pt x="592582" y="104318"/>
                    <a:pt x="621920" y="187281"/>
                  </a:cubicBezTo>
                  <a:cubicBezTo>
                    <a:pt x="567341" y="210998"/>
                    <a:pt x="512763" y="234525"/>
                    <a:pt x="458280" y="258242"/>
                  </a:cubicBezTo>
                  <a:cubicBezTo>
                    <a:pt x="448184" y="225476"/>
                    <a:pt x="430753" y="192425"/>
                    <a:pt x="399225" y="175946"/>
                  </a:cubicBezTo>
                  <a:cubicBezTo>
                    <a:pt x="347599" y="148133"/>
                    <a:pt x="272447" y="155658"/>
                    <a:pt x="237776" y="206426"/>
                  </a:cubicBezTo>
                  <a:cubicBezTo>
                    <a:pt x="203772" y="254432"/>
                    <a:pt x="211202" y="315869"/>
                    <a:pt x="210725" y="371209"/>
                  </a:cubicBezTo>
                  <a:cubicBezTo>
                    <a:pt x="212059" y="425692"/>
                    <a:pt x="203105" y="484366"/>
                    <a:pt x="231013" y="534086"/>
                  </a:cubicBezTo>
                  <a:cubicBezTo>
                    <a:pt x="271304" y="607524"/>
                    <a:pt x="390081" y="607905"/>
                    <a:pt x="437992" y="542278"/>
                  </a:cubicBezTo>
                  <a:cubicBezTo>
                    <a:pt x="451422" y="524561"/>
                    <a:pt x="459899" y="503702"/>
                    <a:pt x="468662" y="483413"/>
                  </a:cubicBezTo>
                  <a:cubicBezTo>
                    <a:pt x="521050" y="506178"/>
                    <a:pt x="573532" y="528943"/>
                    <a:pt x="625920" y="551898"/>
                  </a:cubicBezTo>
                  <a:cubicBezTo>
                    <a:pt x="604298" y="611144"/>
                    <a:pt x="568579" y="667532"/>
                    <a:pt x="514573" y="702203"/>
                  </a:cubicBezTo>
                  <a:cubicBezTo>
                    <a:pt x="441706" y="749732"/>
                    <a:pt x="349600" y="756971"/>
                    <a:pt x="265494" y="744398"/>
                  </a:cubicBezTo>
                  <a:cubicBezTo>
                    <a:pt x="186341" y="732492"/>
                    <a:pt x="111189" y="689534"/>
                    <a:pt x="66422" y="622478"/>
                  </a:cubicBezTo>
                  <a:cubicBezTo>
                    <a:pt x="7366" y="535991"/>
                    <a:pt x="-5587" y="426644"/>
                    <a:pt x="1937" y="324441"/>
                  </a:cubicBezTo>
                  <a:cubicBezTo>
                    <a:pt x="8890" y="231668"/>
                    <a:pt x="41656" y="135465"/>
                    <a:pt x="114142" y="73457"/>
                  </a:cubicBezTo>
                  <a:close/>
                </a:path>
              </a:pathLst>
            </a:custGeom>
            <a:solidFill>
              <a:srgbClr val="000000"/>
            </a:solidFill>
            <a:ln w="9525" cap="flat">
              <a:noFill/>
              <a:prstDash val="solid"/>
              <a:miter/>
            </a:ln>
          </p:spPr>
          <p:txBody>
            <a:bodyPr rtlCol="0" anchor="ctr"/>
            <a:lstStyle/>
            <a:p>
              <a:endParaRPr lang="en-US" sz="900"/>
            </a:p>
          </p:txBody>
        </p:sp>
        <p:sp>
          <p:nvSpPr>
            <p:cNvPr id="38" name="Freeform: Shape 37">
              <a:extLst>
                <a:ext uri="{FF2B5EF4-FFF2-40B4-BE49-F238E27FC236}">
                  <a16:creationId xmlns:a16="http://schemas.microsoft.com/office/drawing/2014/main" id="{5BEADA96-1A80-9EB1-DBCA-0EBF9FDAB801}"/>
                </a:ext>
              </a:extLst>
            </p:cNvPr>
            <p:cNvSpPr/>
            <p:nvPr/>
          </p:nvSpPr>
          <p:spPr>
            <a:xfrm>
              <a:off x="14778191" y="8849530"/>
              <a:ext cx="689710" cy="749617"/>
            </a:xfrm>
            <a:custGeom>
              <a:avLst/>
              <a:gdLst>
                <a:gd name="connsiteX0" fmla="*/ 27247 w 689710"/>
                <a:gd name="connsiteY0" fmla="*/ 137021 h 749617"/>
                <a:gd name="connsiteX1" fmla="*/ 239750 w 689710"/>
                <a:gd name="connsiteY1" fmla="*/ 5290 h 749617"/>
                <a:gd name="connsiteX2" fmla="*/ 522070 w 689710"/>
                <a:gd name="connsiteY2" fmla="*/ 49582 h 749617"/>
                <a:gd name="connsiteX3" fmla="*/ 622654 w 689710"/>
                <a:gd name="connsiteY3" fmla="*/ 247606 h 749617"/>
                <a:gd name="connsiteX4" fmla="*/ 623036 w 689710"/>
                <a:gd name="connsiteY4" fmla="*/ 575838 h 749617"/>
                <a:gd name="connsiteX5" fmla="*/ 689711 w 689710"/>
                <a:gd name="connsiteY5" fmla="*/ 575933 h 749617"/>
                <a:gd name="connsiteX6" fmla="*/ 689711 w 689710"/>
                <a:gd name="connsiteY6" fmla="*/ 733000 h 749617"/>
                <a:gd name="connsiteX7" fmla="*/ 506259 w 689710"/>
                <a:gd name="connsiteY7" fmla="*/ 713950 h 749617"/>
                <a:gd name="connsiteX8" fmla="*/ 438441 w 689710"/>
                <a:gd name="connsiteY8" fmla="*/ 603270 h 749617"/>
                <a:gd name="connsiteX9" fmla="*/ 388625 w 689710"/>
                <a:gd name="connsiteY9" fmla="*/ 690805 h 749617"/>
                <a:gd name="connsiteX10" fmla="*/ 169074 w 689710"/>
                <a:gd name="connsiteY10" fmla="*/ 745288 h 749617"/>
                <a:gd name="connsiteX11" fmla="*/ 15341 w 689710"/>
                <a:gd name="connsiteY11" fmla="*/ 626892 h 749617"/>
                <a:gd name="connsiteX12" fmla="*/ 37153 w 689710"/>
                <a:gd name="connsiteY12" fmla="*/ 416008 h 749617"/>
                <a:gd name="connsiteX13" fmla="*/ 191076 w 689710"/>
                <a:gd name="connsiteY13" fmla="*/ 327521 h 749617"/>
                <a:gd name="connsiteX14" fmla="*/ 420629 w 689710"/>
                <a:gd name="connsiteY14" fmla="*/ 316663 h 749617"/>
                <a:gd name="connsiteX15" fmla="*/ 392911 w 689710"/>
                <a:gd name="connsiteY15" fmla="*/ 189028 h 749617"/>
                <a:gd name="connsiteX16" fmla="*/ 258323 w 689710"/>
                <a:gd name="connsiteY16" fmla="*/ 163310 h 749617"/>
                <a:gd name="connsiteX17" fmla="*/ 147452 w 689710"/>
                <a:gd name="connsiteY17" fmla="*/ 243130 h 749617"/>
                <a:gd name="connsiteX18" fmla="*/ 27247 w 689710"/>
                <a:gd name="connsiteY18" fmla="*/ 137021 h 749617"/>
                <a:gd name="connsiteX19" fmla="*/ 252894 w 689710"/>
                <a:gd name="connsiteY19" fmla="*/ 442583 h 749617"/>
                <a:gd name="connsiteX20" fmla="*/ 260038 w 689710"/>
                <a:gd name="connsiteY20" fmla="*/ 604508 h 749617"/>
                <a:gd name="connsiteX21" fmla="*/ 401579 w 689710"/>
                <a:gd name="connsiteY21" fmla="*/ 571552 h 749617"/>
                <a:gd name="connsiteX22" fmla="*/ 420534 w 689710"/>
                <a:gd name="connsiteY22" fmla="*/ 431725 h 749617"/>
                <a:gd name="connsiteX23" fmla="*/ 252894 w 689710"/>
                <a:gd name="connsiteY23" fmla="*/ 442583 h 749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89710" h="749617">
                  <a:moveTo>
                    <a:pt x="27247" y="137021"/>
                  </a:moveTo>
                  <a:cubicBezTo>
                    <a:pt x="73634" y="63583"/>
                    <a:pt x="153834" y="15387"/>
                    <a:pt x="239750" y="5290"/>
                  </a:cubicBezTo>
                  <a:cubicBezTo>
                    <a:pt x="334618" y="-6044"/>
                    <a:pt x="438632" y="-2520"/>
                    <a:pt x="522070" y="49582"/>
                  </a:cubicBezTo>
                  <a:cubicBezTo>
                    <a:pt x="588936" y="91015"/>
                    <a:pt x="621988" y="171025"/>
                    <a:pt x="622654" y="247606"/>
                  </a:cubicBezTo>
                  <a:cubicBezTo>
                    <a:pt x="623512" y="357049"/>
                    <a:pt x="622654" y="466396"/>
                    <a:pt x="623036" y="575838"/>
                  </a:cubicBezTo>
                  <a:cubicBezTo>
                    <a:pt x="645134" y="575838"/>
                    <a:pt x="667422" y="575838"/>
                    <a:pt x="689711" y="575933"/>
                  </a:cubicBezTo>
                  <a:cubicBezTo>
                    <a:pt x="689615" y="628225"/>
                    <a:pt x="689615" y="680613"/>
                    <a:pt x="689711" y="733000"/>
                  </a:cubicBezTo>
                  <a:cubicBezTo>
                    <a:pt x="628750" y="728238"/>
                    <a:pt x="561790" y="746621"/>
                    <a:pt x="506259" y="713950"/>
                  </a:cubicBezTo>
                  <a:cubicBezTo>
                    <a:pt x="466540" y="690614"/>
                    <a:pt x="448442" y="646037"/>
                    <a:pt x="438441" y="603270"/>
                  </a:cubicBezTo>
                  <a:cubicBezTo>
                    <a:pt x="423963" y="633559"/>
                    <a:pt x="413866" y="667278"/>
                    <a:pt x="388625" y="690805"/>
                  </a:cubicBezTo>
                  <a:cubicBezTo>
                    <a:pt x="331952" y="747193"/>
                    <a:pt x="244702" y="756908"/>
                    <a:pt x="169074" y="745288"/>
                  </a:cubicBezTo>
                  <a:cubicBezTo>
                    <a:pt x="102113" y="735477"/>
                    <a:pt x="38676" y="691948"/>
                    <a:pt x="15341" y="626892"/>
                  </a:cubicBezTo>
                  <a:cubicBezTo>
                    <a:pt x="-9234" y="558693"/>
                    <a:pt x="-5900" y="476302"/>
                    <a:pt x="37153" y="416008"/>
                  </a:cubicBezTo>
                  <a:cubicBezTo>
                    <a:pt x="73062" y="366097"/>
                    <a:pt x="132498" y="339808"/>
                    <a:pt x="191076" y="327521"/>
                  </a:cubicBezTo>
                  <a:cubicBezTo>
                    <a:pt x="266515" y="311424"/>
                    <a:pt x="344048" y="317996"/>
                    <a:pt x="420629" y="316663"/>
                  </a:cubicBezTo>
                  <a:cubicBezTo>
                    <a:pt x="420439" y="273419"/>
                    <a:pt x="425963" y="222746"/>
                    <a:pt x="392911" y="189028"/>
                  </a:cubicBezTo>
                  <a:cubicBezTo>
                    <a:pt x="357764" y="155119"/>
                    <a:pt x="303377" y="154547"/>
                    <a:pt x="258323" y="163310"/>
                  </a:cubicBezTo>
                  <a:cubicBezTo>
                    <a:pt x="211460" y="172359"/>
                    <a:pt x="174884" y="205982"/>
                    <a:pt x="147452" y="243130"/>
                  </a:cubicBezTo>
                  <a:cubicBezTo>
                    <a:pt x="107447" y="207697"/>
                    <a:pt x="67728" y="171883"/>
                    <a:pt x="27247" y="137021"/>
                  </a:cubicBezTo>
                  <a:moveTo>
                    <a:pt x="252894" y="442583"/>
                  </a:moveTo>
                  <a:cubicBezTo>
                    <a:pt x="182600" y="464872"/>
                    <a:pt x="184981" y="591078"/>
                    <a:pt x="260038" y="604508"/>
                  </a:cubicBezTo>
                  <a:cubicBezTo>
                    <a:pt x="308044" y="613557"/>
                    <a:pt x="366337" y="609461"/>
                    <a:pt x="401579" y="571552"/>
                  </a:cubicBezTo>
                  <a:cubicBezTo>
                    <a:pt x="433298" y="532213"/>
                    <a:pt x="416438" y="477921"/>
                    <a:pt x="420534" y="431725"/>
                  </a:cubicBezTo>
                  <a:cubicBezTo>
                    <a:pt x="364813" y="434677"/>
                    <a:pt x="306615" y="423724"/>
                    <a:pt x="252894" y="442583"/>
                  </a:cubicBezTo>
                  <a:close/>
                </a:path>
              </a:pathLst>
            </a:custGeom>
            <a:solidFill>
              <a:srgbClr val="000000"/>
            </a:solidFill>
            <a:ln w="9525" cap="flat">
              <a:noFill/>
              <a:prstDash val="solid"/>
              <a:miter/>
            </a:ln>
          </p:spPr>
          <p:txBody>
            <a:bodyPr rtlCol="0" anchor="ctr"/>
            <a:lstStyle/>
            <a:p>
              <a:endParaRPr lang="en-US" sz="900"/>
            </a:p>
          </p:txBody>
        </p:sp>
        <p:sp>
          <p:nvSpPr>
            <p:cNvPr id="39" name="Freeform: Shape 38">
              <a:extLst>
                <a:ext uri="{FF2B5EF4-FFF2-40B4-BE49-F238E27FC236}">
                  <a16:creationId xmlns:a16="http://schemas.microsoft.com/office/drawing/2014/main" id="{E08DAAAF-22D3-8686-027F-301825BDAA00}"/>
                </a:ext>
              </a:extLst>
            </p:cNvPr>
            <p:cNvSpPr/>
            <p:nvPr/>
          </p:nvSpPr>
          <p:spPr>
            <a:xfrm>
              <a:off x="15602775" y="8849035"/>
              <a:ext cx="633507" cy="733518"/>
            </a:xfrm>
            <a:custGeom>
              <a:avLst/>
              <a:gdLst>
                <a:gd name="connsiteX0" fmla="*/ 311944 w 633507"/>
                <a:gd name="connsiteY0" fmla="*/ 20073 h 733518"/>
                <a:gd name="connsiteX1" fmla="*/ 569214 w 633507"/>
                <a:gd name="connsiteY1" fmla="*/ 66078 h 733518"/>
                <a:gd name="connsiteX2" fmla="*/ 633413 w 633507"/>
                <a:gd name="connsiteY2" fmla="*/ 276295 h 733518"/>
                <a:gd name="connsiteX3" fmla="*/ 633508 w 633507"/>
                <a:gd name="connsiteY3" fmla="*/ 733495 h 733518"/>
                <a:gd name="connsiteX4" fmla="*/ 431006 w 633507"/>
                <a:gd name="connsiteY4" fmla="*/ 733495 h 733518"/>
                <a:gd name="connsiteX5" fmla="*/ 430435 w 633507"/>
                <a:gd name="connsiteY5" fmla="*/ 276676 h 733518"/>
                <a:gd name="connsiteX6" fmla="*/ 369951 w 633507"/>
                <a:gd name="connsiteY6" fmla="*/ 169901 h 733518"/>
                <a:gd name="connsiteX7" fmla="*/ 203264 w 633507"/>
                <a:gd name="connsiteY7" fmla="*/ 257245 h 733518"/>
                <a:gd name="connsiteX8" fmla="*/ 202502 w 633507"/>
                <a:gd name="connsiteY8" fmla="*/ 733495 h 733518"/>
                <a:gd name="connsiteX9" fmla="*/ 0 w 633507"/>
                <a:gd name="connsiteY9" fmla="*/ 733400 h 733518"/>
                <a:gd name="connsiteX10" fmla="*/ 95 w 633507"/>
                <a:gd name="connsiteY10" fmla="*/ 16739 h 733518"/>
                <a:gd name="connsiteX11" fmla="*/ 202406 w 633507"/>
                <a:gd name="connsiteY11" fmla="*/ 16739 h 733518"/>
                <a:gd name="connsiteX12" fmla="*/ 204883 w 633507"/>
                <a:gd name="connsiteY12" fmla="*/ 144564 h 733518"/>
                <a:gd name="connsiteX13" fmla="*/ 311944 w 633507"/>
                <a:gd name="connsiteY13" fmla="*/ 20073 h 73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3507" h="733518">
                  <a:moveTo>
                    <a:pt x="311944" y="20073"/>
                  </a:moveTo>
                  <a:cubicBezTo>
                    <a:pt x="395669" y="-15837"/>
                    <a:pt x="506825" y="-5359"/>
                    <a:pt x="569214" y="66078"/>
                  </a:cubicBezTo>
                  <a:cubicBezTo>
                    <a:pt x="618649" y="123609"/>
                    <a:pt x="632365" y="202572"/>
                    <a:pt x="633413" y="276295"/>
                  </a:cubicBezTo>
                  <a:cubicBezTo>
                    <a:pt x="633603" y="428695"/>
                    <a:pt x="633317" y="581095"/>
                    <a:pt x="633508" y="733495"/>
                  </a:cubicBezTo>
                  <a:lnTo>
                    <a:pt x="431006" y="733495"/>
                  </a:lnTo>
                  <a:cubicBezTo>
                    <a:pt x="430625" y="581190"/>
                    <a:pt x="431864" y="428981"/>
                    <a:pt x="430435" y="276676"/>
                  </a:cubicBezTo>
                  <a:cubicBezTo>
                    <a:pt x="429101" y="234861"/>
                    <a:pt x="415290" y="183045"/>
                    <a:pt x="369951" y="169901"/>
                  </a:cubicBezTo>
                  <a:cubicBezTo>
                    <a:pt x="305086" y="150946"/>
                    <a:pt x="210884" y="180759"/>
                    <a:pt x="203264" y="257245"/>
                  </a:cubicBezTo>
                  <a:cubicBezTo>
                    <a:pt x="201263" y="415931"/>
                    <a:pt x="202978" y="574713"/>
                    <a:pt x="202502" y="733495"/>
                  </a:cubicBezTo>
                  <a:cubicBezTo>
                    <a:pt x="134970" y="733495"/>
                    <a:pt x="67437" y="733590"/>
                    <a:pt x="0" y="733400"/>
                  </a:cubicBezTo>
                  <a:cubicBezTo>
                    <a:pt x="191" y="494513"/>
                    <a:pt x="-95" y="255626"/>
                    <a:pt x="95" y="16739"/>
                  </a:cubicBezTo>
                  <a:lnTo>
                    <a:pt x="202406" y="16739"/>
                  </a:lnTo>
                  <a:cubicBezTo>
                    <a:pt x="203264" y="59315"/>
                    <a:pt x="200025" y="102083"/>
                    <a:pt x="204883" y="144564"/>
                  </a:cubicBezTo>
                  <a:cubicBezTo>
                    <a:pt x="226790" y="93606"/>
                    <a:pt x="258604" y="42456"/>
                    <a:pt x="311944" y="20073"/>
                  </a:cubicBezTo>
                  <a:close/>
                </a:path>
              </a:pathLst>
            </a:custGeom>
            <a:solidFill>
              <a:srgbClr val="000000"/>
            </a:solidFill>
            <a:ln w="9525" cap="flat">
              <a:noFill/>
              <a:prstDash val="solid"/>
              <a:miter/>
            </a:ln>
          </p:spPr>
          <p:txBody>
            <a:bodyPr rtlCol="0" anchor="ctr"/>
            <a:lstStyle/>
            <a:p>
              <a:endParaRPr lang="en-US" sz="900"/>
            </a:p>
          </p:txBody>
        </p:sp>
        <p:sp>
          <p:nvSpPr>
            <p:cNvPr id="40" name="Freeform: Shape 39">
              <a:extLst>
                <a:ext uri="{FF2B5EF4-FFF2-40B4-BE49-F238E27FC236}">
                  <a16:creationId xmlns:a16="http://schemas.microsoft.com/office/drawing/2014/main" id="{3BF8AFFD-1B6C-839E-B09F-AF5203BE810E}"/>
                </a:ext>
              </a:extLst>
            </p:cNvPr>
            <p:cNvSpPr/>
            <p:nvPr/>
          </p:nvSpPr>
          <p:spPr>
            <a:xfrm>
              <a:off x="17116014" y="8849344"/>
              <a:ext cx="669651" cy="749917"/>
            </a:xfrm>
            <a:custGeom>
              <a:avLst/>
              <a:gdLst>
                <a:gd name="connsiteX0" fmla="*/ 174305 w 669651"/>
                <a:gd name="connsiteY0" fmla="*/ 34909 h 749917"/>
                <a:gd name="connsiteX1" fmla="*/ 433670 w 669651"/>
                <a:gd name="connsiteY1" fmla="*/ 11287 h 749917"/>
                <a:gd name="connsiteX2" fmla="*/ 624838 w 669651"/>
                <a:gd name="connsiteY2" fmla="*/ 161973 h 749917"/>
                <a:gd name="connsiteX3" fmla="*/ 669129 w 669651"/>
                <a:gd name="connsiteY3" fmla="*/ 426482 h 749917"/>
                <a:gd name="connsiteX4" fmla="*/ 208500 w 669651"/>
                <a:gd name="connsiteY4" fmla="*/ 426482 h 749917"/>
                <a:gd name="connsiteX5" fmla="*/ 248028 w 669651"/>
                <a:gd name="connsiteY5" fmla="*/ 549450 h 749917"/>
                <a:gd name="connsiteX6" fmla="*/ 408049 w 669651"/>
                <a:gd name="connsiteY6" fmla="*/ 587645 h 749917"/>
                <a:gd name="connsiteX7" fmla="*/ 543589 w 669651"/>
                <a:gd name="connsiteY7" fmla="*/ 505063 h 749917"/>
                <a:gd name="connsiteX8" fmla="*/ 645031 w 669651"/>
                <a:gd name="connsiteY8" fmla="*/ 631269 h 749917"/>
                <a:gd name="connsiteX9" fmla="*/ 388617 w 669651"/>
                <a:gd name="connsiteY9" fmla="*/ 747951 h 749917"/>
                <a:gd name="connsiteX10" fmla="*/ 125441 w 669651"/>
                <a:gd name="connsiteY10" fmla="*/ 681752 h 749917"/>
                <a:gd name="connsiteX11" fmla="*/ 5045 w 669651"/>
                <a:gd name="connsiteY11" fmla="*/ 451342 h 749917"/>
                <a:gd name="connsiteX12" fmla="*/ 33526 w 669651"/>
                <a:gd name="connsiteY12" fmla="*/ 189214 h 749917"/>
                <a:gd name="connsiteX13" fmla="*/ 174305 w 669651"/>
                <a:gd name="connsiteY13" fmla="*/ 34909 h 749917"/>
                <a:gd name="connsiteX14" fmla="*/ 232502 w 669651"/>
                <a:gd name="connsiteY14" fmla="*/ 205788 h 749917"/>
                <a:gd name="connsiteX15" fmla="*/ 208500 w 669651"/>
                <a:gd name="connsiteY15" fmla="*/ 307324 h 749917"/>
                <a:gd name="connsiteX16" fmla="*/ 460722 w 669651"/>
                <a:gd name="connsiteY16" fmla="*/ 307324 h 749917"/>
                <a:gd name="connsiteX17" fmla="*/ 423956 w 669651"/>
                <a:gd name="connsiteY17" fmla="*/ 182547 h 749917"/>
                <a:gd name="connsiteX18" fmla="*/ 232502 w 669651"/>
                <a:gd name="connsiteY18" fmla="*/ 205883 h 74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69651" h="749917">
                  <a:moveTo>
                    <a:pt x="174305" y="34909"/>
                  </a:moveTo>
                  <a:cubicBezTo>
                    <a:pt x="254220" y="-3858"/>
                    <a:pt x="347945" y="-8144"/>
                    <a:pt x="433670" y="11287"/>
                  </a:cubicBezTo>
                  <a:cubicBezTo>
                    <a:pt x="515681" y="29956"/>
                    <a:pt x="587690" y="86439"/>
                    <a:pt x="624838" y="161973"/>
                  </a:cubicBezTo>
                  <a:cubicBezTo>
                    <a:pt x="667223" y="243126"/>
                    <a:pt x="671510" y="336852"/>
                    <a:pt x="669129" y="426482"/>
                  </a:cubicBezTo>
                  <a:cubicBezTo>
                    <a:pt x="515586" y="426482"/>
                    <a:pt x="362043" y="426482"/>
                    <a:pt x="208500" y="426482"/>
                  </a:cubicBezTo>
                  <a:cubicBezTo>
                    <a:pt x="208690" y="469916"/>
                    <a:pt x="215834" y="517350"/>
                    <a:pt x="248028" y="549450"/>
                  </a:cubicBezTo>
                  <a:cubicBezTo>
                    <a:pt x="289272" y="590693"/>
                    <a:pt x="353089" y="596217"/>
                    <a:pt x="408049" y="587645"/>
                  </a:cubicBezTo>
                  <a:cubicBezTo>
                    <a:pt x="462341" y="579453"/>
                    <a:pt x="506537" y="543449"/>
                    <a:pt x="543589" y="505063"/>
                  </a:cubicBezTo>
                  <a:cubicBezTo>
                    <a:pt x="577308" y="547259"/>
                    <a:pt x="611216" y="589169"/>
                    <a:pt x="645031" y="631269"/>
                  </a:cubicBezTo>
                  <a:cubicBezTo>
                    <a:pt x="580260" y="703755"/>
                    <a:pt x="484153" y="740997"/>
                    <a:pt x="388617" y="747951"/>
                  </a:cubicBezTo>
                  <a:cubicBezTo>
                    <a:pt x="297273" y="756047"/>
                    <a:pt x="198880" y="740140"/>
                    <a:pt x="125441" y="681752"/>
                  </a:cubicBezTo>
                  <a:cubicBezTo>
                    <a:pt x="54481" y="626602"/>
                    <a:pt x="16381" y="538782"/>
                    <a:pt x="5045" y="451342"/>
                  </a:cubicBezTo>
                  <a:cubicBezTo>
                    <a:pt x="-5812" y="363522"/>
                    <a:pt x="-384" y="271701"/>
                    <a:pt x="33526" y="189214"/>
                  </a:cubicBezTo>
                  <a:cubicBezTo>
                    <a:pt x="60291" y="123301"/>
                    <a:pt x="110011" y="66246"/>
                    <a:pt x="174305" y="34909"/>
                  </a:cubicBezTo>
                  <a:moveTo>
                    <a:pt x="232502" y="205788"/>
                  </a:moveTo>
                  <a:cubicBezTo>
                    <a:pt x="213072" y="235887"/>
                    <a:pt x="209262" y="272367"/>
                    <a:pt x="208500" y="307324"/>
                  </a:cubicBezTo>
                  <a:cubicBezTo>
                    <a:pt x="292510" y="307324"/>
                    <a:pt x="376616" y="307324"/>
                    <a:pt x="460722" y="307324"/>
                  </a:cubicBezTo>
                  <a:cubicBezTo>
                    <a:pt x="459770" y="263890"/>
                    <a:pt x="455292" y="215884"/>
                    <a:pt x="423956" y="182547"/>
                  </a:cubicBezTo>
                  <a:cubicBezTo>
                    <a:pt x="372234" y="128730"/>
                    <a:pt x="270317" y="141780"/>
                    <a:pt x="232502" y="205883"/>
                  </a:cubicBezTo>
                  <a:close/>
                </a:path>
              </a:pathLst>
            </a:custGeom>
            <a:solidFill>
              <a:srgbClr val="000000"/>
            </a:solidFill>
            <a:ln w="9525" cap="flat">
              <a:noFill/>
              <a:prstDash val="solid"/>
              <a:miter/>
            </a:ln>
          </p:spPr>
          <p:txBody>
            <a:bodyPr rtlCol="0" anchor="ctr"/>
            <a:lstStyle/>
            <a:p>
              <a:endParaRPr lang="en-US" sz="900"/>
            </a:p>
          </p:txBody>
        </p:sp>
      </p:grpSp>
    </p:spTree>
    <p:extLst>
      <p:ext uri="{BB962C8B-B14F-4D97-AF65-F5344CB8AC3E}">
        <p14:creationId xmlns:p14="http://schemas.microsoft.com/office/powerpoint/2010/main" val="1557421991"/>
      </p:ext>
    </p:extLst>
  </p:cSld>
  <p:clrMapOvr>
    <a:masterClrMapping/>
  </p:clrMapOvr>
  <p:transition spd="med">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Cover, side image">
    <p:spTree>
      <p:nvGrpSpPr>
        <p:cNvPr id="1" name=""/>
        <p:cNvGrpSpPr/>
        <p:nvPr/>
      </p:nvGrpSpPr>
      <p:grpSpPr>
        <a:xfrm>
          <a:off x="0" y="0"/>
          <a:ext cx="0" cy="0"/>
          <a:chOff x="0" y="0"/>
          <a:chExt cx="0" cy="0"/>
        </a:xfrm>
      </p:grpSpPr>
      <p:sp>
        <p:nvSpPr>
          <p:cNvPr id="8" name="Text Placeholder 5">
            <a:extLst>
              <a:ext uri="{FF2B5EF4-FFF2-40B4-BE49-F238E27FC236}">
                <a16:creationId xmlns:a16="http://schemas.microsoft.com/office/drawing/2014/main" id="{03F79CF1-BB23-64AA-9C92-5A1EAE747F93}"/>
              </a:ext>
            </a:extLst>
          </p:cNvPr>
          <p:cNvSpPr>
            <a:spLocks noGrp="1"/>
          </p:cNvSpPr>
          <p:nvPr>
            <p:ph type="body" sz="quarter" idx="13"/>
          </p:nvPr>
        </p:nvSpPr>
        <p:spPr>
          <a:xfrm>
            <a:off x="262697" y="3429000"/>
            <a:ext cx="5050131" cy="1451113"/>
          </a:xfrm>
        </p:spPr>
        <p:txBody>
          <a:bodyPr/>
          <a:lstStyle/>
          <a:p>
            <a:pPr lvl="0"/>
            <a:r>
              <a:rPr lang="en-US" dirty="0"/>
              <a:t>Click to edit Master text styles</a:t>
            </a:r>
          </a:p>
        </p:txBody>
      </p:sp>
      <p:sp>
        <p:nvSpPr>
          <p:cNvPr id="9" name="Text Placeholder 5">
            <a:extLst>
              <a:ext uri="{FF2B5EF4-FFF2-40B4-BE49-F238E27FC236}">
                <a16:creationId xmlns:a16="http://schemas.microsoft.com/office/drawing/2014/main" id="{CA6B8B5A-0A46-AB09-F47C-0B0DF9DF3582}"/>
              </a:ext>
            </a:extLst>
          </p:cNvPr>
          <p:cNvSpPr>
            <a:spLocks noGrp="1"/>
          </p:cNvSpPr>
          <p:nvPr>
            <p:ph type="body" sz="quarter" idx="14"/>
          </p:nvPr>
        </p:nvSpPr>
        <p:spPr>
          <a:xfrm>
            <a:off x="262697" y="5143500"/>
            <a:ext cx="5050131" cy="854869"/>
          </a:xfrm>
        </p:spPr>
        <p:txBody>
          <a:bodyPr anchor="b" anchorCtr="0"/>
          <a:lstStyle/>
          <a:p>
            <a:pPr lvl="0"/>
            <a:r>
              <a:rPr lang="en-US" dirty="0"/>
              <a:t>Click to edit Master text styles</a:t>
            </a:r>
          </a:p>
        </p:txBody>
      </p:sp>
      <p:sp>
        <p:nvSpPr>
          <p:cNvPr id="10" name="Title 1">
            <a:extLst>
              <a:ext uri="{FF2B5EF4-FFF2-40B4-BE49-F238E27FC236}">
                <a16:creationId xmlns:a16="http://schemas.microsoft.com/office/drawing/2014/main" id="{C20F0B5B-6B52-3139-61A7-7B7287D7127D}"/>
              </a:ext>
            </a:extLst>
          </p:cNvPr>
          <p:cNvSpPr>
            <a:spLocks noGrp="1"/>
          </p:cNvSpPr>
          <p:nvPr>
            <p:ph type="title"/>
          </p:nvPr>
        </p:nvSpPr>
        <p:spPr>
          <a:xfrm>
            <a:off x="262950" y="1093032"/>
            <a:ext cx="5049878" cy="2070856"/>
          </a:xfrm>
        </p:spPr>
        <p:txBody>
          <a:bodyPr/>
          <a:lstStyle>
            <a:lvl1pPr>
              <a:lnSpc>
                <a:spcPct val="100000"/>
              </a:lnSpc>
              <a:defRPr sz="3199">
                <a:solidFill>
                  <a:schemeClr val="tx2"/>
                </a:solidFill>
              </a:defRPr>
            </a:lvl1pPr>
          </a:lstStyle>
          <a:p>
            <a:r>
              <a:rPr lang="en-US" dirty="0"/>
              <a:t>Click to edit Master title style</a:t>
            </a:r>
          </a:p>
        </p:txBody>
      </p:sp>
      <p:grpSp>
        <p:nvGrpSpPr>
          <p:cNvPr id="26" name="Graphic 5">
            <a:extLst>
              <a:ext uri="{FF2B5EF4-FFF2-40B4-BE49-F238E27FC236}">
                <a16:creationId xmlns:a16="http://schemas.microsoft.com/office/drawing/2014/main" id="{F1A637DE-FA28-1BBA-ED19-561BF47FC9AA}"/>
              </a:ext>
            </a:extLst>
          </p:cNvPr>
          <p:cNvGrpSpPr/>
          <p:nvPr userDrawn="1"/>
        </p:nvGrpSpPr>
        <p:grpSpPr>
          <a:xfrm>
            <a:off x="299134" y="288036"/>
            <a:ext cx="1878950" cy="218297"/>
            <a:chOff x="6597650" y="8572457"/>
            <a:chExt cx="11188016" cy="1299659"/>
          </a:xfrm>
          <a:solidFill>
            <a:srgbClr val="000000"/>
          </a:solidFill>
        </p:grpSpPr>
        <p:sp>
          <p:nvSpPr>
            <p:cNvPr id="27" name="Freeform: Shape 26">
              <a:extLst>
                <a:ext uri="{FF2B5EF4-FFF2-40B4-BE49-F238E27FC236}">
                  <a16:creationId xmlns:a16="http://schemas.microsoft.com/office/drawing/2014/main" id="{F5985145-6140-8167-8472-4F70B1B08F56}"/>
                </a:ext>
              </a:extLst>
            </p:cNvPr>
            <p:cNvSpPr/>
            <p:nvPr/>
          </p:nvSpPr>
          <p:spPr>
            <a:xfrm>
              <a:off x="11603037" y="8572457"/>
              <a:ext cx="633888" cy="1010097"/>
            </a:xfrm>
            <a:custGeom>
              <a:avLst/>
              <a:gdLst>
                <a:gd name="connsiteX0" fmla="*/ 95 w 633888"/>
                <a:gd name="connsiteY0" fmla="*/ 42 h 1010097"/>
                <a:gd name="connsiteX1" fmla="*/ 202502 w 633888"/>
                <a:gd name="connsiteY1" fmla="*/ 42 h 1010097"/>
                <a:gd name="connsiteX2" fmla="*/ 204216 w 633888"/>
                <a:gd name="connsiteY2" fmla="*/ 419904 h 1010097"/>
                <a:gd name="connsiteX3" fmla="*/ 276320 w 633888"/>
                <a:gd name="connsiteY3" fmla="*/ 318463 h 1010097"/>
                <a:gd name="connsiteX4" fmla="*/ 591884 w 633888"/>
                <a:gd name="connsiteY4" fmla="*/ 373899 h 1010097"/>
                <a:gd name="connsiteX5" fmla="*/ 633793 w 633888"/>
                <a:gd name="connsiteY5" fmla="*/ 562303 h 1010097"/>
                <a:gd name="connsiteX6" fmla="*/ 633889 w 633888"/>
                <a:gd name="connsiteY6" fmla="*/ 1010073 h 1010097"/>
                <a:gd name="connsiteX7" fmla="*/ 431482 w 633888"/>
                <a:gd name="connsiteY7" fmla="*/ 1010073 h 1010097"/>
                <a:gd name="connsiteX8" fmla="*/ 431102 w 633888"/>
                <a:gd name="connsiteY8" fmla="*/ 561827 h 1010097"/>
                <a:gd name="connsiteX9" fmla="*/ 376333 w 633888"/>
                <a:gd name="connsiteY9" fmla="*/ 448765 h 1010097"/>
                <a:gd name="connsiteX10" fmla="*/ 203454 w 633888"/>
                <a:gd name="connsiteY10" fmla="*/ 533538 h 1010097"/>
                <a:gd name="connsiteX11" fmla="*/ 202502 w 633888"/>
                <a:gd name="connsiteY11" fmla="*/ 1010073 h 1010097"/>
                <a:gd name="connsiteX12" fmla="*/ 0 w 633888"/>
                <a:gd name="connsiteY12" fmla="*/ 1009978 h 1010097"/>
                <a:gd name="connsiteX13" fmla="*/ 95 w 633888"/>
                <a:gd name="connsiteY13" fmla="*/ 42 h 101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3888" h="1010097">
                  <a:moveTo>
                    <a:pt x="95" y="42"/>
                  </a:moveTo>
                  <a:cubicBezTo>
                    <a:pt x="67533" y="-53"/>
                    <a:pt x="134969" y="42"/>
                    <a:pt x="202502" y="42"/>
                  </a:cubicBezTo>
                  <a:cubicBezTo>
                    <a:pt x="203549" y="139965"/>
                    <a:pt x="200311" y="280077"/>
                    <a:pt x="204216" y="419904"/>
                  </a:cubicBezTo>
                  <a:cubicBezTo>
                    <a:pt x="224504" y="383709"/>
                    <a:pt x="241364" y="343419"/>
                    <a:pt x="276320" y="318463"/>
                  </a:cubicBezTo>
                  <a:cubicBezTo>
                    <a:pt x="371284" y="247692"/>
                    <a:pt x="531781" y="265695"/>
                    <a:pt x="591884" y="373899"/>
                  </a:cubicBezTo>
                  <a:cubicBezTo>
                    <a:pt x="624840" y="430668"/>
                    <a:pt x="633413" y="497724"/>
                    <a:pt x="633793" y="562303"/>
                  </a:cubicBezTo>
                  <a:cubicBezTo>
                    <a:pt x="633984" y="711560"/>
                    <a:pt x="633793" y="860817"/>
                    <a:pt x="633889" y="1010073"/>
                  </a:cubicBezTo>
                  <a:lnTo>
                    <a:pt x="431482" y="1010073"/>
                  </a:lnTo>
                  <a:cubicBezTo>
                    <a:pt x="431197" y="860626"/>
                    <a:pt x="432054" y="711179"/>
                    <a:pt x="431102" y="561827"/>
                  </a:cubicBezTo>
                  <a:cubicBezTo>
                    <a:pt x="429959" y="519441"/>
                    <a:pt x="420624" y="466386"/>
                    <a:pt x="376333" y="448765"/>
                  </a:cubicBezTo>
                  <a:cubicBezTo>
                    <a:pt x="310801" y="425334"/>
                    <a:pt x="211836" y="455052"/>
                    <a:pt x="203454" y="533538"/>
                  </a:cubicBezTo>
                  <a:cubicBezTo>
                    <a:pt x="201168" y="692319"/>
                    <a:pt x="203168" y="851196"/>
                    <a:pt x="202502" y="1010073"/>
                  </a:cubicBezTo>
                  <a:cubicBezTo>
                    <a:pt x="134969" y="1010073"/>
                    <a:pt x="67533" y="1010169"/>
                    <a:pt x="0" y="1009978"/>
                  </a:cubicBezTo>
                  <a:cubicBezTo>
                    <a:pt x="191" y="673365"/>
                    <a:pt x="95" y="336656"/>
                    <a:pt x="95" y="42"/>
                  </a:cubicBezTo>
                  <a:close/>
                </a:path>
              </a:pathLst>
            </a:custGeom>
            <a:solidFill>
              <a:srgbClr val="000000"/>
            </a:solidFill>
            <a:ln w="9525" cap="flat">
              <a:noFill/>
              <a:prstDash val="solid"/>
              <a:miter/>
            </a:ln>
          </p:spPr>
          <p:txBody>
            <a:bodyPr rtlCol="0" anchor="ctr"/>
            <a:lstStyle/>
            <a:p>
              <a:endParaRPr lang="en-US" sz="900"/>
            </a:p>
          </p:txBody>
        </p:sp>
        <p:sp>
          <p:nvSpPr>
            <p:cNvPr id="28" name="Freeform: Shape 27">
              <a:extLst>
                <a:ext uri="{FF2B5EF4-FFF2-40B4-BE49-F238E27FC236}">
                  <a16:creationId xmlns:a16="http://schemas.microsoft.com/office/drawing/2014/main" id="{7D933579-F84C-4074-BCE8-A5F3C6A8C115}"/>
                </a:ext>
              </a:extLst>
            </p:cNvPr>
            <p:cNvSpPr/>
            <p:nvPr/>
          </p:nvSpPr>
          <p:spPr>
            <a:xfrm>
              <a:off x="14012576" y="8572457"/>
              <a:ext cx="634202" cy="1010164"/>
            </a:xfrm>
            <a:custGeom>
              <a:avLst/>
              <a:gdLst>
                <a:gd name="connsiteX0" fmla="*/ 381 w 634202"/>
                <a:gd name="connsiteY0" fmla="*/ 42 h 1010164"/>
                <a:gd name="connsiteX1" fmla="*/ 202788 w 634202"/>
                <a:gd name="connsiteY1" fmla="*/ 42 h 1010164"/>
                <a:gd name="connsiteX2" fmla="*/ 204502 w 634202"/>
                <a:gd name="connsiteY2" fmla="*/ 419904 h 1010164"/>
                <a:gd name="connsiteX3" fmla="*/ 271558 w 634202"/>
                <a:gd name="connsiteY3" fmla="*/ 322559 h 1010164"/>
                <a:gd name="connsiteX4" fmla="*/ 596265 w 634202"/>
                <a:gd name="connsiteY4" fmla="*/ 381233 h 1010164"/>
                <a:gd name="connsiteX5" fmla="*/ 634175 w 634202"/>
                <a:gd name="connsiteY5" fmla="*/ 562303 h 1010164"/>
                <a:gd name="connsiteX6" fmla="*/ 634175 w 634202"/>
                <a:gd name="connsiteY6" fmla="*/ 1010073 h 1010164"/>
                <a:gd name="connsiteX7" fmla="*/ 431768 w 634202"/>
                <a:gd name="connsiteY7" fmla="*/ 1010073 h 1010164"/>
                <a:gd name="connsiteX8" fmla="*/ 431388 w 634202"/>
                <a:gd name="connsiteY8" fmla="*/ 562303 h 1010164"/>
                <a:gd name="connsiteX9" fmla="*/ 376333 w 634202"/>
                <a:gd name="connsiteY9" fmla="*/ 448575 h 1010164"/>
                <a:gd name="connsiteX10" fmla="*/ 203835 w 634202"/>
                <a:gd name="connsiteY10" fmla="*/ 533347 h 1010164"/>
                <a:gd name="connsiteX11" fmla="*/ 202788 w 634202"/>
                <a:gd name="connsiteY11" fmla="*/ 1010073 h 1010164"/>
                <a:gd name="connsiteX12" fmla="*/ 0 w 634202"/>
                <a:gd name="connsiteY12" fmla="*/ 1009597 h 1010164"/>
                <a:gd name="connsiteX13" fmla="*/ 381 w 634202"/>
                <a:gd name="connsiteY13" fmla="*/ 42 h 1010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4202" h="1010164">
                  <a:moveTo>
                    <a:pt x="381" y="42"/>
                  </a:moveTo>
                  <a:cubicBezTo>
                    <a:pt x="67819" y="-53"/>
                    <a:pt x="135255" y="42"/>
                    <a:pt x="202788" y="42"/>
                  </a:cubicBezTo>
                  <a:cubicBezTo>
                    <a:pt x="203835" y="139965"/>
                    <a:pt x="200597" y="280077"/>
                    <a:pt x="204502" y="419904"/>
                  </a:cubicBezTo>
                  <a:cubicBezTo>
                    <a:pt x="223933" y="385710"/>
                    <a:pt x="239363" y="347419"/>
                    <a:pt x="271558" y="322559"/>
                  </a:cubicBezTo>
                  <a:cubicBezTo>
                    <a:pt x="367856" y="244644"/>
                    <a:pt x="538544" y="265314"/>
                    <a:pt x="596265" y="381233"/>
                  </a:cubicBezTo>
                  <a:cubicBezTo>
                    <a:pt x="625888" y="436573"/>
                    <a:pt x="633794" y="500391"/>
                    <a:pt x="634175" y="562303"/>
                  </a:cubicBezTo>
                  <a:cubicBezTo>
                    <a:pt x="634270" y="711560"/>
                    <a:pt x="634079" y="860817"/>
                    <a:pt x="634175" y="1010073"/>
                  </a:cubicBezTo>
                  <a:lnTo>
                    <a:pt x="431768" y="1010073"/>
                  </a:lnTo>
                  <a:cubicBezTo>
                    <a:pt x="431483" y="860817"/>
                    <a:pt x="432245" y="711560"/>
                    <a:pt x="431388" y="562303"/>
                  </a:cubicBezTo>
                  <a:cubicBezTo>
                    <a:pt x="430340" y="519822"/>
                    <a:pt x="421005" y="466101"/>
                    <a:pt x="376333" y="448575"/>
                  </a:cubicBezTo>
                  <a:cubicBezTo>
                    <a:pt x="310801" y="425524"/>
                    <a:pt x="212408" y="455147"/>
                    <a:pt x="203835" y="533347"/>
                  </a:cubicBezTo>
                  <a:cubicBezTo>
                    <a:pt x="201359" y="692129"/>
                    <a:pt x="203454" y="851101"/>
                    <a:pt x="202788" y="1010073"/>
                  </a:cubicBezTo>
                  <a:cubicBezTo>
                    <a:pt x="135160" y="1009883"/>
                    <a:pt x="67533" y="1010645"/>
                    <a:pt x="0" y="1009597"/>
                  </a:cubicBezTo>
                  <a:cubicBezTo>
                    <a:pt x="858" y="673079"/>
                    <a:pt x="95" y="336561"/>
                    <a:pt x="381" y="42"/>
                  </a:cubicBezTo>
                  <a:close/>
                </a:path>
              </a:pathLst>
            </a:custGeom>
            <a:solidFill>
              <a:srgbClr val="000000"/>
            </a:solidFill>
            <a:ln w="9525" cap="flat">
              <a:noFill/>
              <a:prstDash val="solid"/>
              <a:miter/>
            </a:ln>
          </p:spPr>
          <p:txBody>
            <a:bodyPr rtlCol="0" anchor="ctr"/>
            <a:lstStyle/>
            <a:p>
              <a:endParaRPr lang="en-US" sz="900"/>
            </a:p>
          </p:txBody>
        </p:sp>
        <p:sp>
          <p:nvSpPr>
            <p:cNvPr id="29" name="Freeform: Shape 28">
              <a:extLst>
                <a:ext uri="{FF2B5EF4-FFF2-40B4-BE49-F238E27FC236}">
                  <a16:creationId xmlns:a16="http://schemas.microsoft.com/office/drawing/2014/main" id="{EB61EFE4-D8E6-B1E2-379D-12B26CE8F152}"/>
                </a:ext>
              </a:extLst>
            </p:cNvPr>
            <p:cNvSpPr/>
            <p:nvPr/>
          </p:nvSpPr>
          <p:spPr>
            <a:xfrm>
              <a:off x="6597650" y="8630030"/>
              <a:ext cx="382566" cy="952500"/>
            </a:xfrm>
            <a:custGeom>
              <a:avLst/>
              <a:gdLst>
                <a:gd name="connsiteX0" fmla="*/ 0 w 382566"/>
                <a:gd name="connsiteY0" fmla="*/ 0 h 952500"/>
                <a:gd name="connsiteX1" fmla="*/ 382524 w 382566"/>
                <a:gd name="connsiteY1" fmla="*/ 0 h 952500"/>
                <a:gd name="connsiteX2" fmla="*/ 382524 w 382566"/>
                <a:gd name="connsiteY2" fmla="*/ 95631 h 952500"/>
                <a:gd name="connsiteX3" fmla="*/ 248793 w 382566"/>
                <a:gd name="connsiteY3" fmla="*/ 95631 h 952500"/>
                <a:gd name="connsiteX4" fmla="*/ 248793 w 382566"/>
                <a:gd name="connsiteY4" fmla="*/ 856869 h 952500"/>
                <a:gd name="connsiteX5" fmla="*/ 382524 w 382566"/>
                <a:gd name="connsiteY5" fmla="*/ 856869 h 952500"/>
                <a:gd name="connsiteX6" fmla="*/ 382524 w 382566"/>
                <a:gd name="connsiteY6" fmla="*/ 952500 h 952500"/>
                <a:gd name="connsiteX7" fmla="*/ 0 w 382566"/>
                <a:gd name="connsiteY7" fmla="*/ 952500 h 952500"/>
                <a:gd name="connsiteX8" fmla="*/ 0 w 382566"/>
                <a:gd name="connsiteY8" fmla="*/ 856869 h 952500"/>
                <a:gd name="connsiteX9" fmla="*/ 133731 w 382566"/>
                <a:gd name="connsiteY9" fmla="*/ 856869 h 952500"/>
                <a:gd name="connsiteX10" fmla="*/ 133731 w 382566"/>
                <a:gd name="connsiteY10" fmla="*/ 95631 h 952500"/>
                <a:gd name="connsiteX11" fmla="*/ 0 w 382566"/>
                <a:gd name="connsiteY11" fmla="*/ 95631 h 952500"/>
                <a:gd name="connsiteX12" fmla="*/ 0 w 382566"/>
                <a:gd name="connsiteY12" fmla="*/ 0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2566" h="952500">
                  <a:moveTo>
                    <a:pt x="0" y="0"/>
                  </a:moveTo>
                  <a:lnTo>
                    <a:pt x="382524" y="0"/>
                  </a:lnTo>
                  <a:lnTo>
                    <a:pt x="382524" y="95631"/>
                  </a:lnTo>
                  <a:lnTo>
                    <a:pt x="248793" y="95631"/>
                  </a:lnTo>
                  <a:lnTo>
                    <a:pt x="248793" y="856869"/>
                  </a:lnTo>
                  <a:cubicBezTo>
                    <a:pt x="293370" y="856869"/>
                    <a:pt x="337947" y="856869"/>
                    <a:pt x="382524" y="856869"/>
                  </a:cubicBezTo>
                  <a:cubicBezTo>
                    <a:pt x="382524" y="888682"/>
                    <a:pt x="382619" y="920591"/>
                    <a:pt x="382524" y="952500"/>
                  </a:cubicBezTo>
                  <a:lnTo>
                    <a:pt x="0" y="952500"/>
                  </a:lnTo>
                  <a:cubicBezTo>
                    <a:pt x="0" y="920591"/>
                    <a:pt x="0" y="888682"/>
                    <a:pt x="0" y="856869"/>
                  </a:cubicBezTo>
                  <a:cubicBezTo>
                    <a:pt x="44577" y="856869"/>
                    <a:pt x="89154" y="856869"/>
                    <a:pt x="133731" y="856869"/>
                  </a:cubicBezTo>
                  <a:lnTo>
                    <a:pt x="133731" y="95631"/>
                  </a:lnTo>
                  <a:lnTo>
                    <a:pt x="0" y="95631"/>
                  </a:lnTo>
                  <a:cubicBezTo>
                    <a:pt x="0" y="63722"/>
                    <a:pt x="0" y="31909"/>
                    <a:pt x="0" y="0"/>
                  </a:cubicBezTo>
                  <a:close/>
                </a:path>
              </a:pathLst>
            </a:custGeom>
            <a:solidFill>
              <a:srgbClr val="000000"/>
            </a:solidFill>
            <a:ln w="9525" cap="flat">
              <a:noFill/>
              <a:prstDash val="solid"/>
              <a:miter/>
            </a:ln>
          </p:spPr>
          <p:txBody>
            <a:bodyPr rtlCol="0" anchor="ctr"/>
            <a:lstStyle/>
            <a:p>
              <a:endParaRPr lang="en-US" sz="900"/>
            </a:p>
          </p:txBody>
        </p:sp>
        <p:sp>
          <p:nvSpPr>
            <p:cNvPr id="30" name="Freeform: Shape 29">
              <a:extLst>
                <a:ext uri="{FF2B5EF4-FFF2-40B4-BE49-F238E27FC236}">
                  <a16:creationId xmlns:a16="http://schemas.microsoft.com/office/drawing/2014/main" id="{EB4E91B9-0A97-3141-A66A-E824B4E354B8}"/>
                </a:ext>
              </a:extLst>
            </p:cNvPr>
            <p:cNvSpPr/>
            <p:nvPr/>
          </p:nvSpPr>
          <p:spPr>
            <a:xfrm>
              <a:off x="7188676" y="8629948"/>
              <a:ext cx="678881" cy="952722"/>
            </a:xfrm>
            <a:custGeom>
              <a:avLst/>
              <a:gdLst>
                <a:gd name="connsiteX0" fmla="*/ 0 w 678881"/>
                <a:gd name="connsiteY0" fmla="*/ 83 h 952722"/>
                <a:gd name="connsiteX1" fmla="*/ 409956 w 678881"/>
                <a:gd name="connsiteY1" fmla="*/ 464 h 952722"/>
                <a:gd name="connsiteX2" fmla="*/ 622554 w 678881"/>
                <a:gd name="connsiteY2" fmla="*/ 130575 h 952722"/>
                <a:gd name="connsiteX3" fmla="*/ 607886 w 678881"/>
                <a:gd name="connsiteY3" fmla="*/ 378130 h 952722"/>
                <a:gd name="connsiteX4" fmla="*/ 486347 w 678881"/>
                <a:gd name="connsiteY4" fmla="*/ 452711 h 952722"/>
                <a:gd name="connsiteX5" fmla="*/ 662940 w 678881"/>
                <a:gd name="connsiteY5" fmla="*/ 585394 h 952722"/>
                <a:gd name="connsiteX6" fmla="*/ 543878 w 678881"/>
                <a:gd name="connsiteY6" fmla="*/ 925246 h 952722"/>
                <a:gd name="connsiteX7" fmla="*/ 428530 w 678881"/>
                <a:gd name="connsiteY7" fmla="*/ 952678 h 952722"/>
                <a:gd name="connsiteX8" fmla="*/ 0 w 678881"/>
                <a:gd name="connsiteY8" fmla="*/ 952583 h 952722"/>
                <a:gd name="connsiteX9" fmla="*/ 0 w 678881"/>
                <a:gd name="connsiteY9" fmla="*/ 83 h 952722"/>
                <a:gd name="connsiteX10" fmla="*/ 115062 w 678881"/>
                <a:gd name="connsiteY10" fmla="*/ 101238 h 952722"/>
                <a:gd name="connsiteX11" fmla="*/ 115062 w 678881"/>
                <a:gd name="connsiteY11" fmla="*/ 412039 h 952722"/>
                <a:gd name="connsiteX12" fmla="*/ 400050 w 678881"/>
                <a:gd name="connsiteY12" fmla="*/ 410896 h 952722"/>
                <a:gd name="connsiteX13" fmla="*/ 519398 w 678881"/>
                <a:gd name="connsiteY13" fmla="*/ 313646 h 952722"/>
                <a:gd name="connsiteX14" fmla="*/ 513969 w 678881"/>
                <a:gd name="connsiteY14" fmla="*/ 180391 h 952722"/>
                <a:gd name="connsiteX15" fmla="*/ 389858 w 678881"/>
                <a:gd name="connsiteY15" fmla="*/ 101715 h 952722"/>
                <a:gd name="connsiteX16" fmla="*/ 115062 w 678881"/>
                <a:gd name="connsiteY16" fmla="*/ 101238 h 952722"/>
                <a:gd name="connsiteX17" fmla="*/ 115062 w 678881"/>
                <a:gd name="connsiteY17" fmla="*/ 510432 h 952722"/>
                <a:gd name="connsiteX18" fmla="*/ 115062 w 678881"/>
                <a:gd name="connsiteY18" fmla="*/ 851427 h 952722"/>
                <a:gd name="connsiteX19" fmla="*/ 400526 w 678881"/>
                <a:gd name="connsiteY19" fmla="*/ 851332 h 952722"/>
                <a:gd name="connsiteX20" fmla="*/ 520637 w 678881"/>
                <a:gd name="connsiteY20" fmla="*/ 805993 h 952722"/>
                <a:gd name="connsiteX21" fmla="*/ 555498 w 678881"/>
                <a:gd name="connsiteY21" fmla="*/ 705314 h 952722"/>
                <a:gd name="connsiteX22" fmla="*/ 529304 w 678881"/>
                <a:gd name="connsiteY22" fmla="*/ 566535 h 952722"/>
                <a:gd name="connsiteX23" fmla="*/ 400241 w 678881"/>
                <a:gd name="connsiteY23" fmla="*/ 510623 h 952722"/>
                <a:gd name="connsiteX24" fmla="*/ 115062 w 678881"/>
                <a:gd name="connsiteY24" fmla="*/ 510432 h 95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78881" h="952722">
                  <a:moveTo>
                    <a:pt x="0" y="83"/>
                  </a:moveTo>
                  <a:cubicBezTo>
                    <a:pt x="136684" y="369"/>
                    <a:pt x="273272" y="-489"/>
                    <a:pt x="409956" y="464"/>
                  </a:cubicBezTo>
                  <a:cubicBezTo>
                    <a:pt x="497015" y="1893"/>
                    <a:pt x="586931" y="48279"/>
                    <a:pt x="622554" y="130575"/>
                  </a:cubicBezTo>
                  <a:cubicBezTo>
                    <a:pt x="655701" y="208490"/>
                    <a:pt x="657416" y="306693"/>
                    <a:pt x="607886" y="378130"/>
                  </a:cubicBezTo>
                  <a:cubicBezTo>
                    <a:pt x="580073" y="419850"/>
                    <a:pt x="532067" y="438328"/>
                    <a:pt x="486347" y="452711"/>
                  </a:cubicBezTo>
                  <a:cubicBezTo>
                    <a:pt x="563213" y="461950"/>
                    <a:pt x="636365" y="510909"/>
                    <a:pt x="662940" y="585394"/>
                  </a:cubicBezTo>
                  <a:cubicBezTo>
                    <a:pt x="705898" y="706743"/>
                    <a:pt x="660654" y="862191"/>
                    <a:pt x="543878" y="925246"/>
                  </a:cubicBezTo>
                  <a:cubicBezTo>
                    <a:pt x="508730" y="944391"/>
                    <a:pt x="468440" y="953440"/>
                    <a:pt x="428530" y="952678"/>
                  </a:cubicBezTo>
                  <a:cubicBezTo>
                    <a:pt x="285655" y="952488"/>
                    <a:pt x="142875" y="952583"/>
                    <a:pt x="0" y="952583"/>
                  </a:cubicBezTo>
                  <a:lnTo>
                    <a:pt x="0" y="83"/>
                  </a:lnTo>
                  <a:moveTo>
                    <a:pt x="115062" y="101238"/>
                  </a:moveTo>
                  <a:lnTo>
                    <a:pt x="115062" y="412039"/>
                  </a:lnTo>
                  <a:cubicBezTo>
                    <a:pt x="210026" y="411277"/>
                    <a:pt x="305086" y="413658"/>
                    <a:pt x="400050" y="410896"/>
                  </a:cubicBezTo>
                  <a:cubicBezTo>
                    <a:pt x="455486" y="408896"/>
                    <a:pt x="510540" y="370605"/>
                    <a:pt x="519398" y="313646"/>
                  </a:cubicBezTo>
                  <a:cubicBezTo>
                    <a:pt x="523875" y="269640"/>
                    <a:pt x="527495" y="223158"/>
                    <a:pt x="513969" y="180391"/>
                  </a:cubicBezTo>
                  <a:cubicBezTo>
                    <a:pt x="496919" y="128956"/>
                    <a:pt x="441293" y="102000"/>
                    <a:pt x="389858" y="101715"/>
                  </a:cubicBezTo>
                  <a:cubicBezTo>
                    <a:pt x="298228" y="100572"/>
                    <a:pt x="206693" y="101715"/>
                    <a:pt x="115062" y="101238"/>
                  </a:cubicBezTo>
                  <a:moveTo>
                    <a:pt x="115062" y="510432"/>
                  </a:moveTo>
                  <a:lnTo>
                    <a:pt x="115062" y="851427"/>
                  </a:lnTo>
                  <a:cubicBezTo>
                    <a:pt x="210217" y="851332"/>
                    <a:pt x="305372" y="851523"/>
                    <a:pt x="400526" y="851332"/>
                  </a:cubicBezTo>
                  <a:cubicBezTo>
                    <a:pt x="443960" y="851046"/>
                    <a:pt x="490538" y="839235"/>
                    <a:pt x="520637" y="805993"/>
                  </a:cubicBezTo>
                  <a:cubicBezTo>
                    <a:pt x="545878" y="779133"/>
                    <a:pt x="555212" y="741318"/>
                    <a:pt x="555498" y="705314"/>
                  </a:cubicBezTo>
                  <a:cubicBezTo>
                    <a:pt x="556355" y="658356"/>
                    <a:pt x="558832" y="606349"/>
                    <a:pt x="529304" y="566535"/>
                  </a:cubicBezTo>
                  <a:cubicBezTo>
                    <a:pt x="500348" y="525768"/>
                    <a:pt x="448056" y="510718"/>
                    <a:pt x="400241" y="510623"/>
                  </a:cubicBezTo>
                  <a:cubicBezTo>
                    <a:pt x="305181" y="510147"/>
                    <a:pt x="210122" y="510623"/>
                    <a:pt x="115062" y="510432"/>
                  </a:cubicBezTo>
                  <a:close/>
                </a:path>
              </a:pathLst>
            </a:custGeom>
            <a:solidFill>
              <a:srgbClr val="000000"/>
            </a:solidFill>
            <a:ln w="9525" cap="flat">
              <a:noFill/>
              <a:prstDash val="solid"/>
              <a:miter/>
            </a:ln>
          </p:spPr>
          <p:txBody>
            <a:bodyPr rtlCol="0" anchor="ctr"/>
            <a:lstStyle/>
            <a:p>
              <a:endParaRPr lang="en-US" sz="900"/>
            </a:p>
          </p:txBody>
        </p:sp>
        <p:sp>
          <p:nvSpPr>
            <p:cNvPr id="31" name="Freeform: Shape 30">
              <a:extLst>
                <a:ext uri="{FF2B5EF4-FFF2-40B4-BE49-F238E27FC236}">
                  <a16:creationId xmlns:a16="http://schemas.microsoft.com/office/drawing/2014/main" id="{DAC6552B-CC29-F330-6668-3C653EA3A00C}"/>
                </a:ext>
              </a:extLst>
            </p:cNvPr>
            <p:cNvSpPr/>
            <p:nvPr/>
          </p:nvSpPr>
          <p:spPr>
            <a:xfrm>
              <a:off x="8079644" y="8629935"/>
              <a:ext cx="854868" cy="952499"/>
            </a:xfrm>
            <a:custGeom>
              <a:avLst/>
              <a:gdLst>
                <a:gd name="connsiteX0" fmla="*/ 0 w 854868"/>
                <a:gd name="connsiteY0" fmla="*/ 95 h 952499"/>
                <a:gd name="connsiteX1" fmla="*/ 153734 w 854868"/>
                <a:gd name="connsiteY1" fmla="*/ 95 h 952499"/>
                <a:gd name="connsiteX2" fmla="*/ 430530 w 854868"/>
                <a:gd name="connsiteY2" fmla="*/ 516827 h 952499"/>
                <a:gd name="connsiteX3" fmla="*/ 706946 w 854868"/>
                <a:gd name="connsiteY3" fmla="*/ 0 h 952499"/>
                <a:gd name="connsiteX4" fmla="*/ 854869 w 854868"/>
                <a:gd name="connsiteY4" fmla="*/ 0 h 952499"/>
                <a:gd name="connsiteX5" fmla="*/ 854869 w 854868"/>
                <a:gd name="connsiteY5" fmla="*/ 952500 h 952499"/>
                <a:gd name="connsiteX6" fmla="*/ 742569 w 854868"/>
                <a:gd name="connsiteY6" fmla="*/ 952500 h 952499"/>
                <a:gd name="connsiteX7" fmla="*/ 741521 w 854868"/>
                <a:gd name="connsiteY7" fmla="*/ 146780 h 952499"/>
                <a:gd name="connsiteX8" fmla="*/ 707422 w 854868"/>
                <a:gd name="connsiteY8" fmla="*/ 207074 h 952499"/>
                <a:gd name="connsiteX9" fmla="*/ 427577 w 854868"/>
                <a:gd name="connsiteY9" fmla="*/ 725138 h 952499"/>
                <a:gd name="connsiteX10" fmla="*/ 193262 w 854868"/>
                <a:gd name="connsiteY10" fmla="*/ 297752 h 952499"/>
                <a:gd name="connsiteX11" fmla="*/ 113348 w 854868"/>
                <a:gd name="connsiteY11" fmla="*/ 146209 h 952499"/>
                <a:gd name="connsiteX12" fmla="*/ 112300 w 854868"/>
                <a:gd name="connsiteY12" fmla="*/ 952500 h 952499"/>
                <a:gd name="connsiteX13" fmla="*/ 0 w 854868"/>
                <a:gd name="connsiteY13" fmla="*/ 952500 h 952499"/>
                <a:gd name="connsiteX14" fmla="*/ 0 w 854868"/>
                <a:gd name="connsiteY14" fmla="*/ 95 h 952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4868" h="952499">
                  <a:moveTo>
                    <a:pt x="0" y="95"/>
                  </a:moveTo>
                  <a:cubicBezTo>
                    <a:pt x="51245" y="95"/>
                    <a:pt x="102489" y="95"/>
                    <a:pt x="153734" y="95"/>
                  </a:cubicBezTo>
                  <a:cubicBezTo>
                    <a:pt x="246221" y="172212"/>
                    <a:pt x="335090" y="346424"/>
                    <a:pt x="430530" y="516827"/>
                  </a:cubicBezTo>
                  <a:cubicBezTo>
                    <a:pt x="522923" y="344615"/>
                    <a:pt x="614744" y="172212"/>
                    <a:pt x="706946" y="0"/>
                  </a:cubicBezTo>
                  <a:lnTo>
                    <a:pt x="854869" y="0"/>
                  </a:lnTo>
                  <a:lnTo>
                    <a:pt x="854869" y="952500"/>
                  </a:lnTo>
                  <a:lnTo>
                    <a:pt x="742569" y="952500"/>
                  </a:lnTo>
                  <a:cubicBezTo>
                    <a:pt x="741902" y="683895"/>
                    <a:pt x="743998" y="415290"/>
                    <a:pt x="741521" y="146780"/>
                  </a:cubicBezTo>
                  <a:cubicBezTo>
                    <a:pt x="726948" y="164973"/>
                    <a:pt x="717613" y="186404"/>
                    <a:pt x="707422" y="207074"/>
                  </a:cubicBezTo>
                  <a:cubicBezTo>
                    <a:pt x="619982" y="382810"/>
                    <a:pt x="520541" y="552260"/>
                    <a:pt x="427577" y="725138"/>
                  </a:cubicBezTo>
                  <a:cubicBezTo>
                    <a:pt x="349472" y="582644"/>
                    <a:pt x="270510" y="440722"/>
                    <a:pt x="193262" y="297752"/>
                  </a:cubicBezTo>
                  <a:cubicBezTo>
                    <a:pt x="165830" y="247650"/>
                    <a:pt x="145161" y="193739"/>
                    <a:pt x="113348" y="146209"/>
                  </a:cubicBezTo>
                  <a:cubicBezTo>
                    <a:pt x="110966" y="415004"/>
                    <a:pt x="112967" y="683705"/>
                    <a:pt x="112300" y="952500"/>
                  </a:cubicBezTo>
                  <a:lnTo>
                    <a:pt x="0" y="952500"/>
                  </a:lnTo>
                  <a:lnTo>
                    <a:pt x="0" y="95"/>
                  </a:lnTo>
                  <a:close/>
                </a:path>
              </a:pathLst>
            </a:custGeom>
            <a:solidFill>
              <a:srgbClr val="000000"/>
            </a:solidFill>
            <a:ln w="9525" cap="flat">
              <a:noFill/>
              <a:prstDash val="solid"/>
              <a:miter/>
            </a:ln>
          </p:spPr>
          <p:txBody>
            <a:bodyPr rtlCol="0" anchor="ctr"/>
            <a:lstStyle/>
            <a:p>
              <a:endParaRPr lang="en-US" sz="900"/>
            </a:p>
          </p:txBody>
        </p:sp>
        <p:sp>
          <p:nvSpPr>
            <p:cNvPr id="32" name="Freeform: Shape 31">
              <a:extLst>
                <a:ext uri="{FF2B5EF4-FFF2-40B4-BE49-F238E27FC236}">
                  <a16:creationId xmlns:a16="http://schemas.microsoft.com/office/drawing/2014/main" id="{19266CF2-A3CF-C8D9-7BB9-06D2E42E9729}"/>
                </a:ext>
              </a:extLst>
            </p:cNvPr>
            <p:cNvSpPr/>
            <p:nvPr/>
          </p:nvSpPr>
          <p:spPr>
            <a:xfrm>
              <a:off x="9365138" y="8630030"/>
              <a:ext cx="723900" cy="952500"/>
            </a:xfrm>
            <a:custGeom>
              <a:avLst/>
              <a:gdLst>
                <a:gd name="connsiteX0" fmla="*/ 0 w 723900"/>
                <a:gd name="connsiteY0" fmla="*/ 0 h 952500"/>
                <a:gd name="connsiteX1" fmla="*/ 723900 w 723900"/>
                <a:gd name="connsiteY1" fmla="*/ 0 h 952500"/>
                <a:gd name="connsiteX2" fmla="*/ 723900 w 723900"/>
                <a:gd name="connsiteY2" fmla="*/ 184595 h 952500"/>
                <a:gd name="connsiteX3" fmla="*/ 465963 w 723900"/>
                <a:gd name="connsiteY3" fmla="*/ 184499 h 952500"/>
                <a:gd name="connsiteX4" fmla="*/ 465963 w 723900"/>
                <a:gd name="connsiteY4" fmla="*/ 952500 h 952500"/>
                <a:gd name="connsiteX5" fmla="*/ 257937 w 723900"/>
                <a:gd name="connsiteY5" fmla="*/ 952500 h 952500"/>
                <a:gd name="connsiteX6" fmla="*/ 257937 w 723900"/>
                <a:gd name="connsiteY6" fmla="*/ 184595 h 952500"/>
                <a:gd name="connsiteX7" fmla="*/ 0 w 723900"/>
                <a:gd name="connsiteY7" fmla="*/ 184595 h 952500"/>
                <a:gd name="connsiteX8" fmla="*/ 0 w 723900"/>
                <a:gd name="connsiteY8" fmla="*/ 0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3900" h="952500">
                  <a:moveTo>
                    <a:pt x="0" y="0"/>
                  </a:moveTo>
                  <a:lnTo>
                    <a:pt x="723900" y="0"/>
                  </a:lnTo>
                  <a:lnTo>
                    <a:pt x="723900" y="184595"/>
                  </a:lnTo>
                  <a:cubicBezTo>
                    <a:pt x="637889" y="184595"/>
                    <a:pt x="551879" y="184595"/>
                    <a:pt x="465963" y="184499"/>
                  </a:cubicBezTo>
                  <a:cubicBezTo>
                    <a:pt x="465868" y="440531"/>
                    <a:pt x="465963" y="696468"/>
                    <a:pt x="465963" y="952500"/>
                  </a:cubicBezTo>
                  <a:lnTo>
                    <a:pt x="257937" y="952500"/>
                  </a:lnTo>
                  <a:lnTo>
                    <a:pt x="257937" y="184595"/>
                  </a:lnTo>
                  <a:cubicBezTo>
                    <a:pt x="172021" y="184499"/>
                    <a:pt x="86011" y="184595"/>
                    <a:pt x="0" y="184595"/>
                  </a:cubicBezTo>
                  <a:lnTo>
                    <a:pt x="0" y="0"/>
                  </a:lnTo>
                  <a:close/>
                </a:path>
              </a:pathLst>
            </a:custGeom>
            <a:solidFill>
              <a:srgbClr val="000000"/>
            </a:solidFill>
            <a:ln w="9525" cap="flat">
              <a:noFill/>
              <a:prstDash val="solid"/>
              <a:miter/>
            </a:ln>
          </p:spPr>
          <p:txBody>
            <a:bodyPr rtlCol="0" anchor="ctr"/>
            <a:lstStyle/>
            <a:p>
              <a:endParaRPr lang="en-US" sz="900"/>
            </a:p>
          </p:txBody>
        </p:sp>
        <p:sp>
          <p:nvSpPr>
            <p:cNvPr id="33" name="Freeform: Shape 32">
              <a:extLst>
                <a:ext uri="{FF2B5EF4-FFF2-40B4-BE49-F238E27FC236}">
                  <a16:creationId xmlns:a16="http://schemas.microsoft.com/office/drawing/2014/main" id="{F944B8FF-4796-89E0-ECF1-D2DAE08721F7}"/>
                </a:ext>
              </a:extLst>
            </p:cNvPr>
            <p:cNvSpPr/>
            <p:nvPr/>
          </p:nvSpPr>
          <p:spPr>
            <a:xfrm>
              <a:off x="12344082" y="8630030"/>
              <a:ext cx="875252" cy="952622"/>
            </a:xfrm>
            <a:custGeom>
              <a:avLst/>
              <a:gdLst>
                <a:gd name="connsiteX0" fmla="*/ 14954 w 875252"/>
                <a:gd name="connsiteY0" fmla="*/ 0 h 952622"/>
                <a:gd name="connsiteX1" fmla="*/ 257080 w 875252"/>
                <a:gd name="connsiteY1" fmla="*/ 0 h 952622"/>
                <a:gd name="connsiteX2" fmla="*/ 444627 w 875252"/>
                <a:gd name="connsiteY2" fmla="*/ 324612 h 952622"/>
                <a:gd name="connsiteX3" fmla="*/ 634555 w 875252"/>
                <a:gd name="connsiteY3" fmla="*/ 95 h 952622"/>
                <a:gd name="connsiteX4" fmla="*/ 858869 w 875252"/>
                <a:gd name="connsiteY4" fmla="*/ 95 h 952622"/>
                <a:gd name="connsiteX5" fmla="*/ 565499 w 875252"/>
                <a:gd name="connsiteY5" fmla="*/ 464058 h 952622"/>
                <a:gd name="connsiteX6" fmla="*/ 875252 w 875252"/>
                <a:gd name="connsiteY6" fmla="*/ 952595 h 952622"/>
                <a:gd name="connsiteX7" fmla="*/ 634555 w 875252"/>
                <a:gd name="connsiteY7" fmla="*/ 952595 h 952622"/>
                <a:gd name="connsiteX8" fmla="*/ 426625 w 875252"/>
                <a:gd name="connsiteY8" fmla="*/ 599504 h 952622"/>
                <a:gd name="connsiteX9" fmla="*/ 224314 w 875252"/>
                <a:gd name="connsiteY9" fmla="*/ 952595 h 952622"/>
                <a:gd name="connsiteX10" fmla="*/ 0 w 875252"/>
                <a:gd name="connsiteY10" fmla="*/ 952595 h 952622"/>
                <a:gd name="connsiteX11" fmla="*/ 305562 w 875252"/>
                <a:gd name="connsiteY11" fmla="*/ 459867 h 952622"/>
                <a:gd name="connsiteX12" fmla="*/ 14954 w 875252"/>
                <a:gd name="connsiteY12" fmla="*/ 95 h 952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75252" h="952622">
                  <a:moveTo>
                    <a:pt x="14954" y="0"/>
                  </a:moveTo>
                  <a:cubicBezTo>
                    <a:pt x="95631" y="0"/>
                    <a:pt x="176308" y="0"/>
                    <a:pt x="257080" y="0"/>
                  </a:cubicBezTo>
                  <a:cubicBezTo>
                    <a:pt x="319754" y="108109"/>
                    <a:pt x="381381" y="216789"/>
                    <a:pt x="444627" y="324612"/>
                  </a:cubicBezTo>
                  <a:cubicBezTo>
                    <a:pt x="508064" y="216503"/>
                    <a:pt x="571119" y="108204"/>
                    <a:pt x="634555" y="95"/>
                  </a:cubicBezTo>
                  <a:lnTo>
                    <a:pt x="858869" y="95"/>
                  </a:lnTo>
                  <a:cubicBezTo>
                    <a:pt x="761143" y="154781"/>
                    <a:pt x="663321" y="309372"/>
                    <a:pt x="565499" y="464058"/>
                  </a:cubicBezTo>
                  <a:cubicBezTo>
                    <a:pt x="668750" y="626840"/>
                    <a:pt x="772001" y="789718"/>
                    <a:pt x="875252" y="952595"/>
                  </a:cubicBezTo>
                  <a:cubicBezTo>
                    <a:pt x="795052" y="952691"/>
                    <a:pt x="714756" y="952500"/>
                    <a:pt x="634555" y="952595"/>
                  </a:cubicBezTo>
                  <a:cubicBezTo>
                    <a:pt x="565118" y="834962"/>
                    <a:pt x="496538" y="716852"/>
                    <a:pt x="426625" y="599504"/>
                  </a:cubicBezTo>
                  <a:cubicBezTo>
                    <a:pt x="358807" y="716947"/>
                    <a:pt x="291846" y="834962"/>
                    <a:pt x="224314" y="952595"/>
                  </a:cubicBezTo>
                  <a:lnTo>
                    <a:pt x="0" y="952595"/>
                  </a:lnTo>
                  <a:cubicBezTo>
                    <a:pt x="101822" y="788289"/>
                    <a:pt x="203740" y="624173"/>
                    <a:pt x="305562" y="459867"/>
                  </a:cubicBezTo>
                  <a:cubicBezTo>
                    <a:pt x="208693" y="306705"/>
                    <a:pt x="111823" y="153353"/>
                    <a:pt x="14954" y="95"/>
                  </a:cubicBezTo>
                  <a:close/>
                </a:path>
              </a:pathLst>
            </a:custGeom>
            <a:solidFill>
              <a:srgbClr val="000000"/>
            </a:solidFill>
            <a:ln w="9525" cap="flat">
              <a:noFill/>
              <a:prstDash val="solid"/>
              <a:miter/>
            </a:ln>
          </p:spPr>
          <p:txBody>
            <a:bodyPr rtlCol="0" anchor="ctr"/>
            <a:lstStyle/>
            <a:p>
              <a:endParaRPr lang="en-US" sz="900"/>
            </a:p>
          </p:txBody>
        </p:sp>
        <p:sp>
          <p:nvSpPr>
            <p:cNvPr id="34" name="Freeform: Shape 33">
              <a:extLst>
                <a:ext uri="{FF2B5EF4-FFF2-40B4-BE49-F238E27FC236}">
                  <a16:creationId xmlns:a16="http://schemas.microsoft.com/office/drawing/2014/main" id="{42DF0011-F527-8047-800F-7E155446FCD6}"/>
                </a:ext>
              </a:extLst>
            </p:cNvPr>
            <p:cNvSpPr/>
            <p:nvPr/>
          </p:nvSpPr>
          <p:spPr>
            <a:xfrm>
              <a:off x="16351421" y="8727139"/>
              <a:ext cx="728351" cy="1144977"/>
            </a:xfrm>
            <a:custGeom>
              <a:avLst/>
              <a:gdLst>
                <a:gd name="connsiteX0" fmla="*/ 509416 w 728351"/>
                <a:gd name="connsiteY0" fmla="*/ 14429 h 1144977"/>
                <a:gd name="connsiteX1" fmla="*/ 685629 w 728351"/>
                <a:gd name="connsiteY1" fmla="*/ 904 h 1144977"/>
                <a:gd name="connsiteX2" fmla="*/ 685724 w 728351"/>
                <a:gd name="connsiteY2" fmla="*/ 151304 h 1144977"/>
                <a:gd name="connsiteX3" fmla="*/ 522275 w 728351"/>
                <a:gd name="connsiteY3" fmla="*/ 152542 h 1144977"/>
                <a:gd name="connsiteX4" fmla="*/ 628097 w 728351"/>
                <a:gd name="connsiteY4" fmla="*/ 257031 h 1144977"/>
                <a:gd name="connsiteX5" fmla="*/ 595141 w 728351"/>
                <a:gd name="connsiteY5" fmla="*/ 517730 h 1144977"/>
                <a:gd name="connsiteX6" fmla="*/ 424834 w 728351"/>
                <a:gd name="connsiteY6" fmla="*/ 596312 h 1144977"/>
                <a:gd name="connsiteX7" fmla="*/ 215093 w 728351"/>
                <a:gd name="connsiteY7" fmla="*/ 586406 h 1144977"/>
                <a:gd name="connsiteX8" fmla="*/ 207664 w 728351"/>
                <a:gd name="connsiteY8" fmla="*/ 685561 h 1144977"/>
                <a:gd name="connsiteX9" fmla="*/ 352254 w 728351"/>
                <a:gd name="connsiteY9" fmla="*/ 698229 h 1144977"/>
                <a:gd name="connsiteX10" fmla="*/ 619430 w 728351"/>
                <a:gd name="connsiteY10" fmla="*/ 722327 h 1144977"/>
                <a:gd name="connsiteX11" fmla="*/ 722490 w 728351"/>
                <a:gd name="connsiteY11" fmla="*/ 848248 h 1144977"/>
                <a:gd name="connsiteX12" fmla="*/ 671818 w 728351"/>
                <a:gd name="connsiteY12" fmla="*/ 1060560 h 1144977"/>
                <a:gd name="connsiteX13" fmla="*/ 458933 w 728351"/>
                <a:gd name="connsiteY13" fmla="*/ 1139237 h 1144977"/>
                <a:gd name="connsiteX14" fmla="*/ 192615 w 728351"/>
                <a:gd name="connsiteY14" fmla="*/ 1135141 h 1144977"/>
                <a:gd name="connsiteX15" fmla="*/ 44406 w 728351"/>
                <a:gd name="connsiteY15" fmla="*/ 1078372 h 1144977"/>
                <a:gd name="connsiteX16" fmla="*/ 53168 w 728351"/>
                <a:gd name="connsiteY16" fmla="*/ 870060 h 1144977"/>
                <a:gd name="connsiteX17" fmla="*/ 132893 w 728351"/>
                <a:gd name="connsiteY17" fmla="*/ 840533 h 1144977"/>
                <a:gd name="connsiteX18" fmla="*/ 133845 w 728351"/>
                <a:gd name="connsiteY18" fmla="*/ 828817 h 1144977"/>
                <a:gd name="connsiteX19" fmla="*/ 74886 w 728351"/>
                <a:gd name="connsiteY19" fmla="*/ 800909 h 1144977"/>
                <a:gd name="connsiteX20" fmla="*/ 62407 w 728351"/>
                <a:gd name="connsiteY20" fmla="*/ 623458 h 1144977"/>
                <a:gd name="connsiteX21" fmla="*/ 167373 w 728351"/>
                <a:gd name="connsiteY21" fmla="*/ 571451 h 1144977"/>
                <a:gd name="connsiteX22" fmla="*/ 48883 w 728351"/>
                <a:gd name="connsiteY22" fmla="*/ 446293 h 1144977"/>
                <a:gd name="connsiteX23" fmla="*/ 89078 w 728351"/>
                <a:gd name="connsiteY23" fmla="*/ 211311 h 1144977"/>
                <a:gd name="connsiteX24" fmla="*/ 259099 w 728351"/>
                <a:gd name="connsiteY24" fmla="*/ 128444 h 1144977"/>
                <a:gd name="connsiteX25" fmla="*/ 463982 w 728351"/>
                <a:gd name="connsiteY25" fmla="*/ 135397 h 1144977"/>
                <a:gd name="connsiteX26" fmla="*/ 509416 w 728351"/>
                <a:gd name="connsiteY26" fmla="*/ 14429 h 1144977"/>
                <a:gd name="connsiteX27" fmla="*/ 299866 w 728351"/>
                <a:gd name="connsiteY27" fmla="*/ 260841 h 1144977"/>
                <a:gd name="connsiteX28" fmla="*/ 226714 w 728351"/>
                <a:gd name="connsiteY28" fmla="*/ 331612 h 1144977"/>
                <a:gd name="connsiteX29" fmla="*/ 251860 w 728351"/>
                <a:gd name="connsiteY29" fmla="*/ 441245 h 1144977"/>
                <a:gd name="connsiteX30" fmla="*/ 381210 w 728351"/>
                <a:gd name="connsiteY30" fmla="*/ 465724 h 1144977"/>
                <a:gd name="connsiteX31" fmla="*/ 458838 w 728351"/>
                <a:gd name="connsiteY31" fmla="*/ 397906 h 1144977"/>
                <a:gd name="connsiteX32" fmla="*/ 431216 w 728351"/>
                <a:gd name="connsiteY32" fmla="*/ 281320 h 1144977"/>
                <a:gd name="connsiteX33" fmla="*/ 299866 w 728351"/>
                <a:gd name="connsiteY33" fmla="*/ 260841 h 1144977"/>
                <a:gd name="connsiteX34" fmla="*/ 182613 w 728351"/>
                <a:gd name="connsiteY34" fmla="*/ 987218 h 1144977"/>
                <a:gd name="connsiteX35" fmla="*/ 343872 w 728351"/>
                <a:gd name="connsiteY35" fmla="*/ 1010554 h 1144977"/>
                <a:gd name="connsiteX36" fmla="*/ 507321 w 728351"/>
                <a:gd name="connsiteY36" fmla="*/ 990170 h 1144977"/>
                <a:gd name="connsiteX37" fmla="*/ 517321 w 728351"/>
                <a:gd name="connsiteY37" fmla="*/ 890158 h 1144977"/>
                <a:gd name="connsiteX38" fmla="*/ 428644 w 728351"/>
                <a:gd name="connsiteY38" fmla="*/ 870536 h 1144977"/>
                <a:gd name="connsiteX39" fmla="*/ 180994 w 728351"/>
                <a:gd name="connsiteY39" fmla="*/ 870155 h 1144977"/>
                <a:gd name="connsiteX40" fmla="*/ 182613 w 728351"/>
                <a:gd name="connsiteY40" fmla="*/ 987218 h 114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728351" h="1144977">
                  <a:moveTo>
                    <a:pt x="509416" y="14429"/>
                  </a:moveTo>
                  <a:cubicBezTo>
                    <a:pt x="564471" y="-10431"/>
                    <a:pt x="627240" y="5381"/>
                    <a:pt x="685629" y="904"/>
                  </a:cubicBezTo>
                  <a:cubicBezTo>
                    <a:pt x="685629" y="51005"/>
                    <a:pt x="685629" y="101202"/>
                    <a:pt x="685724" y="151304"/>
                  </a:cubicBezTo>
                  <a:cubicBezTo>
                    <a:pt x="631146" y="151875"/>
                    <a:pt x="576663" y="150065"/>
                    <a:pt x="522275" y="152542"/>
                  </a:cubicBezTo>
                  <a:cubicBezTo>
                    <a:pt x="564185" y="179498"/>
                    <a:pt x="607809" y="209311"/>
                    <a:pt x="628097" y="257031"/>
                  </a:cubicBezTo>
                  <a:cubicBezTo>
                    <a:pt x="665245" y="340280"/>
                    <a:pt x="658673" y="448769"/>
                    <a:pt x="595141" y="517730"/>
                  </a:cubicBezTo>
                  <a:cubicBezTo>
                    <a:pt x="551136" y="564879"/>
                    <a:pt x="487223" y="587168"/>
                    <a:pt x="424834" y="596312"/>
                  </a:cubicBezTo>
                  <a:cubicBezTo>
                    <a:pt x="355112" y="605551"/>
                    <a:pt x="283388" y="603932"/>
                    <a:pt x="215093" y="586406"/>
                  </a:cubicBezTo>
                  <a:cubicBezTo>
                    <a:pt x="183757" y="608123"/>
                    <a:pt x="170231" y="663177"/>
                    <a:pt x="207664" y="685561"/>
                  </a:cubicBezTo>
                  <a:cubicBezTo>
                    <a:pt x="252527" y="707087"/>
                    <a:pt x="304247" y="695181"/>
                    <a:pt x="352254" y="698229"/>
                  </a:cubicBezTo>
                  <a:cubicBezTo>
                    <a:pt x="441312" y="701277"/>
                    <a:pt x="534848" y="687085"/>
                    <a:pt x="619430" y="722327"/>
                  </a:cubicBezTo>
                  <a:cubicBezTo>
                    <a:pt x="672484" y="743282"/>
                    <a:pt x="712108" y="792241"/>
                    <a:pt x="722490" y="848248"/>
                  </a:cubicBezTo>
                  <a:cubicBezTo>
                    <a:pt x="736301" y="921019"/>
                    <a:pt x="728110" y="1006744"/>
                    <a:pt x="671818" y="1060560"/>
                  </a:cubicBezTo>
                  <a:cubicBezTo>
                    <a:pt x="614857" y="1114281"/>
                    <a:pt x="534086" y="1130283"/>
                    <a:pt x="458933" y="1139237"/>
                  </a:cubicBezTo>
                  <a:cubicBezTo>
                    <a:pt x="370447" y="1147428"/>
                    <a:pt x="280721" y="1147524"/>
                    <a:pt x="192615" y="1135141"/>
                  </a:cubicBezTo>
                  <a:cubicBezTo>
                    <a:pt x="140322" y="1126473"/>
                    <a:pt x="85744" y="1113233"/>
                    <a:pt x="44406" y="1078372"/>
                  </a:cubicBezTo>
                  <a:cubicBezTo>
                    <a:pt x="-17698" y="1026937"/>
                    <a:pt x="-14554" y="915209"/>
                    <a:pt x="53168" y="870060"/>
                  </a:cubicBezTo>
                  <a:cubicBezTo>
                    <a:pt x="76505" y="852820"/>
                    <a:pt x="105461" y="847867"/>
                    <a:pt x="132893" y="840533"/>
                  </a:cubicBezTo>
                  <a:cubicBezTo>
                    <a:pt x="133179" y="837580"/>
                    <a:pt x="133560" y="831674"/>
                    <a:pt x="133845" y="828817"/>
                  </a:cubicBezTo>
                  <a:cubicBezTo>
                    <a:pt x="113747" y="820149"/>
                    <a:pt x="91459" y="815577"/>
                    <a:pt x="74886" y="800909"/>
                  </a:cubicBezTo>
                  <a:cubicBezTo>
                    <a:pt x="22880" y="759475"/>
                    <a:pt x="13259" y="670702"/>
                    <a:pt x="62407" y="623458"/>
                  </a:cubicBezTo>
                  <a:cubicBezTo>
                    <a:pt x="90411" y="594597"/>
                    <a:pt x="130036" y="582786"/>
                    <a:pt x="167373" y="571451"/>
                  </a:cubicBezTo>
                  <a:cubicBezTo>
                    <a:pt x="114129" y="546401"/>
                    <a:pt x="66980" y="503538"/>
                    <a:pt x="48883" y="446293"/>
                  </a:cubicBezTo>
                  <a:cubicBezTo>
                    <a:pt x="23546" y="368283"/>
                    <a:pt x="33357" y="274271"/>
                    <a:pt x="89078" y="211311"/>
                  </a:cubicBezTo>
                  <a:cubicBezTo>
                    <a:pt x="132036" y="162448"/>
                    <a:pt x="196043" y="138159"/>
                    <a:pt x="259099" y="128444"/>
                  </a:cubicBezTo>
                  <a:cubicBezTo>
                    <a:pt x="327012" y="118728"/>
                    <a:pt x="396925" y="119871"/>
                    <a:pt x="463982" y="135397"/>
                  </a:cubicBezTo>
                  <a:cubicBezTo>
                    <a:pt x="462457" y="91963"/>
                    <a:pt x="465697" y="37289"/>
                    <a:pt x="509416" y="14429"/>
                  </a:cubicBezTo>
                  <a:moveTo>
                    <a:pt x="299866" y="260841"/>
                  </a:moveTo>
                  <a:cubicBezTo>
                    <a:pt x="264243" y="267223"/>
                    <a:pt x="231476" y="294464"/>
                    <a:pt x="226714" y="331612"/>
                  </a:cubicBezTo>
                  <a:cubicBezTo>
                    <a:pt x="221476" y="368855"/>
                    <a:pt x="221571" y="413908"/>
                    <a:pt x="251860" y="441245"/>
                  </a:cubicBezTo>
                  <a:cubicBezTo>
                    <a:pt x="286817" y="471534"/>
                    <a:pt x="337585" y="472201"/>
                    <a:pt x="381210" y="465724"/>
                  </a:cubicBezTo>
                  <a:cubicBezTo>
                    <a:pt x="417214" y="460676"/>
                    <a:pt x="452171" y="435339"/>
                    <a:pt x="458838" y="397906"/>
                  </a:cubicBezTo>
                  <a:cubicBezTo>
                    <a:pt x="465315" y="358282"/>
                    <a:pt x="465315" y="308942"/>
                    <a:pt x="431216" y="281320"/>
                  </a:cubicBezTo>
                  <a:cubicBezTo>
                    <a:pt x="394164" y="253221"/>
                    <a:pt x="343586" y="252935"/>
                    <a:pt x="299866" y="260841"/>
                  </a:cubicBezTo>
                  <a:moveTo>
                    <a:pt x="182613" y="987218"/>
                  </a:moveTo>
                  <a:cubicBezTo>
                    <a:pt x="230810" y="1015888"/>
                    <a:pt x="289960" y="1009411"/>
                    <a:pt x="343872" y="1010554"/>
                  </a:cubicBezTo>
                  <a:cubicBezTo>
                    <a:pt x="398354" y="1009411"/>
                    <a:pt x="457124" y="1016078"/>
                    <a:pt x="507321" y="990170"/>
                  </a:cubicBezTo>
                  <a:cubicBezTo>
                    <a:pt x="543135" y="972073"/>
                    <a:pt x="550183" y="914256"/>
                    <a:pt x="517321" y="890158"/>
                  </a:cubicBezTo>
                  <a:cubicBezTo>
                    <a:pt x="491509" y="872346"/>
                    <a:pt x="458744" y="871394"/>
                    <a:pt x="428644" y="870536"/>
                  </a:cubicBezTo>
                  <a:cubicBezTo>
                    <a:pt x="346062" y="870155"/>
                    <a:pt x="263481" y="871013"/>
                    <a:pt x="180994" y="870155"/>
                  </a:cubicBezTo>
                  <a:cubicBezTo>
                    <a:pt x="153467" y="902064"/>
                    <a:pt x="142608" y="960548"/>
                    <a:pt x="182613" y="987218"/>
                  </a:cubicBezTo>
                  <a:close/>
                </a:path>
              </a:pathLst>
            </a:custGeom>
            <a:solidFill>
              <a:srgbClr val="000000"/>
            </a:solidFill>
            <a:ln w="9525" cap="flat">
              <a:noFill/>
              <a:prstDash val="solid"/>
              <a:miter/>
            </a:ln>
          </p:spPr>
          <p:txBody>
            <a:bodyPr rtlCol="0" anchor="ctr"/>
            <a:lstStyle/>
            <a:p>
              <a:endParaRPr lang="en-US" sz="900"/>
            </a:p>
          </p:txBody>
        </p:sp>
        <p:sp>
          <p:nvSpPr>
            <p:cNvPr id="35" name="Freeform: Shape 34">
              <a:extLst>
                <a:ext uri="{FF2B5EF4-FFF2-40B4-BE49-F238E27FC236}">
                  <a16:creationId xmlns:a16="http://schemas.microsoft.com/office/drawing/2014/main" id="{53871B77-82D8-9E96-7FDF-19E07894D012}"/>
                </a:ext>
              </a:extLst>
            </p:cNvPr>
            <p:cNvSpPr/>
            <p:nvPr/>
          </p:nvSpPr>
          <p:spPr>
            <a:xfrm>
              <a:off x="10085832" y="8849421"/>
              <a:ext cx="669369" cy="749856"/>
            </a:xfrm>
            <a:custGeom>
              <a:avLst/>
              <a:gdLst>
                <a:gd name="connsiteX0" fmla="*/ 260667 w 669369"/>
                <a:gd name="connsiteY0" fmla="*/ 6542 h 749856"/>
                <a:gd name="connsiteX1" fmla="*/ 515461 w 669369"/>
                <a:gd name="connsiteY1" fmla="*/ 44071 h 749856"/>
                <a:gd name="connsiteX2" fmla="*/ 650335 w 669369"/>
                <a:gd name="connsiteY2" fmla="*/ 226855 h 749856"/>
                <a:gd name="connsiteX3" fmla="*/ 669099 w 669369"/>
                <a:gd name="connsiteY3" fmla="*/ 426404 h 749856"/>
                <a:gd name="connsiteX4" fmla="*/ 208470 w 669369"/>
                <a:gd name="connsiteY4" fmla="*/ 426404 h 749856"/>
                <a:gd name="connsiteX5" fmla="*/ 248666 w 669369"/>
                <a:gd name="connsiteY5" fmla="*/ 550039 h 749856"/>
                <a:gd name="connsiteX6" fmla="*/ 408590 w 669369"/>
                <a:gd name="connsiteY6" fmla="*/ 587472 h 749856"/>
                <a:gd name="connsiteX7" fmla="*/ 543464 w 669369"/>
                <a:gd name="connsiteY7" fmla="*/ 505081 h 749856"/>
                <a:gd name="connsiteX8" fmla="*/ 645001 w 669369"/>
                <a:gd name="connsiteY8" fmla="*/ 630239 h 749856"/>
                <a:gd name="connsiteX9" fmla="*/ 370110 w 669369"/>
                <a:gd name="connsiteY9" fmla="*/ 749111 h 749856"/>
                <a:gd name="connsiteX10" fmla="*/ 115697 w 669369"/>
                <a:gd name="connsiteY10" fmla="*/ 673673 h 749856"/>
                <a:gd name="connsiteX11" fmla="*/ 2444 w 669369"/>
                <a:gd name="connsiteY11" fmla="*/ 428785 h 749856"/>
                <a:gd name="connsiteX12" fmla="*/ 63881 w 669369"/>
                <a:gd name="connsiteY12" fmla="*/ 132082 h 749856"/>
                <a:gd name="connsiteX13" fmla="*/ 260667 w 669369"/>
                <a:gd name="connsiteY13" fmla="*/ 6542 h 749856"/>
                <a:gd name="connsiteX14" fmla="*/ 236283 w 669369"/>
                <a:gd name="connsiteY14" fmla="*/ 199900 h 749856"/>
                <a:gd name="connsiteX15" fmla="*/ 208375 w 669369"/>
                <a:gd name="connsiteY15" fmla="*/ 307246 h 749856"/>
                <a:gd name="connsiteX16" fmla="*/ 460216 w 669369"/>
                <a:gd name="connsiteY16" fmla="*/ 307246 h 749856"/>
                <a:gd name="connsiteX17" fmla="*/ 429450 w 669369"/>
                <a:gd name="connsiteY17" fmla="*/ 188851 h 749856"/>
                <a:gd name="connsiteX18" fmla="*/ 236283 w 669369"/>
                <a:gd name="connsiteY18" fmla="*/ 199900 h 749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69369" h="749856">
                  <a:moveTo>
                    <a:pt x="260667" y="6542"/>
                  </a:moveTo>
                  <a:cubicBezTo>
                    <a:pt x="346297" y="-7650"/>
                    <a:pt x="439261" y="-316"/>
                    <a:pt x="515461" y="44071"/>
                  </a:cubicBezTo>
                  <a:cubicBezTo>
                    <a:pt x="583279" y="83123"/>
                    <a:pt x="629285" y="152465"/>
                    <a:pt x="650335" y="226855"/>
                  </a:cubicBezTo>
                  <a:cubicBezTo>
                    <a:pt x="669956" y="291435"/>
                    <a:pt x="669956" y="359539"/>
                    <a:pt x="669099" y="426404"/>
                  </a:cubicBezTo>
                  <a:cubicBezTo>
                    <a:pt x="515556" y="426404"/>
                    <a:pt x="362013" y="426404"/>
                    <a:pt x="208470" y="426404"/>
                  </a:cubicBezTo>
                  <a:cubicBezTo>
                    <a:pt x="208565" y="470124"/>
                    <a:pt x="215900" y="518035"/>
                    <a:pt x="248666" y="550039"/>
                  </a:cubicBezTo>
                  <a:cubicBezTo>
                    <a:pt x="290004" y="590806"/>
                    <a:pt x="353822" y="596140"/>
                    <a:pt x="408590" y="587472"/>
                  </a:cubicBezTo>
                  <a:cubicBezTo>
                    <a:pt x="462693" y="579090"/>
                    <a:pt x="506603" y="543181"/>
                    <a:pt x="543464" y="505081"/>
                  </a:cubicBezTo>
                  <a:cubicBezTo>
                    <a:pt x="577373" y="546705"/>
                    <a:pt x="610235" y="589282"/>
                    <a:pt x="645001" y="630239"/>
                  </a:cubicBezTo>
                  <a:cubicBezTo>
                    <a:pt x="576993" y="708916"/>
                    <a:pt x="471741" y="744920"/>
                    <a:pt x="370110" y="749111"/>
                  </a:cubicBezTo>
                  <a:cubicBezTo>
                    <a:pt x="280384" y="754159"/>
                    <a:pt x="184848" y="734062"/>
                    <a:pt x="115697" y="673673"/>
                  </a:cubicBezTo>
                  <a:cubicBezTo>
                    <a:pt x="44640" y="613094"/>
                    <a:pt x="10255" y="519844"/>
                    <a:pt x="2444" y="428785"/>
                  </a:cubicBezTo>
                  <a:cubicBezTo>
                    <a:pt x="-6128" y="327249"/>
                    <a:pt x="6350" y="218664"/>
                    <a:pt x="63881" y="132082"/>
                  </a:cubicBezTo>
                  <a:cubicBezTo>
                    <a:pt x="107886" y="64645"/>
                    <a:pt x="181800" y="19972"/>
                    <a:pt x="260667" y="6542"/>
                  </a:cubicBezTo>
                  <a:moveTo>
                    <a:pt x="236283" y="199900"/>
                  </a:moveTo>
                  <a:cubicBezTo>
                    <a:pt x="213804" y="230856"/>
                    <a:pt x="209042" y="270004"/>
                    <a:pt x="208375" y="307246"/>
                  </a:cubicBezTo>
                  <a:lnTo>
                    <a:pt x="460216" y="307246"/>
                  </a:lnTo>
                  <a:cubicBezTo>
                    <a:pt x="459835" y="266289"/>
                    <a:pt x="455930" y="222093"/>
                    <a:pt x="429450" y="188851"/>
                  </a:cubicBezTo>
                  <a:cubicBezTo>
                    <a:pt x="382111" y="129700"/>
                    <a:pt x="278003" y="138273"/>
                    <a:pt x="236283" y="199900"/>
                  </a:cubicBezTo>
                  <a:close/>
                </a:path>
              </a:pathLst>
            </a:custGeom>
            <a:solidFill>
              <a:srgbClr val="000000"/>
            </a:solidFill>
            <a:ln w="9525" cap="flat">
              <a:noFill/>
              <a:prstDash val="solid"/>
              <a:miter/>
            </a:ln>
          </p:spPr>
          <p:txBody>
            <a:bodyPr rtlCol="0" anchor="ctr"/>
            <a:lstStyle/>
            <a:p>
              <a:endParaRPr lang="en-US" sz="900"/>
            </a:p>
          </p:txBody>
        </p:sp>
        <p:sp>
          <p:nvSpPr>
            <p:cNvPr id="36" name="Freeform: Shape 35">
              <a:extLst>
                <a:ext uri="{FF2B5EF4-FFF2-40B4-BE49-F238E27FC236}">
                  <a16:creationId xmlns:a16="http://schemas.microsoft.com/office/drawing/2014/main" id="{08EB9A85-89C6-1EC3-5478-A8F89D67749A}"/>
                </a:ext>
              </a:extLst>
            </p:cNvPr>
            <p:cNvSpPr/>
            <p:nvPr/>
          </p:nvSpPr>
          <p:spPr>
            <a:xfrm>
              <a:off x="10852675" y="8849297"/>
              <a:ext cx="625965" cy="749878"/>
            </a:xfrm>
            <a:custGeom>
              <a:avLst/>
              <a:gdLst>
                <a:gd name="connsiteX0" fmla="*/ 115044 w 625965"/>
                <a:gd name="connsiteY0" fmla="*/ 72770 h 749878"/>
                <a:gd name="connsiteX1" fmla="*/ 437561 w 625965"/>
                <a:gd name="connsiteY1" fmla="*/ 13810 h 749878"/>
                <a:gd name="connsiteX2" fmla="*/ 621870 w 625965"/>
                <a:gd name="connsiteY2" fmla="*/ 187165 h 749878"/>
                <a:gd name="connsiteX3" fmla="*/ 458230 w 625965"/>
                <a:gd name="connsiteY3" fmla="*/ 258221 h 749878"/>
                <a:gd name="connsiteX4" fmla="*/ 411843 w 625965"/>
                <a:gd name="connsiteY4" fmla="*/ 184117 h 749878"/>
                <a:gd name="connsiteX5" fmla="*/ 233916 w 625965"/>
                <a:gd name="connsiteY5" fmla="*/ 212120 h 749878"/>
                <a:gd name="connsiteX6" fmla="*/ 210771 w 625965"/>
                <a:gd name="connsiteY6" fmla="*/ 371093 h 749878"/>
                <a:gd name="connsiteX7" fmla="*/ 230868 w 625965"/>
                <a:gd name="connsiteY7" fmla="*/ 533684 h 749878"/>
                <a:gd name="connsiteX8" fmla="*/ 439371 w 625965"/>
                <a:gd name="connsiteY8" fmla="*/ 540352 h 749878"/>
                <a:gd name="connsiteX9" fmla="*/ 468708 w 625965"/>
                <a:gd name="connsiteY9" fmla="*/ 483392 h 749878"/>
                <a:gd name="connsiteX10" fmla="*/ 625965 w 625965"/>
                <a:gd name="connsiteY10" fmla="*/ 551782 h 749878"/>
                <a:gd name="connsiteX11" fmla="*/ 521095 w 625965"/>
                <a:gd name="connsiteY11" fmla="*/ 697800 h 749878"/>
                <a:gd name="connsiteX12" fmla="*/ 271921 w 625965"/>
                <a:gd name="connsiteY12" fmla="*/ 745425 h 749878"/>
                <a:gd name="connsiteX13" fmla="*/ 70086 w 625965"/>
                <a:gd name="connsiteY13" fmla="*/ 627696 h 749878"/>
                <a:gd name="connsiteX14" fmla="*/ 1316 w 625965"/>
                <a:gd name="connsiteY14" fmla="*/ 333183 h 749878"/>
                <a:gd name="connsiteX15" fmla="*/ 115044 w 625965"/>
                <a:gd name="connsiteY15" fmla="*/ 72770 h 749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5965" h="749878">
                  <a:moveTo>
                    <a:pt x="115044" y="72770"/>
                  </a:moveTo>
                  <a:cubicBezTo>
                    <a:pt x="202770" y="-1430"/>
                    <a:pt x="329357" y="-14479"/>
                    <a:pt x="437561" y="13810"/>
                  </a:cubicBezTo>
                  <a:cubicBezTo>
                    <a:pt x="523476" y="36003"/>
                    <a:pt x="592628" y="104202"/>
                    <a:pt x="621870" y="187165"/>
                  </a:cubicBezTo>
                  <a:cubicBezTo>
                    <a:pt x="567387" y="211073"/>
                    <a:pt x="512713" y="234504"/>
                    <a:pt x="458230" y="258221"/>
                  </a:cubicBezTo>
                  <a:cubicBezTo>
                    <a:pt x="449086" y="230313"/>
                    <a:pt x="436418" y="201738"/>
                    <a:pt x="411843" y="184117"/>
                  </a:cubicBezTo>
                  <a:cubicBezTo>
                    <a:pt x="358503" y="144969"/>
                    <a:pt x="269445" y="152494"/>
                    <a:pt x="233916" y="212120"/>
                  </a:cubicBezTo>
                  <a:cubicBezTo>
                    <a:pt x="204294" y="259650"/>
                    <a:pt x="211342" y="317753"/>
                    <a:pt x="210771" y="371093"/>
                  </a:cubicBezTo>
                  <a:cubicBezTo>
                    <a:pt x="212104" y="425385"/>
                    <a:pt x="203055" y="484059"/>
                    <a:pt x="230868" y="533684"/>
                  </a:cubicBezTo>
                  <a:cubicBezTo>
                    <a:pt x="271350" y="608265"/>
                    <a:pt x="392317" y="607884"/>
                    <a:pt x="439371" y="540352"/>
                  </a:cubicBezTo>
                  <a:cubicBezTo>
                    <a:pt x="452134" y="523112"/>
                    <a:pt x="460135" y="502919"/>
                    <a:pt x="468708" y="483392"/>
                  </a:cubicBezTo>
                  <a:cubicBezTo>
                    <a:pt x="521095" y="506252"/>
                    <a:pt x="573578" y="528922"/>
                    <a:pt x="625965" y="551782"/>
                  </a:cubicBezTo>
                  <a:cubicBezTo>
                    <a:pt x="605106" y="608741"/>
                    <a:pt x="571673" y="662939"/>
                    <a:pt x="521095" y="697800"/>
                  </a:cubicBezTo>
                  <a:cubicBezTo>
                    <a:pt x="449372" y="748092"/>
                    <a:pt x="356598" y="756855"/>
                    <a:pt x="271921" y="745425"/>
                  </a:cubicBezTo>
                  <a:cubicBezTo>
                    <a:pt x="192673" y="734757"/>
                    <a:pt x="116473" y="693800"/>
                    <a:pt x="70086" y="627696"/>
                  </a:cubicBezTo>
                  <a:cubicBezTo>
                    <a:pt x="9603" y="543114"/>
                    <a:pt x="-4876" y="434624"/>
                    <a:pt x="1316" y="333183"/>
                  </a:cubicBezTo>
                  <a:cubicBezTo>
                    <a:pt x="7031" y="237171"/>
                    <a:pt x="39702" y="136778"/>
                    <a:pt x="115044" y="72770"/>
                  </a:cubicBezTo>
                  <a:close/>
                </a:path>
              </a:pathLst>
            </a:custGeom>
            <a:solidFill>
              <a:srgbClr val="000000"/>
            </a:solidFill>
            <a:ln w="9525" cap="flat">
              <a:noFill/>
              <a:prstDash val="solid"/>
              <a:miter/>
            </a:ln>
          </p:spPr>
          <p:txBody>
            <a:bodyPr rtlCol="0" anchor="ctr"/>
            <a:lstStyle/>
            <a:p>
              <a:endParaRPr lang="en-US" sz="900"/>
            </a:p>
          </p:txBody>
        </p:sp>
        <p:sp>
          <p:nvSpPr>
            <p:cNvPr id="37" name="Freeform: Shape 36">
              <a:extLst>
                <a:ext uri="{FF2B5EF4-FFF2-40B4-BE49-F238E27FC236}">
                  <a16:creationId xmlns:a16="http://schemas.microsoft.com/office/drawing/2014/main" id="{7D9AA833-AD83-E679-5D6E-186A8D02B00C}"/>
                </a:ext>
              </a:extLst>
            </p:cNvPr>
            <p:cNvSpPr/>
            <p:nvPr/>
          </p:nvSpPr>
          <p:spPr>
            <a:xfrm>
              <a:off x="13262546" y="8849276"/>
              <a:ext cx="625919" cy="749850"/>
            </a:xfrm>
            <a:custGeom>
              <a:avLst/>
              <a:gdLst>
                <a:gd name="connsiteX0" fmla="*/ 114142 w 625919"/>
                <a:gd name="connsiteY0" fmla="*/ 73457 h 749850"/>
                <a:gd name="connsiteX1" fmla="*/ 437897 w 625919"/>
                <a:gd name="connsiteY1" fmla="*/ 13831 h 749850"/>
                <a:gd name="connsiteX2" fmla="*/ 621920 w 625919"/>
                <a:gd name="connsiteY2" fmla="*/ 187281 h 749850"/>
                <a:gd name="connsiteX3" fmla="*/ 458280 w 625919"/>
                <a:gd name="connsiteY3" fmla="*/ 258242 h 749850"/>
                <a:gd name="connsiteX4" fmla="*/ 399225 w 625919"/>
                <a:gd name="connsiteY4" fmla="*/ 175946 h 749850"/>
                <a:gd name="connsiteX5" fmla="*/ 237776 w 625919"/>
                <a:gd name="connsiteY5" fmla="*/ 206426 h 749850"/>
                <a:gd name="connsiteX6" fmla="*/ 210725 w 625919"/>
                <a:gd name="connsiteY6" fmla="*/ 371209 h 749850"/>
                <a:gd name="connsiteX7" fmla="*/ 231013 w 625919"/>
                <a:gd name="connsiteY7" fmla="*/ 534086 h 749850"/>
                <a:gd name="connsiteX8" fmla="*/ 437992 w 625919"/>
                <a:gd name="connsiteY8" fmla="*/ 542278 h 749850"/>
                <a:gd name="connsiteX9" fmla="*/ 468662 w 625919"/>
                <a:gd name="connsiteY9" fmla="*/ 483413 h 749850"/>
                <a:gd name="connsiteX10" fmla="*/ 625920 w 625919"/>
                <a:gd name="connsiteY10" fmla="*/ 551898 h 749850"/>
                <a:gd name="connsiteX11" fmla="*/ 514573 w 625919"/>
                <a:gd name="connsiteY11" fmla="*/ 702203 h 749850"/>
                <a:gd name="connsiteX12" fmla="*/ 265494 w 625919"/>
                <a:gd name="connsiteY12" fmla="*/ 744398 h 749850"/>
                <a:gd name="connsiteX13" fmla="*/ 66422 w 625919"/>
                <a:gd name="connsiteY13" fmla="*/ 622478 h 749850"/>
                <a:gd name="connsiteX14" fmla="*/ 1937 w 625919"/>
                <a:gd name="connsiteY14" fmla="*/ 324441 h 749850"/>
                <a:gd name="connsiteX15" fmla="*/ 114142 w 625919"/>
                <a:gd name="connsiteY15" fmla="*/ 73457 h 74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5919" h="749850">
                  <a:moveTo>
                    <a:pt x="114142" y="73457"/>
                  </a:moveTo>
                  <a:cubicBezTo>
                    <a:pt x="201962" y="-1409"/>
                    <a:pt x="329121" y="-14554"/>
                    <a:pt x="437897" y="13831"/>
                  </a:cubicBezTo>
                  <a:cubicBezTo>
                    <a:pt x="523717" y="36215"/>
                    <a:pt x="592582" y="104318"/>
                    <a:pt x="621920" y="187281"/>
                  </a:cubicBezTo>
                  <a:cubicBezTo>
                    <a:pt x="567341" y="210998"/>
                    <a:pt x="512763" y="234525"/>
                    <a:pt x="458280" y="258242"/>
                  </a:cubicBezTo>
                  <a:cubicBezTo>
                    <a:pt x="448184" y="225476"/>
                    <a:pt x="430753" y="192425"/>
                    <a:pt x="399225" y="175946"/>
                  </a:cubicBezTo>
                  <a:cubicBezTo>
                    <a:pt x="347599" y="148133"/>
                    <a:pt x="272447" y="155658"/>
                    <a:pt x="237776" y="206426"/>
                  </a:cubicBezTo>
                  <a:cubicBezTo>
                    <a:pt x="203772" y="254432"/>
                    <a:pt x="211202" y="315869"/>
                    <a:pt x="210725" y="371209"/>
                  </a:cubicBezTo>
                  <a:cubicBezTo>
                    <a:pt x="212059" y="425692"/>
                    <a:pt x="203105" y="484366"/>
                    <a:pt x="231013" y="534086"/>
                  </a:cubicBezTo>
                  <a:cubicBezTo>
                    <a:pt x="271304" y="607524"/>
                    <a:pt x="390081" y="607905"/>
                    <a:pt x="437992" y="542278"/>
                  </a:cubicBezTo>
                  <a:cubicBezTo>
                    <a:pt x="451422" y="524561"/>
                    <a:pt x="459899" y="503702"/>
                    <a:pt x="468662" y="483413"/>
                  </a:cubicBezTo>
                  <a:cubicBezTo>
                    <a:pt x="521050" y="506178"/>
                    <a:pt x="573532" y="528943"/>
                    <a:pt x="625920" y="551898"/>
                  </a:cubicBezTo>
                  <a:cubicBezTo>
                    <a:pt x="604298" y="611144"/>
                    <a:pt x="568579" y="667532"/>
                    <a:pt x="514573" y="702203"/>
                  </a:cubicBezTo>
                  <a:cubicBezTo>
                    <a:pt x="441706" y="749732"/>
                    <a:pt x="349600" y="756971"/>
                    <a:pt x="265494" y="744398"/>
                  </a:cubicBezTo>
                  <a:cubicBezTo>
                    <a:pt x="186341" y="732492"/>
                    <a:pt x="111189" y="689534"/>
                    <a:pt x="66422" y="622478"/>
                  </a:cubicBezTo>
                  <a:cubicBezTo>
                    <a:pt x="7366" y="535991"/>
                    <a:pt x="-5587" y="426644"/>
                    <a:pt x="1937" y="324441"/>
                  </a:cubicBezTo>
                  <a:cubicBezTo>
                    <a:pt x="8890" y="231668"/>
                    <a:pt x="41656" y="135465"/>
                    <a:pt x="114142" y="73457"/>
                  </a:cubicBezTo>
                  <a:close/>
                </a:path>
              </a:pathLst>
            </a:custGeom>
            <a:solidFill>
              <a:srgbClr val="000000"/>
            </a:solidFill>
            <a:ln w="9525" cap="flat">
              <a:noFill/>
              <a:prstDash val="solid"/>
              <a:miter/>
            </a:ln>
          </p:spPr>
          <p:txBody>
            <a:bodyPr rtlCol="0" anchor="ctr"/>
            <a:lstStyle/>
            <a:p>
              <a:endParaRPr lang="en-US" sz="900"/>
            </a:p>
          </p:txBody>
        </p:sp>
        <p:sp>
          <p:nvSpPr>
            <p:cNvPr id="38" name="Freeform: Shape 37">
              <a:extLst>
                <a:ext uri="{FF2B5EF4-FFF2-40B4-BE49-F238E27FC236}">
                  <a16:creationId xmlns:a16="http://schemas.microsoft.com/office/drawing/2014/main" id="{5BEADA96-1A80-9EB1-DBCA-0EBF9FDAB801}"/>
                </a:ext>
              </a:extLst>
            </p:cNvPr>
            <p:cNvSpPr/>
            <p:nvPr/>
          </p:nvSpPr>
          <p:spPr>
            <a:xfrm>
              <a:off x="14778191" y="8849530"/>
              <a:ext cx="689710" cy="749617"/>
            </a:xfrm>
            <a:custGeom>
              <a:avLst/>
              <a:gdLst>
                <a:gd name="connsiteX0" fmla="*/ 27247 w 689710"/>
                <a:gd name="connsiteY0" fmla="*/ 137021 h 749617"/>
                <a:gd name="connsiteX1" fmla="*/ 239750 w 689710"/>
                <a:gd name="connsiteY1" fmla="*/ 5290 h 749617"/>
                <a:gd name="connsiteX2" fmla="*/ 522070 w 689710"/>
                <a:gd name="connsiteY2" fmla="*/ 49582 h 749617"/>
                <a:gd name="connsiteX3" fmla="*/ 622654 w 689710"/>
                <a:gd name="connsiteY3" fmla="*/ 247606 h 749617"/>
                <a:gd name="connsiteX4" fmla="*/ 623036 w 689710"/>
                <a:gd name="connsiteY4" fmla="*/ 575838 h 749617"/>
                <a:gd name="connsiteX5" fmla="*/ 689711 w 689710"/>
                <a:gd name="connsiteY5" fmla="*/ 575933 h 749617"/>
                <a:gd name="connsiteX6" fmla="*/ 689711 w 689710"/>
                <a:gd name="connsiteY6" fmla="*/ 733000 h 749617"/>
                <a:gd name="connsiteX7" fmla="*/ 506259 w 689710"/>
                <a:gd name="connsiteY7" fmla="*/ 713950 h 749617"/>
                <a:gd name="connsiteX8" fmla="*/ 438441 w 689710"/>
                <a:gd name="connsiteY8" fmla="*/ 603270 h 749617"/>
                <a:gd name="connsiteX9" fmla="*/ 388625 w 689710"/>
                <a:gd name="connsiteY9" fmla="*/ 690805 h 749617"/>
                <a:gd name="connsiteX10" fmla="*/ 169074 w 689710"/>
                <a:gd name="connsiteY10" fmla="*/ 745288 h 749617"/>
                <a:gd name="connsiteX11" fmla="*/ 15341 w 689710"/>
                <a:gd name="connsiteY11" fmla="*/ 626892 h 749617"/>
                <a:gd name="connsiteX12" fmla="*/ 37153 w 689710"/>
                <a:gd name="connsiteY12" fmla="*/ 416008 h 749617"/>
                <a:gd name="connsiteX13" fmla="*/ 191076 w 689710"/>
                <a:gd name="connsiteY13" fmla="*/ 327521 h 749617"/>
                <a:gd name="connsiteX14" fmla="*/ 420629 w 689710"/>
                <a:gd name="connsiteY14" fmla="*/ 316663 h 749617"/>
                <a:gd name="connsiteX15" fmla="*/ 392911 w 689710"/>
                <a:gd name="connsiteY15" fmla="*/ 189028 h 749617"/>
                <a:gd name="connsiteX16" fmla="*/ 258323 w 689710"/>
                <a:gd name="connsiteY16" fmla="*/ 163310 h 749617"/>
                <a:gd name="connsiteX17" fmla="*/ 147452 w 689710"/>
                <a:gd name="connsiteY17" fmla="*/ 243130 h 749617"/>
                <a:gd name="connsiteX18" fmla="*/ 27247 w 689710"/>
                <a:gd name="connsiteY18" fmla="*/ 137021 h 749617"/>
                <a:gd name="connsiteX19" fmla="*/ 252894 w 689710"/>
                <a:gd name="connsiteY19" fmla="*/ 442583 h 749617"/>
                <a:gd name="connsiteX20" fmla="*/ 260038 w 689710"/>
                <a:gd name="connsiteY20" fmla="*/ 604508 h 749617"/>
                <a:gd name="connsiteX21" fmla="*/ 401579 w 689710"/>
                <a:gd name="connsiteY21" fmla="*/ 571552 h 749617"/>
                <a:gd name="connsiteX22" fmla="*/ 420534 w 689710"/>
                <a:gd name="connsiteY22" fmla="*/ 431725 h 749617"/>
                <a:gd name="connsiteX23" fmla="*/ 252894 w 689710"/>
                <a:gd name="connsiteY23" fmla="*/ 442583 h 749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89710" h="749617">
                  <a:moveTo>
                    <a:pt x="27247" y="137021"/>
                  </a:moveTo>
                  <a:cubicBezTo>
                    <a:pt x="73634" y="63583"/>
                    <a:pt x="153834" y="15387"/>
                    <a:pt x="239750" y="5290"/>
                  </a:cubicBezTo>
                  <a:cubicBezTo>
                    <a:pt x="334618" y="-6044"/>
                    <a:pt x="438632" y="-2520"/>
                    <a:pt x="522070" y="49582"/>
                  </a:cubicBezTo>
                  <a:cubicBezTo>
                    <a:pt x="588936" y="91015"/>
                    <a:pt x="621988" y="171025"/>
                    <a:pt x="622654" y="247606"/>
                  </a:cubicBezTo>
                  <a:cubicBezTo>
                    <a:pt x="623512" y="357049"/>
                    <a:pt x="622654" y="466396"/>
                    <a:pt x="623036" y="575838"/>
                  </a:cubicBezTo>
                  <a:cubicBezTo>
                    <a:pt x="645134" y="575838"/>
                    <a:pt x="667422" y="575838"/>
                    <a:pt x="689711" y="575933"/>
                  </a:cubicBezTo>
                  <a:cubicBezTo>
                    <a:pt x="689615" y="628225"/>
                    <a:pt x="689615" y="680613"/>
                    <a:pt x="689711" y="733000"/>
                  </a:cubicBezTo>
                  <a:cubicBezTo>
                    <a:pt x="628750" y="728238"/>
                    <a:pt x="561790" y="746621"/>
                    <a:pt x="506259" y="713950"/>
                  </a:cubicBezTo>
                  <a:cubicBezTo>
                    <a:pt x="466540" y="690614"/>
                    <a:pt x="448442" y="646037"/>
                    <a:pt x="438441" y="603270"/>
                  </a:cubicBezTo>
                  <a:cubicBezTo>
                    <a:pt x="423963" y="633559"/>
                    <a:pt x="413866" y="667278"/>
                    <a:pt x="388625" y="690805"/>
                  </a:cubicBezTo>
                  <a:cubicBezTo>
                    <a:pt x="331952" y="747193"/>
                    <a:pt x="244702" y="756908"/>
                    <a:pt x="169074" y="745288"/>
                  </a:cubicBezTo>
                  <a:cubicBezTo>
                    <a:pt x="102113" y="735477"/>
                    <a:pt x="38676" y="691948"/>
                    <a:pt x="15341" y="626892"/>
                  </a:cubicBezTo>
                  <a:cubicBezTo>
                    <a:pt x="-9234" y="558693"/>
                    <a:pt x="-5900" y="476302"/>
                    <a:pt x="37153" y="416008"/>
                  </a:cubicBezTo>
                  <a:cubicBezTo>
                    <a:pt x="73062" y="366097"/>
                    <a:pt x="132498" y="339808"/>
                    <a:pt x="191076" y="327521"/>
                  </a:cubicBezTo>
                  <a:cubicBezTo>
                    <a:pt x="266515" y="311424"/>
                    <a:pt x="344048" y="317996"/>
                    <a:pt x="420629" y="316663"/>
                  </a:cubicBezTo>
                  <a:cubicBezTo>
                    <a:pt x="420439" y="273419"/>
                    <a:pt x="425963" y="222746"/>
                    <a:pt x="392911" y="189028"/>
                  </a:cubicBezTo>
                  <a:cubicBezTo>
                    <a:pt x="357764" y="155119"/>
                    <a:pt x="303377" y="154547"/>
                    <a:pt x="258323" y="163310"/>
                  </a:cubicBezTo>
                  <a:cubicBezTo>
                    <a:pt x="211460" y="172359"/>
                    <a:pt x="174884" y="205982"/>
                    <a:pt x="147452" y="243130"/>
                  </a:cubicBezTo>
                  <a:cubicBezTo>
                    <a:pt x="107447" y="207697"/>
                    <a:pt x="67728" y="171883"/>
                    <a:pt x="27247" y="137021"/>
                  </a:cubicBezTo>
                  <a:moveTo>
                    <a:pt x="252894" y="442583"/>
                  </a:moveTo>
                  <a:cubicBezTo>
                    <a:pt x="182600" y="464872"/>
                    <a:pt x="184981" y="591078"/>
                    <a:pt x="260038" y="604508"/>
                  </a:cubicBezTo>
                  <a:cubicBezTo>
                    <a:pt x="308044" y="613557"/>
                    <a:pt x="366337" y="609461"/>
                    <a:pt x="401579" y="571552"/>
                  </a:cubicBezTo>
                  <a:cubicBezTo>
                    <a:pt x="433298" y="532213"/>
                    <a:pt x="416438" y="477921"/>
                    <a:pt x="420534" y="431725"/>
                  </a:cubicBezTo>
                  <a:cubicBezTo>
                    <a:pt x="364813" y="434677"/>
                    <a:pt x="306615" y="423724"/>
                    <a:pt x="252894" y="442583"/>
                  </a:cubicBezTo>
                  <a:close/>
                </a:path>
              </a:pathLst>
            </a:custGeom>
            <a:solidFill>
              <a:srgbClr val="000000"/>
            </a:solidFill>
            <a:ln w="9525" cap="flat">
              <a:noFill/>
              <a:prstDash val="solid"/>
              <a:miter/>
            </a:ln>
          </p:spPr>
          <p:txBody>
            <a:bodyPr rtlCol="0" anchor="ctr"/>
            <a:lstStyle/>
            <a:p>
              <a:endParaRPr lang="en-US" sz="900"/>
            </a:p>
          </p:txBody>
        </p:sp>
        <p:sp>
          <p:nvSpPr>
            <p:cNvPr id="39" name="Freeform: Shape 38">
              <a:extLst>
                <a:ext uri="{FF2B5EF4-FFF2-40B4-BE49-F238E27FC236}">
                  <a16:creationId xmlns:a16="http://schemas.microsoft.com/office/drawing/2014/main" id="{E08DAAAF-22D3-8686-027F-301825BDAA00}"/>
                </a:ext>
              </a:extLst>
            </p:cNvPr>
            <p:cNvSpPr/>
            <p:nvPr/>
          </p:nvSpPr>
          <p:spPr>
            <a:xfrm>
              <a:off x="15602775" y="8849035"/>
              <a:ext cx="633507" cy="733518"/>
            </a:xfrm>
            <a:custGeom>
              <a:avLst/>
              <a:gdLst>
                <a:gd name="connsiteX0" fmla="*/ 311944 w 633507"/>
                <a:gd name="connsiteY0" fmla="*/ 20073 h 733518"/>
                <a:gd name="connsiteX1" fmla="*/ 569214 w 633507"/>
                <a:gd name="connsiteY1" fmla="*/ 66078 h 733518"/>
                <a:gd name="connsiteX2" fmla="*/ 633413 w 633507"/>
                <a:gd name="connsiteY2" fmla="*/ 276295 h 733518"/>
                <a:gd name="connsiteX3" fmla="*/ 633508 w 633507"/>
                <a:gd name="connsiteY3" fmla="*/ 733495 h 733518"/>
                <a:gd name="connsiteX4" fmla="*/ 431006 w 633507"/>
                <a:gd name="connsiteY4" fmla="*/ 733495 h 733518"/>
                <a:gd name="connsiteX5" fmla="*/ 430435 w 633507"/>
                <a:gd name="connsiteY5" fmla="*/ 276676 h 733518"/>
                <a:gd name="connsiteX6" fmla="*/ 369951 w 633507"/>
                <a:gd name="connsiteY6" fmla="*/ 169901 h 733518"/>
                <a:gd name="connsiteX7" fmla="*/ 203264 w 633507"/>
                <a:gd name="connsiteY7" fmla="*/ 257245 h 733518"/>
                <a:gd name="connsiteX8" fmla="*/ 202502 w 633507"/>
                <a:gd name="connsiteY8" fmla="*/ 733495 h 733518"/>
                <a:gd name="connsiteX9" fmla="*/ 0 w 633507"/>
                <a:gd name="connsiteY9" fmla="*/ 733400 h 733518"/>
                <a:gd name="connsiteX10" fmla="*/ 95 w 633507"/>
                <a:gd name="connsiteY10" fmla="*/ 16739 h 733518"/>
                <a:gd name="connsiteX11" fmla="*/ 202406 w 633507"/>
                <a:gd name="connsiteY11" fmla="*/ 16739 h 733518"/>
                <a:gd name="connsiteX12" fmla="*/ 204883 w 633507"/>
                <a:gd name="connsiteY12" fmla="*/ 144564 h 733518"/>
                <a:gd name="connsiteX13" fmla="*/ 311944 w 633507"/>
                <a:gd name="connsiteY13" fmla="*/ 20073 h 73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3507" h="733518">
                  <a:moveTo>
                    <a:pt x="311944" y="20073"/>
                  </a:moveTo>
                  <a:cubicBezTo>
                    <a:pt x="395669" y="-15837"/>
                    <a:pt x="506825" y="-5359"/>
                    <a:pt x="569214" y="66078"/>
                  </a:cubicBezTo>
                  <a:cubicBezTo>
                    <a:pt x="618649" y="123609"/>
                    <a:pt x="632365" y="202572"/>
                    <a:pt x="633413" y="276295"/>
                  </a:cubicBezTo>
                  <a:cubicBezTo>
                    <a:pt x="633603" y="428695"/>
                    <a:pt x="633317" y="581095"/>
                    <a:pt x="633508" y="733495"/>
                  </a:cubicBezTo>
                  <a:lnTo>
                    <a:pt x="431006" y="733495"/>
                  </a:lnTo>
                  <a:cubicBezTo>
                    <a:pt x="430625" y="581190"/>
                    <a:pt x="431864" y="428981"/>
                    <a:pt x="430435" y="276676"/>
                  </a:cubicBezTo>
                  <a:cubicBezTo>
                    <a:pt x="429101" y="234861"/>
                    <a:pt x="415290" y="183045"/>
                    <a:pt x="369951" y="169901"/>
                  </a:cubicBezTo>
                  <a:cubicBezTo>
                    <a:pt x="305086" y="150946"/>
                    <a:pt x="210884" y="180759"/>
                    <a:pt x="203264" y="257245"/>
                  </a:cubicBezTo>
                  <a:cubicBezTo>
                    <a:pt x="201263" y="415931"/>
                    <a:pt x="202978" y="574713"/>
                    <a:pt x="202502" y="733495"/>
                  </a:cubicBezTo>
                  <a:cubicBezTo>
                    <a:pt x="134970" y="733495"/>
                    <a:pt x="67437" y="733590"/>
                    <a:pt x="0" y="733400"/>
                  </a:cubicBezTo>
                  <a:cubicBezTo>
                    <a:pt x="191" y="494513"/>
                    <a:pt x="-95" y="255626"/>
                    <a:pt x="95" y="16739"/>
                  </a:cubicBezTo>
                  <a:lnTo>
                    <a:pt x="202406" y="16739"/>
                  </a:lnTo>
                  <a:cubicBezTo>
                    <a:pt x="203264" y="59315"/>
                    <a:pt x="200025" y="102083"/>
                    <a:pt x="204883" y="144564"/>
                  </a:cubicBezTo>
                  <a:cubicBezTo>
                    <a:pt x="226790" y="93606"/>
                    <a:pt x="258604" y="42456"/>
                    <a:pt x="311944" y="20073"/>
                  </a:cubicBezTo>
                  <a:close/>
                </a:path>
              </a:pathLst>
            </a:custGeom>
            <a:solidFill>
              <a:srgbClr val="000000"/>
            </a:solidFill>
            <a:ln w="9525" cap="flat">
              <a:noFill/>
              <a:prstDash val="solid"/>
              <a:miter/>
            </a:ln>
          </p:spPr>
          <p:txBody>
            <a:bodyPr rtlCol="0" anchor="ctr"/>
            <a:lstStyle/>
            <a:p>
              <a:endParaRPr lang="en-US" sz="900"/>
            </a:p>
          </p:txBody>
        </p:sp>
        <p:sp>
          <p:nvSpPr>
            <p:cNvPr id="40" name="Freeform: Shape 39">
              <a:extLst>
                <a:ext uri="{FF2B5EF4-FFF2-40B4-BE49-F238E27FC236}">
                  <a16:creationId xmlns:a16="http://schemas.microsoft.com/office/drawing/2014/main" id="{3BF8AFFD-1B6C-839E-B09F-AF5203BE810E}"/>
                </a:ext>
              </a:extLst>
            </p:cNvPr>
            <p:cNvSpPr/>
            <p:nvPr/>
          </p:nvSpPr>
          <p:spPr>
            <a:xfrm>
              <a:off x="17116014" y="8849344"/>
              <a:ext cx="669651" cy="749917"/>
            </a:xfrm>
            <a:custGeom>
              <a:avLst/>
              <a:gdLst>
                <a:gd name="connsiteX0" fmla="*/ 174305 w 669651"/>
                <a:gd name="connsiteY0" fmla="*/ 34909 h 749917"/>
                <a:gd name="connsiteX1" fmla="*/ 433670 w 669651"/>
                <a:gd name="connsiteY1" fmla="*/ 11287 h 749917"/>
                <a:gd name="connsiteX2" fmla="*/ 624838 w 669651"/>
                <a:gd name="connsiteY2" fmla="*/ 161973 h 749917"/>
                <a:gd name="connsiteX3" fmla="*/ 669129 w 669651"/>
                <a:gd name="connsiteY3" fmla="*/ 426482 h 749917"/>
                <a:gd name="connsiteX4" fmla="*/ 208500 w 669651"/>
                <a:gd name="connsiteY4" fmla="*/ 426482 h 749917"/>
                <a:gd name="connsiteX5" fmla="*/ 248028 w 669651"/>
                <a:gd name="connsiteY5" fmla="*/ 549450 h 749917"/>
                <a:gd name="connsiteX6" fmla="*/ 408049 w 669651"/>
                <a:gd name="connsiteY6" fmla="*/ 587645 h 749917"/>
                <a:gd name="connsiteX7" fmla="*/ 543589 w 669651"/>
                <a:gd name="connsiteY7" fmla="*/ 505063 h 749917"/>
                <a:gd name="connsiteX8" fmla="*/ 645031 w 669651"/>
                <a:gd name="connsiteY8" fmla="*/ 631269 h 749917"/>
                <a:gd name="connsiteX9" fmla="*/ 388617 w 669651"/>
                <a:gd name="connsiteY9" fmla="*/ 747951 h 749917"/>
                <a:gd name="connsiteX10" fmla="*/ 125441 w 669651"/>
                <a:gd name="connsiteY10" fmla="*/ 681752 h 749917"/>
                <a:gd name="connsiteX11" fmla="*/ 5045 w 669651"/>
                <a:gd name="connsiteY11" fmla="*/ 451342 h 749917"/>
                <a:gd name="connsiteX12" fmla="*/ 33526 w 669651"/>
                <a:gd name="connsiteY12" fmla="*/ 189214 h 749917"/>
                <a:gd name="connsiteX13" fmla="*/ 174305 w 669651"/>
                <a:gd name="connsiteY13" fmla="*/ 34909 h 749917"/>
                <a:gd name="connsiteX14" fmla="*/ 232502 w 669651"/>
                <a:gd name="connsiteY14" fmla="*/ 205788 h 749917"/>
                <a:gd name="connsiteX15" fmla="*/ 208500 w 669651"/>
                <a:gd name="connsiteY15" fmla="*/ 307324 h 749917"/>
                <a:gd name="connsiteX16" fmla="*/ 460722 w 669651"/>
                <a:gd name="connsiteY16" fmla="*/ 307324 h 749917"/>
                <a:gd name="connsiteX17" fmla="*/ 423956 w 669651"/>
                <a:gd name="connsiteY17" fmla="*/ 182547 h 749917"/>
                <a:gd name="connsiteX18" fmla="*/ 232502 w 669651"/>
                <a:gd name="connsiteY18" fmla="*/ 205883 h 74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69651" h="749917">
                  <a:moveTo>
                    <a:pt x="174305" y="34909"/>
                  </a:moveTo>
                  <a:cubicBezTo>
                    <a:pt x="254220" y="-3858"/>
                    <a:pt x="347945" y="-8144"/>
                    <a:pt x="433670" y="11287"/>
                  </a:cubicBezTo>
                  <a:cubicBezTo>
                    <a:pt x="515681" y="29956"/>
                    <a:pt x="587690" y="86439"/>
                    <a:pt x="624838" y="161973"/>
                  </a:cubicBezTo>
                  <a:cubicBezTo>
                    <a:pt x="667223" y="243126"/>
                    <a:pt x="671510" y="336852"/>
                    <a:pt x="669129" y="426482"/>
                  </a:cubicBezTo>
                  <a:cubicBezTo>
                    <a:pt x="515586" y="426482"/>
                    <a:pt x="362043" y="426482"/>
                    <a:pt x="208500" y="426482"/>
                  </a:cubicBezTo>
                  <a:cubicBezTo>
                    <a:pt x="208690" y="469916"/>
                    <a:pt x="215834" y="517350"/>
                    <a:pt x="248028" y="549450"/>
                  </a:cubicBezTo>
                  <a:cubicBezTo>
                    <a:pt x="289272" y="590693"/>
                    <a:pt x="353089" y="596217"/>
                    <a:pt x="408049" y="587645"/>
                  </a:cubicBezTo>
                  <a:cubicBezTo>
                    <a:pt x="462341" y="579453"/>
                    <a:pt x="506537" y="543449"/>
                    <a:pt x="543589" y="505063"/>
                  </a:cubicBezTo>
                  <a:cubicBezTo>
                    <a:pt x="577308" y="547259"/>
                    <a:pt x="611216" y="589169"/>
                    <a:pt x="645031" y="631269"/>
                  </a:cubicBezTo>
                  <a:cubicBezTo>
                    <a:pt x="580260" y="703755"/>
                    <a:pt x="484153" y="740997"/>
                    <a:pt x="388617" y="747951"/>
                  </a:cubicBezTo>
                  <a:cubicBezTo>
                    <a:pt x="297273" y="756047"/>
                    <a:pt x="198880" y="740140"/>
                    <a:pt x="125441" y="681752"/>
                  </a:cubicBezTo>
                  <a:cubicBezTo>
                    <a:pt x="54481" y="626602"/>
                    <a:pt x="16381" y="538782"/>
                    <a:pt x="5045" y="451342"/>
                  </a:cubicBezTo>
                  <a:cubicBezTo>
                    <a:pt x="-5812" y="363522"/>
                    <a:pt x="-384" y="271701"/>
                    <a:pt x="33526" y="189214"/>
                  </a:cubicBezTo>
                  <a:cubicBezTo>
                    <a:pt x="60291" y="123301"/>
                    <a:pt x="110011" y="66246"/>
                    <a:pt x="174305" y="34909"/>
                  </a:cubicBezTo>
                  <a:moveTo>
                    <a:pt x="232502" y="205788"/>
                  </a:moveTo>
                  <a:cubicBezTo>
                    <a:pt x="213072" y="235887"/>
                    <a:pt x="209262" y="272367"/>
                    <a:pt x="208500" y="307324"/>
                  </a:cubicBezTo>
                  <a:cubicBezTo>
                    <a:pt x="292510" y="307324"/>
                    <a:pt x="376616" y="307324"/>
                    <a:pt x="460722" y="307324"/>
                  </a:cubicBezTo>
                  <a:cubicBezTo>
                    <a:pt x="459770" y="263890"/>
                    <a:pt x="455292" y="215884"/>
                    <a:pt x="423956" y="182547"/>
                  </a:cubicBezTo>
                  <a:cubicBezTo>
                    <a:pt x="372234" y="128730"/>
                    <a:pt x="270317" y="141780"/>
                    <a:pt x="232502" y="205883"/>
                  </a:cubicBezTo>
                  <a:close/>
                </a:path>
              </a:pathLst>
            </a:custGeom>
            <a:solidFill>
              <a:srgbClr val="000000"/>
            </a:solidFill>
            <a:ln w="9525" cap="flat">
              <a:noFill/>
              <a:prstDash val="solid"/>
              <a:miter/>
            </a:ln>
          </p:spPr>
          <p:txBody>
            <a:bodyPr rtlCol="0" anchor="ctr"/>
            <a:lstStyle/>
            <a:p>
              <a:endParaRPr lang="en-US" sz="900"/>
            </a:p>
          </p:txBody>
        </p:sp>
      </p:grpSp>
      <p:sp>
        <p:nvSpPr>
          <p:cNvPr id="2" name="Picture Placeholder 6">
            <a:extLst>
              <a:ext uri="{FF2B5EF4-FFF2-40B4-BE49-F238E27FC236}">
                <a16:creationId xmlns:a16="http://schemas.microsoft.com/office/drawing/2014/main" id="{E1AC2598-525B-204C-95FB-62C1BD803BA2}"/>
              </a:ext>
            </a:extLst>
          </p:cNvPr>
          <p:cNvSpPr>
            <a:spLocks noGrp="1"/>
          </p:cNvSpPr>
          <p:nvPr>
            <p:ph type="pic" sz="quarter" idx="12" hasCustomPrompt="1"/>
          </p:nvPr>
        </p:nvSpPr>
        <p:spPr>
          <a:xfrm>
            <a:off x="6380919" y="284957"/>
            <a:ext cx="5523781" cy="6287294"/>
          </a:xfrm>
          <a:solidFill>
            <a:srgbClr val="E0E0E0"/>
          </a:solidFill>
        </p:spPr>
        <p:txBody>
          <a:bodyPr anchor="ctr"/>
          <a:lstStyle>
            <a:lvl1pPr algn="ctr">
              <a:defRPr>
                <a:solidFill>
                  <a:schemeClr val="accent5"/>
                </a:solidFill>
              </a:defRPr>
            </a:lvl1pPr>
          </a:lstStyle>
          <a:p>
            <a:r>
              <a:rPr lang="en-US"/>
              <a:t>Place imagery here</a:t>
            </a:r>
          </a:p>
        </p:txBody>
      </p:sp>
      <p:pic>
        <p:nvPicPr>
          <p:cNvPr id="4" name="Picture 3">
            <a:extLst>
              <a:ext uri="{FF2B5EF4-FFF2-40B4-BE49-F238E27FC236}">
                <a16:creationId xmlns:a16="http://schemas.microsoft.com/office/drawing/2014/main" id="{2DE16743-7FE4-7DB0-AE65-92E8AEA8C0B8}"/>
              </a:ext>
            </a:extLst>
          </p:cNvPr>
          <p:cNvPicPr>
            <a:picLocks noChangeAspect="1"/>
          </p:cNvPicPr>
          <p:nvPr userDrawn="1"/>
        </p:nvPicPr>
        <p:blipFill>
          <a:blip r:embed="rId2"/>
          <a:stretch>
            <a:fillRect/>
          </a:stretch>
        </p:blipFill>
        <p:spPr>
          <a:xfrm>
            <a:off x="288888" y="6263482"/>
            <a:ext cx="819043" cy="304800"/>
          </a:xfrm>
          <a:prstGeom prst="rect">
            <a:avLst/>
          </a:prstGeom>
        </p:spPr>
      </p:pic>
    </p:spTree>
    <p:extLst>
      <p:ext uri="{BB962C8B-B14F-4D97-AF65-F5344CB8AC3E}">
        <p14:creationId xmlns:p14="http://schemas.microsoft.com/office/powerpoint/2010/main" val="2112664133"/>
      </p:ext>
    </p:extLst>
  </p:cSld>
  <p:clrMapOvr>
    <a:masterClrMapping/>
  </p:clrMapOvr>
  <p:transition spd="med">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Cover, background image">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A8B38A97-2CAA-48A7-79F9-9B76C797D4AD}"/>
              </a:ext>
            </a:extLst>
          </p:cNvPr>
          <p:cNvSpPr>
            <a:spLocks noGrp="1"/>
          </p:cNvSpPr>
          <p:nvPr>
            <p:ph type="pic" sz="quarter" idx="11" hasCustomPrompt="1"/>
          </p:nvPr>
        </p:nvSpPr>
        <p:spPr>
          <a:xfrm>
            <a:off x="0" y="0"/>
            <a:ext cx="12192000" cy="6000750"/>
          </a:xfrm>
          <a:solidFill>
            <a:srgbClr val="E0E0E0"/>
          </a:solidFill>
        </p:spPr>
        <p:txBody>
          <a:bodyPr anchor="ctr"/>
          <a:lstStyle>
            <a:lvl1pPr algn="ctr">
              <a:defRPr>
                <a:solidFill>
                  <a:schemeClr val="accent5"/>
                </a:solidFill>
              </a:defRPr>
            </a:lvl1pPr>
          </a:lstStyle>
          <a:p>
            <a:r>
              <a:rPr lang="en-US"/>
              <a:t>Place imagery here</a:t>
            </a:r>
          </a:p>
        </p:txBody>
      </p:sp>
      <p:sp>
        <p:nvSpPr>
          <p:cNvPr id="10" name="Title 1">
            <a:extLst>
              <a:ext uri="{FF2B5EF4-FFF2-40B4-BE49-F238E27FC236}">
                <a16:creationId xmlns:a16="http://schemas.microsoft.com/office/drawing/2014/main" id="{C20F0B5B-6B52-3139-61A7-7B7287D7127D}"/>
              </a:ext>
            </a:extLst>
          </p:cNvPr>
          <p:cNvSpPr>
            <a:spLocks noGrp="1"/>
          </p:cNvSpPr>
          <p:nvPr>
            <p:ph type="title"/>
          </p:nvPr>
        </p:nvSpPr>
        <p:spPr>
          <a:xfrm>
            <a:off x="262950" y="1093032"/>
            <a:ext cx="5049878" cy="2070856"/>
          </a:xfrm>
        </p:spPr>
        <p:txBody>
          <a:bodyPr/>
          <a:lstStyle>
            <a:lvl1pPr>
              <a:lnSpc>
                <a:spcPct val="100000"/>
              </a:lnSpc>
              <a:defRPr sz="3199">
                <a:solidFill>
                  <a:schemeClr val="tx2"/>
                </a:solidFill>
              </a:defRPr>
            </a:lvl1pPr>
          </a:lstStyle>
          <a:p>
            <a:r>
              <a:rPr lang="en-US" dirty="0"/>
              <a:t>Click to edit Master title style</a:t>
            </a:r>
          </a:p>
        </p:txBody>
      </p:sp>
      <p:grpSp>
        <p:nvGrpSpPr>
          <p:cNvPr id="26" name="Graphic 5">
            <a:extLst>
              <a:ext uri="{FF2B5EF4-FFF2-40B4-BE49-F238E27FC236}">
                <a16:creationId xmlns:a16="http://schemas.microsoft.com/office/drawing/2014/main" id="{F1A637DE-FA28-1BBA-ED19-561BF47FC9AA}"/>
              </a:ext>
            </a:extLst>
          </p:cNvPr>
          <p:cNvGrpSpPr/>
          <p:nvPr userDrawn="1"/>
        </p:nvGrpSpPr>
        <p:grpSpPr>
          <a:xfrm>
            <a:off x="299134" y="288036"/>
            <a:ext cx="1878950" cy="218297"/>
            <a:chOff x="6597650" y="8572457"/>
            <a:chExt cx="11188016" cy="1299659"/>
          </a:xfrm>
          <a:solidFill>
            <a:srgbClr val="000000"/>
          </a:solidFill>
        </p:grpSpPr>
        <p:sp>
          <p:nvSpPr>
            <p:cNvPr id="27" name="Freeform: Shape 26">
              <a:extLst>
                <a:ext uri="{FF2B5EF4-FFF2-40B4-BE49-F238E27FC236}">
                  <a16:creationId xmlns:a16="http://schemas.microsoft.com/office/drawing/2014/main" id="{F5985145-6140-8167-8472-4F70B1B08F56}"/>
                </a:ext>
              </a:extLst>
            </p:cNvPr>
            <p:cNvSpPr/>
            <p:nvPr/>
          </p:nvSpPr>
          <p:spPr>
            <a:xfrm>
              <a:off x="11603037" y="8572457"/>
              <a:ext cx="633888" cy="1010097"/>
            </a:xfrm>
            <a:custGeom>
              <a:avLst/>
              <a:gdLst>
                <a:gd name="connsiteX0" fmla="*/ 95 w 633888"/>
                <a:gd name="connsiteY0" fmla="*/ 42 h 1010097"/>
                <a:gd name="connsiteX1" fmla="*/ 202502 w 633888"/>
                <a:gd name="connsiteY1" fmla="*/ 42 h 1010097"/>
                <a:gd name="connsiteX2" fmla="*/ 204216 w 633888"/>
                <a:gd name="connsiteY2" fmla="*/ 419904 h 1010097"/>
                <a:gd name="connsiteX3" fmla="*/ 276320 w 633888"/>
                <a:gd name="connsiteY3" fmla="*/ 318463 h 1010097"/>
                <a:gd name="connsiteX4" fmla="*/ 591884 w 633888"/>
                <a:gd name="connsiteY4" fmla="*/ 373899 h 1010097"/>
                <a:gd name="connsiteX5" fmla="*/ 633793 w 633888"/>
                <a:gd name="connsiteY5" fmla="*/ 562303 h 1010097"/>
                <a:gd name="connsiteX6" fmla="*/ 633889 w 633888"/>
                <a:gd name="connsiteY6" fmla="*/ 1010073 h 1010097"/>
                <a:gd name="connsiteX7" fmla="*/ 431482 w 633888"/>
                <a:gd name="connsiteY7" fmla="*/ 1010073 h 1010097"/>
                <a:gd name="connsiteX8" fmla="*/ 431102 w 633888"/>
                <a:gd name="connsiteY8" fmla="*/ 561827 h 1010097"/>
                <a:gd name="connsiteX9" fmla="*/ 376333 w 633888"/>
                <a:gd name="connsiteY9" fmla="*/ 448765 h 1010097"/>
                <a:gd name="connsiteX10" fmla="*/ 203454 w 633888"/>
                <a:gd name="connsiteY10" fmla="*/ 533538 h 1010097"/>
                <a:gd name="connsiteX11" fmla="*/ 202502 w 633888"/>
                <a:gd name="connsiteY11" fmla="*/ 1010073 h 1010097"/>
                <a:gd name="connsiteX12" fmla="*/ 0 w 633888"/>
                <a:gd name="connsiteY12" fmla="*/ 1009978 h 1010097"/>
                <a:gd name="connsiteX13" fmla="*/ 95 w 633888"/>
                <a:gd name="connsiteY13" fmla="*/ 42 h 101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3888" h="1010097">
                  <a:moveTo>
                    <a:pt x="95" y="42"/>
                  </a:moveTo>
                  <a:cubicBezTo>
                    <a:pt x="67533" y="-53"/>
                    <a:pt x="134969" y="42"/>
                    <a:pt x="202502" y="42"/>
                  </a:cubicBezTo>
                  <a:cubicBezTo>
                    <a:pt x="203549" y="139965"/>
                    <a:pt x="200311" y="280077"/>
                    <a:pt x="204216" y="419904"/>
                  </a:cubicBezTo>
                  <a:cubicBezTo>
                    <a:pt x="224504" y="383709"/>
                    <a:pt x="241364" y="343419"/>
                    <a:pt x="276320" y="318463"/>
                  </a:cubicBezTo>
                  <a:cubicBezTo>
                    <a:pt x="371284" y="247692"/>
                    <a:pt x="531781" y="265695"/>
                    <a:pt x="591884" y="373899"/>
                  </a:cubicBezTo>
                  <a:cubicBezTo>
                    <a:pt x="624840" y="430668"/>
                    <a:pt x="633413" y="497724"/>
                    <a:pt x="633793" y="562303"/>
                  </a:cubicBezTo>
                  <a:cubicBezTo>
                    <a:pt x="633984" y="711560"/>
                    <a:pt x="633793" y="860817"/>
                    <a:pt x="633889" y="1010073"/>
                  </a:cubicBezTo>
                  <a:lnTo>
                    <a:pt x="431482" y="1010073"/>
                  </a:lnTo>
                  <a:cubicBezTo>
                    <a:pt x="431197" y="860626"/>
                    <a:pt x="432054" y="711179"/>
                    <a:pt x="431102" y="561827"/>
                  </a:cubicBezTo>
                  <a:cubicBezTo>
                    <a:pt x="429959" y="519441"/>
                    <a:pt x="420624" y="466386"/>
                    <a:pt x="376333" y="448765"/>
                  </a:cubicBezTo>
                  <a:cubicBezTo>
                    <a:pt x="310801" y="425334"/>
                    <a:pt x="211836" y="455052"/>
                    <a:pt x="203454" y="533538"/>
                  </a:cubicBezTo>
                  <a:cubicBezTo>
                    <a:pt x="201168" y="692319"/>
                    <a:pt x="203168" y="851196"/>
                    <a:pt x="202502" y="1010073"/>
                  </a:cubicBezTo>
                  <a:cubicBezTo>
                    <a:pt x="134969" y="1010073"/>
                    <a:pt x="67533" y="1010169"/>
                    <a:pt x="0" y="1009978"/>
                  </a:cubicBezTo>
                  <a:cubicBezTo>
                    <a:pt x="191" y="673365"/>
                    <a:pt x="95" y="336656"/>
                    <a:pt x="95" y="42"/>
                  </a:cubicBezTo>
                  <a:close/>
                </a:path>
              </a:pathLst>
            </a:custGeom>
            <a:solidFill>
              <a:srgbClr val="000000"/>
            </a:solidFill>
            <a:ln w="9525" cap="flat">
              <a:noFill/>
              <a:prstDash val="solid"/>
              <a:miter/>
            </a:ln>
          </p:spPr>
          <p:txBody>
            <a:bodyPr rtlCol="0" anchor="ctr"/>
            <a:lstStyle/>
            <a:p>
              <a:endParaRPr lang="en-US" sz="900"/>
            </a:p>
          </p:txBody>
        </p:sp>
        <p:sp>
          <p:nvSpPr>
            <p:cNvPr id="28" name="Freeform: Shape 27">
              <a:extLst>
                <a:ext uri="{FF2B5EF4-FFF2-40B4-BE49-F238E27FC236}">
                  <a16:creationId xmlns:a16="http://schemas.microsoft.com/office/drawing/2014/main" id="{7D933579-F84C-4074-BCE8-A5F3C6A8C115}"/>
                </a:ext>
              </a:extLst>
            </p:cNvPr>
            <p:cNvSpPr/>
            <p:nvPr/>
          </p:nvSpPr>
          <p:spPr>
            <a:xfrm>
              <a:off x="14012576" y="8572457"/>
              <a:ext cx="634202" cy="1010164"/>
            </a:xfrm>
            <a:custGeom>
              <a:avLst/>
              <a:gdLst>
                <a:gd name="connsiteX0" fmla="*/ 381 w 634202"/>
                <a:gd name="connsiteY0" fmla="*/ 42 h 1010164"/>
                <a:gd name="connsiteX1" fmla="*/ 202788 w 634202"/>
                <a:gd name="connsiteY1" fmla="*/ 42 h 1010164"/>
                <a:gd name="connsiteX2" fmla="*/ 204502 w 634202"/>
                <a:gd name="connsiteY2" fmla="*/ 419904 h 1010164"/>
                <a:gd name="connsiteX3" fmla="*/ 271558 w 634202"/>
                <a:gd name="connsiteY3" fmla="*/ 322559 h 1010164"/>
                <a:gd name="connsiteX4" fmla="*/ 596265 w 634202"/>
                <a:gd name="connsiteY4" fmla="*/ 381233 h 1010164"/>
                <a:gd name="connsiteX5" fmla="*/ 634175 w 634202"/>
                <a:gd name="connsiteY5" fmla="*/ 562303 h 1010164"/>
                <a:gd name="connsiteX6" fmla="*/ 634175 w 634202"/>
                <a:gd name="connsiteY6" fmla="*/ 1010073 h 1010164"/>
                <a:gd name="connsiteX7" fmla="*/ 431768 w 634202"/>
                <a:gd name="connsiteY7" fmla="*/ 1010073 h 1010164"/>
                <a:gd name="connsiteX8" fmla="*/ 431388 w 634202"/>
                <a:gd name="connsiteY8" fmla="*/ 562303 h 1010164"/>
                <a:gd name="connsiteX9" fmla="*/ 376333 w 634202"/>
                <a:gd name="connsiteY9" fmla="*/ 448575 h 1010164"/>
                <a:gd name="connsiteX10" fmla="*/ 203835 w 634202"/>
                <a:gd name="connsiteY10" fmla="*/ 533347 h 1010164"/>
                <a:gd name="connsiteX11" fmla="*/ 202788 w 634202"/>
                <a:gd name="connsiteY11" fmla="*/ 1010073 h 1010164"/>
                <a:gd name="connsiteX12" fmla="*/ 0 w 634202"/>
                <a:gd name="connsiteY12" fmla="*/ 1009597 h 1010164"/>
                <a:gd name="connsiteX13" fmla="*/ 381 w 634202"/>
                <a:gd name="connsiteY13" fmla="*/ 42 h 1010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4202" h="1010164">
                  <a:moveTo>
                    <a:pt x="381" y="42"/>
                  </a:moveTo>
                  <a:cubicBezTo>
                    <a:pt x="67819" y="-53"/>
                    <a:pt x="135255" y="42"/>
                    <a:pt x="202788" y="42"/>
                  </a:cubicBezTo>
                  <a:cubicBezTo>
                    <a:pt x="203835" y="139965"/>
                    <a:pt x="200597" y="280077"/>
                    <a:pt x="204502" y="419904"/>
                  </a:cubicBezTo>
                  <a:cubicBezTo>
                    <a:pt x="223933" y="385710"/>
                    <a:pt x="239363" y="347419"/>
                    <a:pt x="271558" y="322559"/>
                  </a:cubicBezTo>
                  <a:cubicBezTo>
                    <a:pt x="367856" y="244644"/>
                    <a:pt x="538544" y="265314"/>
                    <a:pt x="596265" y="381233"/>
                  </a:cubicBezTo>
                  <a:cubicBezTo>
                    <a:pt x="625888" y="436573"/>
                    <a:pt x="633794" y="500391"/>
                    <a:pt x="634175" y="562303"/>
                  </a:cubicBezTo>
                  <a:cubicBezTo>
                    <a:pt x="634270" y="711560"/>
                    <a:pt x="634079" y="860817"/>
                    <a:pt x="634175" y="1010073"/>
                  </a:cubicBezTo>
                  <a:lnTo>
                    <a:pt x="431768" y="1010073"/>
                  </a:lnTo>
                  <a:cubicBezTo>
                    <a:pt x="431483" y="860817"/>
                    <a:pt x="432245" y="711560"/>
                    <a:pt x="431388" y="562303"/>
                  </a:cubicBezTo>
                  <a:cubicBezTo>
                    <a:pt x="430340" y="519822"/>
                    <a:pt x="421005" y="466101"/>
                    <a:pt x="376333" y="448575"/>
                  </a:cubicBezTo>
                  <a:cubicBezTo>
                    <a:pt x="310801" y="425524"/>
                    <a:pt x="212408" y="455147"/>
                    <a:pt x="203835" y="533347"/>
                  </a:cubicBezTo>
                  <a:cubicBezTo>
                    <a:pt x="201359" y="692129"/>
                    <a:pt x="203454" y="851101"/>
                    <a:pt x="202788" y="1010073"/>
                  </a:cubicBezTo>
                  <a:cubicBezTo>
                    <a:pt x="135160" y="1009883"/>
                    <a:pt x="67533" y="1010645"/>
                    <a:pt x="0" y="1009597"/>
                  </a:cubicBezTo>
                  <a:cubicBezTo>
                    <a:pt x="858" y="673079"/>
                    <a:pt x="95" y="336561"/>
                    <a:pt x="381" y="42"/>
                  </a:cubicBezTo>
                  <a:close/>
                </a:path>
              </a:pathLst>
            </a:custGeom>
            <a:solidFill>
              <a:srgbClr val="000000"/>
            </a:solidFill>
            <a:ln w="9525" cap="flat">
              <a:noFill/>
              <a:prstDash val="solid"/>
              <a:miter/>
            </a:ln>
          </p:spPr>
          <p:txBody>
            <a:bodyPr rtlCol="0" anchor="ctr"/>
            <a:lstStyle/>
            <a:p>
              <a:endParaRPr lang="en-US" sz="900"/>
            </a:p>
          </p:txBody>
        </p:sp>
        <p:sp>
          <p:nvSpPr>
            <p:cNvPr id="29" name="Freeform: Shape 28">
              <a:extLst>
                <a:ext uri="{FF2B5EF4-FFF2-40B4-BE49-F238E27FC236}">
                  <a16:creationId xmlns:a16="http://schemas.microsoft.com/office/drawing/2014/main" id="{EB61EFE4-D8E6-B1E2-379D-12B26CE8F152}"/>
                </a:ext>
              </a:extLst>
            </p:cNvPr>
            <p:cNvSpPr/>
            <p:nvPr/>
          </p:nvSpPr>
          <p:spPr>
            <a:xfrm>
              <a:off x="6597650" y="8630030"/>
              <a:ext cx="382566" cy="952500"/>
            </a:xfrm>
            <a:custGeom>
              <a:avLst/>
              <a:gdLst>
                <a:gd name="connsiteX0" fmla="*/ 0 w 382566"/>
                <a:gd name="connsiteY0" fmla="*/ 0 h 952500"/>
                <a:gd name="connsiteX1" fmla="*/ 382524 w 382566"/>
                <a:gd name="connsiteY1" fmla="*/ 0 h 952500"/>
                <a:gd name="connsiteX2" fmla="*/ 382524 w 382566"/>
                <a:gd name="connsiteY2" fmla="*/ 95631 h 952500"/>
                <a:gd name="connsiteX3" fmla="*/ 248793 w 382566"/>
                <a:gd name="connsiteY3" fmla="*/ 95631 h 952500"/>
                <a:gd name="connsiteX4" fmla="*/ 248793 w 382566"/>
                <a:gd name="connsiteY4" fmla="*/ 856869 h 952500"/>
                <a:gd name="connsiteX5" fmla="*/ 382524 w 382566"/>
                <a:gd name="connsiteY5" fmla="*/ 856869 h 952500"/>
                <a:gd name="connsiteX6" fmla="*/ 382524 w 382566"/>
                <a:gd name="connsiteY6" fmla="*/ 952500 h 952500"/>
                <a:gd name="connsiteX7" fmla="*/ 0 w 382566"/>
                <a:gd name="connsiteY7" fmla="*/ 952500 h 952500"/>
                <a:gd name="connsiteX8" fmla="*/ 0 w 382566"/>
                <a:gd name="connsiteY8" fmla="*/ 856869 h 952500"/>
                <a:gd name="connsiteX9" fmla="*/ 133731 w 382566"/>
                <a:gd name="connsiteY9" fmla="*/ 856869 h 952500"/>
                <a:gd name="connsiteX10" fmla="*/ 133731 w 382566"/>
                <a:gd name="connsiteY10" fmla="*/ 95631 h 952500"/>
                <a:gd name="connsiteX11" fmla="*/ 0 w 382566"/>
                <a:gd name="connsiteY11" fmla="*/ 95631 h 952500"/>
                <a:gd name="connsiteX12" fmla="*/ 0 w 382566"/>
                <a:gd name="connsiteY12" fmla="*/ 0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2566" h="952500">
                  <a:moveTo>
                    <a:pt x="0" y="0"/>
                  </a:moveTo>
                  <a:lnTo>
                    <a:pt x="382524" y="0"/>
                  </a:lnTo>
                  <a:lnTo>
                    <a:pt x="382524" y="95631"/>
                  </a:lnTo>
                  <a:lnTo>
                    <a:pt x="248793" y="95631"/>
                  </a:lnTo>
                  <a:lnTo>
                    <a:pt x="248793" y="856869"/>
                  </a:lnTo>
                  <a:cubicBezTo>
                    <a:pt x="293370" y="856869"/>
                    <a:pt x="337947" y="856869"/>
                    <a:pt x="382524" y="856869"/>
                  </a:cubicBezTo>
                  <a:cubicBezTo>
                    <a:pt x="382524" y="888682"/>
                    <a:pt x="382619" y="920591"/>
                    <a:pt x="382524" y="952500"/>
                  </a:cubicBezTo>
                  <a:lnTo>
                    <a:pt x="0" y="952500"/>
                  </a:lnTo>
                  <a:cubicBezTo>
                    <a:pt x="0" y="920591"/>
                    <a:pt x="0" y="888682"/>
                    <a:pt x="0" y="856869"/>
                  </a:cubicBezTo>
                  <a:cubicBezTo>
                    <a:pt x="44577" y="856869"/>
                    <a:pt x="89154" y="856869"/>
                    <a:pt x="133731" y="856869"/>
                  </a:cubicBezTo>
                  <a:lnTo>
                    <a:pt x="133731" y="95631"/>
                  </a:lnTo>
                  <a:lnTo>
                    <a:pt x="0" y="95631"/>
                  </a:lnTo>
                  <a:cubicBezTo>
                    <a:pt x="0" y="63722"/>
                    <a:pt x="0" y="31909"/>
                    <a:pt x="0" y="0"/>
                  </a:cubicBezTo>
                  <a:close/>
                </a:path>
              </a:pathLst>
            </a:custGeom>
            <a:solidFill>
              <a:srgbClr val="000000"/>
            </a:solidFill>
            <a:ln w="9525" cap="flat">
              <a:noFill/>
              <a:prstDash val="solid"/>
              <a:miter/>
            </a:ln>
          </p:spPr>
          <p:txBody>
            <a:bodyPr rtlCol="0" anchor="ctr"/>
            <a:lstStyle/>
            <a:p>
              <a:endParaRPr lang="en-US" sz="900"/>
            </a:p>
          </p:txBody>
        </p:sp>
        <p:sp>
          <p:nvSpPr>
            <p:cNvPr id="30" name="Freeform: Shape 29">
              <a:extLst>
                <a:ext uri="{FF2B5EF4-FFF2-40B4-BE49-F238E27FC236}">
                  <a16:creationId xmlns:a16="http://schemas.microsoft.com/office/drawing/2014/main" id="{EB4E91B9-0A97-3141-A66A-E824B4E354B8}"/>
                </a:ext>
              </a:extLst>
            </p:cNvPr>
            <p:cNvSpPr/>
            <p:nvPr/>
          </p:nvSpPr>
          <p:spPr>
            <a:xfrm>
              <a:off x="7188676" y="8629948"/>
              <a:ext cx="678881" cy="952722"/>
            </a:xfrm>
            <a:custGeom>
              <a:avLst/>
              <a:gdLst>
                <a:gd name="connsiteX0" fmla="*/ 0 w 678881"/>
                <a:gd name="connsiteY0" fmla="*/ 83 h 952722"/>
                <a:gd name="connsiteX1" fmla="*/ 409956 w 678881"/>
                <a:gd name="connsiteY1" fmla="*/ 464 h 952722"/>
                <a:gd name="connsiteX2" fmla="*/ 622554 w 678881"/>
                <a:gd name="connsiteY2" fmla="*/ 130575 h 952722"/>
                <a:gd name="connsiteX3" fmla="*/ 607886 w 678881"/>
                <a:gd name="connsiteY3" fmla="*/ 378130 h 952722"/>
                <a:gd name="connsiteX4" fmla="*/ 486347 w 678881"/>
                <a:gd name="connsiteY4" fmla="*/ 452711 h 952722"/>
                <a:gd name="connsiteX5" fmla="*/ 662940 w 678881"/>
                <a:gd name="connsiteY5" fmla="*/ 585394 h 952722"/>
                <a:gd name="connsiteX6" fmla="*/ 543878 w 678881"/>
                <a:gd name="connsiteY6" fmla="*/ 925246 h 952722"/>
                <a:gd name="connsiteX7" fmla="*/ 428530 w 678881"/>
                <a:gd name="connsiteY7" fmla="*/ 952678 h 952722"/>
                <a:gd name="connsiteX8" fmla="*/ 0 w 678881"/>
                <a:gd name="connsiteY8" fmla="*/ 952583 h 952722"/>
                <a:gd name="connsiteX9" fmla="*/ 0 w 678881"/>
                <a:gd name="connsiteY9" fmla="*/ 83 h 952722"/>
                <a:gd name="connsiteX10" fmla="*/ 115062 w 678881"/>
                <a:gd name="connsiteY10" fmla="*/ 101238 h 952722"/>
                <a:gd name="connsiteX11" fmla="*/ 115062 w 678881"/>
                <a:gd name="connsiteY11" fmla="*/ 412039 h 952722"/>
                <a:gd name="connsiteX12" fmla="*/ 400050 w 678881"/>
                <a:gd name="connsiteY12" fmla="*/ 410896 h 952722"/>
                <a:gd name="connsiteX13" fmla="*/ 519398 w 678881"/>
                <a:gd name="connsiteY13" fmla="*/ 313646 h 952722"/>
                <a:gd name="connsiteX14" fmla="*/ 513969 w 678881"/>
                <a:gd name="connsiteY14" fmla="*/ 180391 h 952722"/>
                <a:gd name="connsiteX15" fmla="*/ 389858 w 678881"/>
                <a:gd name="connsiteY15" fmla="*/ 101715 h 952722"/>
                <a:gd name="connsiteX16" fmla="*/ 115062 w 678881"/>
                <a:gd name="connsiteY16" fmla="*/ 101238 h 952722"/>
                <a:gd name="connsiteX17" fmla="*/ 115062 w 678881"/>
                <a:gd name="connsiteY17" fmla="*/ 510432 h 952722"/>
                <a:gd name="connsiteX18" fmla="*/ 115062 w 678881"/>
                <a:gd name="connsiteY18" fmla="*/ 851427 h 952722"/>
                <a:gd name="connsiteX19" fmla="*/ 400526 w 678881"/>
                <a:gd name="connsiteY19" fmla="*/ 851332 h 952722"/>
                <a:gd name="connsiteX20" fmla="*/ 520637 w 678881"/>
                <a:gd name="connsiteY20" fmla="*/ 805993 h 952722"/>
                <a:gd name="connsiteX21" fmla="*/ 555498 w 678881"/>
                <a:gd name="connsiteY21" fmla="*/ 705314 h 952722"/>
                <a:gd name="connsiteX22" fmla="*/ 529304 w 678881"/>
                <a:gd name="connsiteY22" fmla="*/ 566535 h 952722"/>
                <a:gd name="connsiteX23" fmla="*/ 400241 w 678881"/>
                <a:gd name="connsiteY23" fmla="*/ 510623 h 952722"/>
                <a:gd name="connsiteX24" fmla="*/ 115062 w 678881"/>
                <a:gd name="connsiteY24" fmla="*/ 510432 h 95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78881" h="952722">
                  <a:moveTo>
                    <a:pt x="0" y="83"/>
                  </a:moveTo>
                  <a:cubicBezTo>
                    <a:pt x="136684" y="369"/>
                    <a:pt x="273272" y="-489"/>
                    <a:pt x="409956" y="464"/>
                  </a:cubicBezTo>
                  <a:cubicBezTo>
                    <a:pt x="497015" y="1893"/>
                    <a:pt x="586931" y="48279"/>
                    <a:pt x="622554" y="130575"/>
                  </a:cubicBezTo>
                  <a:cubicBezTo>
                    <a:pt x="655701" y="208490"/>
                    <a:pt x="657416" y="306693"/>
                    <a:pt x="607886" y="378130"/>
                  </a:cubicBezTo>
                  <a:cubicBezTo>
                    <a:pt x="580073" y="419850"/>
                    <a:pt x="532067" y="438328"/>
                    <a:pt x="486347" y="452711"/>
                  </a:cubicBezTo>
                  <a:cubicBezTo>
                    <a:pt x="563213" y="461950"/>
                    <a:pt x="636365" y="510909"/>
                    <a:pt x="662940" y="585394"/>
                  </a:cubicBezTo>
                  <a:cubicBezTo>
                    <a:pt x="705898" y="706743"/>
                    <a:pt x="660654" y="862191"/>
                    <a:pt x="543878" y="925246"/>
                  </a:cubicBezTo>
                  <a:cubicBezTo>
                    <a:pt x="508730" y="944391"/>
                    <a:pt x="468440" y="953440"/>
                    <a:pt x="428530" y="952678"/>
                  </a:cubicBezTo>
                  <a:cubicBezTo>
                    <a:pt x="285655" y="952488"/>
                    <a:pt x="142875" y="952583"/>
                    <a:pt x="0" y="952583"/>
                  </a:cubicBezTo>
                  <a:lnTo>
                    <a:pt x="0" y="83"/>
                  </a:lnTo>
                  <a:moveTo>
                    <a:pt x="115062" y="101238"/>
                  </a:moveTo>
                  <a:lnTo>
                    <a:pt x="115062" y="412039"/>
                  </a:lnTo>
                  <a:cubicBezTo>
                    <a:pt x="210026" y="411277"/>
                    <a:pt x="305086" y="413658"/>
                    <a:pt x="400050" y="410896"/>
                  </a:cubicBezTo>
                  <a:cubicBezTo>
                    <a:pt x="455486" y="408896"/>
                    <a:pt x="510540" y="370605"/>
                    <a:pt x="519398" y="313646"/>
                  </a:cubicBezTo>
                  <a:cubicBezTo>
                    <a:pt x="523875" y="269640"/>
                    <a:pt x="527495" y="223158"/>
                    <a:pt x="513969" y="180391"/>
                  </a:cubicBezTo>
                  <a:cubicBezTo>
                    <a:pt x="496919" y="128956"/>
                    <a:pt x="441293" y="102000"/>
                    <a:pt x="389858" y="101715"/>
                  </a:cubicBezTo>
                  <a:cubicBezTo>
                    <a:pt x="298228" y="100572"/>
                    <a:pt x="206693" y="101715"/>
                    <a:pt x="115062" y="101238"/>
                  </a:cubicBezTo>
                  <a:moveTo>
                    <a:pt x="115062" y="510432"/>
                  </a:moveTo>
                  <a:lnTo>
                    <a:pt x="115062" y="851427"/>
                  </a:lnTo>
                  <a:cubicBezTo>
                    <a:pt x="210217" y="851332"/>
                    <a:pt x="305372" y="851523"/>
                    <a:pt x="400526" y="851332"/>
                  </a:cubicBezTo>
                  <a:cubicBezTo>
                    <a:pt x="443960" y="851046"/>
                    <a:pt x="490538" y="839235"/>
                    <a:pt x="520637" y="805993"/>
                  </a:cubicBezTo>
                  <a:cubicBezTo>
                    <a:pt x="545878" y="779133"/>
                    <a:pt x="555212" y="741318"/>
                    <a:pt x="555498" y="705314"/>
                  </a:cubicBezTo>
                  <a:cubicBezTo>
                    <a:pt x="556355" y="658356"/>
                    <a:pt x="558832" y="606349"/>
                    <a:pt x="529304" y="566535"/>
                  </a:cubicBezTo>
                  <a:cubicBezTo>
                    <a:pt x="500348" y="525768"/>
                    <a:pt x="448056" y="510718"/>
                    <a:pt x="400241" y="510623"/>
                  </a:cubicBezTo>
                  <a:cubicBezTo>
                    <a:pt x="305181" y="510147"/>
                    <a:pt x="210122" y="510623"/>
                    <a:pt x="115062" y="510432"/>
                  </a:cubicBezTo>
                  <a:close/>
                </a:path>
              </a:pathLst>
            </a:custGeom>
            <a:solidFill>
              <a:srgbClr val="000000"/>
            </a:solidFill>
            <a:ln w="9525" cap="flat">
              <a:noFill/>
              <a:prstDash val="solid"/>
              <a:miter/>
            </a:ln>
          </p:spPr>
          <p:txBody>
            <a:bodyPr rtlCol="0" anchor="ctr"/>
            <a:lstStyle/>
            <a:p>
              <a:endParaRPr lang="en-US" sz="900"/>
            </a:p>
          </p:txBody>
        </p:sp>
        <p:sp>
          <p:nvSpPr>
            <p:cNvPr id="31" name="Freeform: Shape 30">
              <a:extLst>
                <a:ext uri="{FF2B5EF4-FFF2-40B4-BE49-F238E27FC236}">
                  <a16:creationId xmlns:a16="http://schemas.microsoft.com/office/drawing/2014/main" id="{DAC6552B-CC29-F330-6668-3C653EA3A00C}"/>
                </a:ext>
              </a:extLst>
            </p:cNvPr>
            <p:cNvSpPr/>
            <p:nvPr/>
          </p:nvSpPr>
          <p:spPr>
            <a:xfrm>
              <a:off x="8079644" y="8629935"/>
              <a:ext cx="854868" cy="952499"/>
            </a:xfrm>
            <a:custGeom>
              <a:avLst/>
              <a:gdLst>
                <a:gd name="connsiteX0" fmla="*/ 0 w 854868"/>
                <a:gd name="connsiteY0" fmla="*/ 95 h 952499"/>
                <a:gd name="connsiteX1" fmla="*/ 153734 w 854868"/>
                <a:gd name="connsiteY1" fmla="*/ 95 h 952499"/>
                <a:gd name="connsiteX2" fmla="*/ 430530 w 854868"/>
                <a:gd name="connsiteY2" fmla="*/ 516827 h 952499"/>
                <a:gd name="connsiteX3" fmla="*/ 706946 w 854868"/>
                <a:gd name="connsiteY3" fmla="*/ 0 h 952499"/>
                <a:gd name="connsiteX4" fmla="*/ 854869 w 854868"/>
                <a:gd name="connsiteY4" fmla="*/ 0 h 952499"/>
                <a:gd name="connsiteX5" fmla="*/ 854869 w 854868"/>
                <a:gd name="connsiteY5" fmla="*/ 952500 h 952499"/>
                <a:gd name="connsiteX6" fmla="*/ 742569 w 854868"/>
                <a:gd name="connsiteY6" fmla="*/ 952500 h 952499"/>
                <a:gd name="connsiteX7" fmla="*/ 741521 w 854868"/>
                <a:gd name="connsiteY7" fmla="*/ 146780 h 952499"/>
                <a:gd name="connsiteX8" fmla="*/ 707422 w 854868"/>
                <a:gd name="connsiteY8" fmla="*/ 207074 h 952499"/>
                <a:gd name="connsiteX9" fmla="*/ 427577 w 854868"/>
                <a:gd name="connsiteY9" fmla="*/ 725138 h 952499"/>
                <a:gd name="connsiteX10" fmla="*/ 193262 w 854868"/>
                <a:gd name="connsiteY10" fmla="*/ 297752 h 952499"/>
                <a:gd name="connsiteX11" fmla="*/ 113348 w 854868"/>
                <a:gd name="connsiteY11" fmla="*/ 146209 h 952499"/>
                <a:gd name="connsiteX12" fmla="*/ 112300 w 854868"/>
                <a:gd name="connsiteY12" fmla="*/ 952500 h 952499"/>
                <a:gd name="connsiteX13" fmla="*/ 0 w 854868"/>
                <a:gd name="connsiteY13" fmla="*/ 952500 h 952499"/>
                <a:gd name="connsiteX14" fmla="*/ 0 w 854868"/>
                <a:gd name="connsiteY14" fmla="*/ 95 h 952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4868" h="952499">
                  <a:moveTo>
                    <a:pt x="0" y="95"/>
                  </a:moveTo>
                  <a:cubicBezTo>
                    <a:pt x="51245" y="95"/>
                    <a:pt x="102489" y="95"/>
                    <a:pt x="153734" y="95"/>
                  </a:cubicBezTo>
                  <a:cubicBezTo>
                    <a:pt x="246221" y="172212"/>
                    <a:pt x="335090" y="346424"/>
                    <a:pt x="430530" y="516827"/>
                  </a:cubicBezTo>
                  <a:cubicBezTo>
                    <a:pt x="522923" y="344615"/>
                    <a:pt x="614744" y="172212"/>
                    <a:pt x="706946" y="0"/>
                  </a:cubicBezTo>
                  <a:lnTo>
                    <a:pt x="854869" y="0"/>
                  </a:lnTo>
                  <a:lnTo>
                    <a:pt x="854869" y="952500"/>
                  </a:lnTo>
                  <a:lnTo>
                    <a:pt x="742569" y="952500"/>
                  </a:lnTo>
                  <a:cubicBezTo>
                    <a:pt x="741902" y="683895"/>
                    <a:pt x="743998" y="415290"/>
                    <a:pt x="741521" y="146780"/>
                  </a:cubicBezTo>
                  <a:cubicBezTo>
                    <a:pt x="726948" y="164973"/>
                    <a:pt x="717613" y="186404"/>
                    <a:pt x="707422" y="207074"/>
                  </a:cubicBezTo>
                  <a:cubicBezTo>
                    <a:pt x="619982" y="382810"/>
                    <a:pt x="520541" y="552260"/>
                    <a:pt x="427577" y="725138"/>
                  </a:cubicBezTo>
                  <a:cubicBezTo>
                    <a:pt x="349472" y="582644"/>
                    <a:pt x="270510" y="440722"/>
                    <a:pt x="193262" y="297752"/>
                  </a:cubicBezTo>
                  <a:cubicBezTo>
                    <a:pt x="165830" y="247650"/>
                    <a:pt x="145161" y="193739"/>
                    <a:pt x="113348" y="146209"/>
                  </a:cubicBezTo>
                  <a:cubicBezTo>
                    <a:pt x="110966" y="415004"/>
                    <a:pt x="112967" y="683705"/>
                    <a:pt x="112300" y="952500"/>
                  </a:cubicBezTo>
                  <a:lnTo>
                    <a:pt x="0" y="952500"/>
                  </a:lnTo>
                  <a:lnTo>
                    <a:pt x="0" y="95"/>
                  </a:lnTo>
                  <a:close/>
                </a:path>
              </a:pathLst>
            </a:custGeom>
            <a:solidFill>
              <a:srgbClr val="000000"/>
            </a:solidFill>
            <a:ln w="9525" cap="flat">
              <a:noFill/>
              <a:prstDash val="solid"/>
              <a:miter/>
            </a:ln>
          </p:spPr>
          <p:txBody>
            <a:bodyPr rtlCol="0" anchor="ctr"/>
            <a:lstStyle/>
            <a:p>
              <a:endParaRPr lang="en-US" sz="900"/>
            </a:p>
          </p:txBody>
        </p:sp>
        <p:sp>
          <p:nvSpPr>
            <p:cNvPr id="32" name="Freeform: Shape 31">
              <a:extLst>
                <a:ext uri="{FF2B5EF4-FFF2-40B4-BE49-F238E27FC236}">
                  <a16:creationId xmlns:a16="http://schemas.microsoft.com/office/drawing/2014/main" id="{19266CF2-A3CF-C8D9-7BB9-06D2E42E9729}"/>
                </a:ext>
              </a:extLst>
            </p:cNvPr>
            <p:cNvSpPr/>
            <p:nvPr/>
          </p:nvSpPr>
          <p:spPr>
            <a:xfrm>
              <a:off x="9365138" y="8630030"/>
              <a:ext cx="723900" cy="952500"/>
            </a:xfrm>
            <a:custGeom>
              <a:avLst/>
              <a:gdLst>
                <a:gd name="connsiteX0" fmla="*/ 0 w 723900"/>
                <a:gd name="connsiteY0" fmla="*/ 0 h 952500"/>
                <a:gd name="connsiteX1" fmla="*/ 723900 w 723900"/>
                <a:gd name="connsiteY1" fmla="*/ 0 h 952500"/>
                <a:gd name="connsiteX2" fmla="*/ 723900 w 723900"/>
                <a:gd name="connsiteY2" fmla="*/ 184595 h 952500"/>
                <a:gd name="connsiteX3" fmla="*/ 465963 w 723900"/>
                <a:gd name="connsiteY3" fmla="*/ 184499 h 952500"/>
                <a:gd name="connsiteX4" fmla="*/ 465963 w 723900"/>
                <a:gd name="connsiteY4" fmla="*/ 952500 h 952500"/>
                <a:gd name="connsiteX5" fmla="*/ 257937 w 723900"/>
                <a:gd name="connsiteY5" fmla="*/ 952500 h 952500"/>
                <a:gd name="connsiteX6" fmla="*/ 257937 w 723900"/>
                <a:gd name="connsiteY6" fmla="*/ 184595 h 952500"/>
                <a:gd name="connsiteX7" fmla="*/ 0 w 723900"/>
                <a:gd name="connsiteY7" fmla="*/ 184595 h 952500"/>
                <a:gd name="connsiteX8" fmla="*/ 0 w 723900"/>
                <a:gd name="connsiteY8" fmla="*/ 0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3900" h="952500">
                  <a:moveTo>
                    <a:pt x="0" y="0"/>
                  </a:moveTo>
                  <a:lnTo>
                    <a:pt x="723900" y="0"/>
                  </a:lnTo>
                  <a:lnTo>
                    <a:pt x="723900" y="184595"/>
                  </a:lnTo>
                  <a:cubicBezTo>
                    <a:pt x="637889" y="184595"/>
                    <a:pt x="551879" y="184595"/>
                    <a:pt x="465963" y="184499"/>
                  </a:cubicBezTo>
                  <a:cubicBezTo>
                    <a:pt x="465868" y="440531"/>
                    <a:pt x="465963" y="696468"/>
                    <a:pt x="465963" y="952500"/>
                  </a:cubicBezTo>
                  <a:lnTo>
                    <a:pt x="257937" y="952500"/>
                  </a:lnTo>
                  <a:lnTo>
                    <a:pt x="257937" y="184595"/>
                  </a:lnTo>
                  <a:cubicBezTo>
                    <a:pt x="172021" y="184499"/>
                    <a:pt x="86011" y="184595"/>
                    <a:pt x="0" y="184595"/>
                  </a:cubicBezTo>
                  <a:lnTo>
                    <a:pt x="0" y="0"/>
                  </a:lnTo>
                  <a:close/>
                </a:path>
              </a:pathLst>
            </a:custGeom>
            <a:solidFill>
              <a:srgbClr val="000000"/>
            </a:solidFill>
            <a:ln w="9525" cap="flat">
              <a:noFill/>
              <a:prstDash val="solid"/>
              <a:miter/>
            </a:ln>
          </p:spPr>
          <p:txBody>
            <a:bodyPr rtlCol="0" anchor="ctr"/>
            <a:lstStyle/>
            <a:p>
              <a:endParaRPr lang="en-US" sz="900"/>
            </a:p>
          </p:txBody>
        </p:sp>
        <p:sp>
          <p:nvSpPr>
            <p:cNvPr id="33" name="Freeform: Shape 32">
              <a:extLst>
                <a:ext uri="{FF2B5EF4-FFF2-40B4-BE49-F238E27FC236}">
                  <a16:creationId xmlns:a16="http://schemas.microsoft.com/office/drawing/2014/main" id="{F944B8FF-4796-89E0-ECF1-D2DAE08721F7}"/>
                </a:ext>
              </a:extLst>
            </p:cNvPr>
            <p:cNvSpPr/>
            <p:nvPr/>
          </p:nvSpPr>
          <p:spPr>
            <a:xfrm>
              <a:off x="12344082" y="8630030"/>
              <a:ext cx="875252" cy="952622"/>
            </a:xfrm>
            <a:custGeom>
              <a:avLst/>
              <a:gdLst>
                <a:gd name="connsiteX0" fmla="*/ 14954 w 875252"/>
                <a:gd name="connsiteY0" fmla="*/ 0 h 952622"/>
                <a:gd name="connsiteX1" fmla="*/ 257080 w 875252"/>
                <a:gd name="connsiteY1" fmla="*/ 0 h 952622"/>
                <a:gd name="connsiteX2" fmla="*/ 444627 w 875252"/>
                <a:gd name="connsiteY2" fmla="*/ 324612 h 952622"/>
                <a:gd name="connsiteX3" fmla="*/ 634555 w 875252"/>
                <a:gd name="connsiteY3" fmla="*/ 95 h 952622"/>
                <a:gd name="connsiteX4" fmla="*/ 858869 w 875252"/>
                <a:gd name="connsiteY4" fmla="*/ 95 h 952622"/>
                <a:gd name="connsiteX5" fmla="*/ 565499 w 875252"/>
                <a:gd name="connsiteY5" fmla="*/ 464058 h 952622"/>
                <a:gd name="connsiteX6" fmla="*/ 875252 w 875252"/>
                <a:gd name="connsiteY6" fmla="*/ 952595 h 952622"/>
                <a:gd name="connsiteX7" fmla="*/ 634555 w 875252"/>
                <a:gd name="connsiteY7" fmla="*/ 952595 h 952622"/>
                <a:gd name="connsiteX8" fmla="*/ 426625 w 875252"/>
                <a:gd name="connsiteY8" fmla="*/ 599504 h 952622"/>
                <a:gd name="connsiteX9" fmla="*/ 224314 w 875252"/>
                <a:gd name="connsiteY9" fmla="*/ 952595 h 952622"/>
                <a:gd name="connsiteX10" fmla="*/ 0 w 875252"/>
                <a:gd name="connsiteY10" fmla="*/ 952595 h 952622"/>
                <a:gd name="connsiteX11" fmla="*/ 305562 w 875252"/>
                <a:gd name="connsiteY11" fmla="*/ 459867 h 952622"/>
                <a:gd name="connsiteX12" fmla="*/ 14954 w 875252"/>
                <a:gd name="connsiteY12" fmla="*/ 95 h 952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75252" h="952622">
                  <a:moveTo>
                    <a:pt x="14954" y="0"/>
                  </a:moveTo>
                  <a:cubicBezTo>
                    <a:pt x="95631" y="0"/>
                    <a:pt x="176308" y="0"/>
                    <a:pt x="257080" y="0"/>
                  </a:cubicBezTo>
                  <a:cubicBezTo>
                    <a:pt x="319754" y="108109"/>
                    <a:pt x="381381" y="216789"/>
                    <a:pt x="444627" y="324612"/>
                  </a:cubicBezTo>
                  <a:cubicBezTo>
                    <a:pt x="508064" y="216503"/>
                    <a:pt x="571119" y="108204"/>
                    <a:pt x="634555" y="95"/>
                  </a:cubicBezTo>
                  <a:lnTo>
                    <a:pt x="858869" y="95"/>
                  </a:lnTo>
                  <a:cubicBezTo>
                    <a:pt x="761143" y="154781"/>
                    <a:pt x="663321" y="309372"/>
                    <a:pt x="565499" y="464058"/>
                  </a:cubicBezTo>
                  <a:cubicBezTo>
                    <a:pt x="668750" y="626840"/>
                    <a:pt x="772001" y="789718"/>
                    <a:pt x="875252" y="952595"/>
                  </a:cubicBezTo>
                  <a:cubicBezTo>
                    <a:pt x="795052" y="952691"/>
                    <a:pt x="714756" y="952500"/>
                    <a:pt x="634555" y="952595"/>
                  </a:cubicBezTo>
                  <a:cubicBezTo>
                    <a:pt x="565118" y="834962"/>
                    <a:pt x="496538" y="716852"/>
                    <a:pt x="426625" y="599504"/>
                  </a:cubicBezTo>
                  <a:cubicBezTo>
                    <a:pt x="358807" y="716947"/>
                    <a:pt x="291846" y="834962"/>
                    <a:pt x="224314" y="952595"/>
                  </a:cubicBezTo>
                  <a:lnTo>
                    <a:pt x="0" y="952595"/>
                  </a:lnTo>
                  <a:cubicBezTo>
                    <a:pt x="101822" y="788289"/>
                    <a:pt x="203740" y="624173"/>
                    <a:pt x="305562" y="459867"/>
                  </a:cubicBezTo>
                  <a:cubicBezTo>
                    <a:pt x="208693" y="306705"/>
                    <a:pt x="111823" y="153353"/>
                    <a:pt x="14954" y="95"/>
                  </a:cubicBezTo>
                  <a:close/>
                </a:path>
              </a:pathLst>
            </a:custGeom>
            <a:solidFill>
              <a:srgbClr val="000000"/>
            </a:solidFill>
            <a:ln w="9525" cap="flat">
              <a:noFill/>
              <a:prstDash val="solid"/>
              <a:miter/>
            </a:ln>
          </p:spPr>
          <p:txBody>
            <a:bodyPr rtlCol="0" anchor="ctr"/>
            <a:lstStyle/>
            <a:p>
              <a:endParaRPr lang="en-US" sz="900"/>
            </a:p>
          </p:txBody>
        </p:sp>
        <p:sp>
          <p:nvSpPr>
            <p:cNvPr id="34" name="Freeform: Shape 33">
              <a:extLst>
                <a:ext uri="{FF2B5EF4-FFF2-40B4-BE49-F238E27FC236}">
                  <a16:creationId xmlns:a16="http://schemas.microsoft.com/office/drawing/2014/main" id="{42DF0011-F527-8047-800F-7E155446FCD6}"/>
                </a:ext>
              </a:extLst>
            </p:cNvPr>
            <p:cNvSpPr/>
            <p:nvPr/>
          </p:nvSpPr>
          <p:spPr>
            <a:xfrm>
              <a:off x="16351421" y="8727139"/>
              <a:ext cx="728351" cy="1144977"/>
            </a:xfrm>
            <a:custGeom>
              <a:avLst/>
              <a:gdLst>
                <a:gd name="connsiteX0" fmla="*/ 509416 w 728351"/>
                <a:gd name="connsiteY0" fmla="*/ 14429 h 1144977"/>
                <a:gd name="connsiteX1" fmla="*/ 685629 w 728351"/>
                <a:gd name="connsiteY1" fmla="*/ 904 h 1144977"/>
                <a:gd name="connsiteX2" fmla="*/ 685724 w 728351"/>
                <a:gd name="connsiteY2" fmla="*/ 151304 h 1144977"/>
                <a:gd name="connsiteX3" fmla="*/ 522275 w 728351"/>
                <a:gd name="connsiteY3" fmla="*/ 152542 h 1144977"/>
                <a:gd name="connsiteX4" fmla="*/ 628097 w 728351"/>
                <a:gd name="connsiteY4" fmla="*/ 257031 h 1144977"/>
                <a:gd name="connsiteX5" fmla="*/ 595141 w 728351"/>
                <a:gd name="connsiteY5" fmla="*/ 517730 h 1144977"/>
                <a:gd name="connsiteX6" fmla="*/ 424834 w 728351"/>
                <a:gd name="connsiteY6" fmla="*/ 596312 h 1144977"/>
                <a:gd name="connsiteX7" fmla="*/ 215093 w 728351"/>
                <a:gd name="connsiteY7" fmla="*/ 586406 h 1144977"/>
                <a:gd name="connsiteX8" fmla="*/ 207664 w 728351"/>
                <a:gd name="connsiteY8" fmla="*/ 685561 h 1144977"/>
                <a:gd name="connsiteX9" fmla="*/ 352254 w 728351"/>
                <a:gd name="connsiteY9" fmla="*/ 698229 h 1144977"/>
                <a:gd name="connsiteX10" fmla="*/ 619430 w 728351"/>
                <a:gd name="connsiteY10" fmla="*/ 722327 h 1144977"/>
                <a:gd name="connsiteX11" fmla="*/ 722490 w 728351"/>
                <a:gd name="connsiteY11" fmla="*/ 848248 h 1144977"/>
                <a:gd name="connsiteX12" fmla="*/ 671818 w 728351"/>
                <a:gd name="connsiteY12" fmla="*/ 1060560 h 1144977"/>
                <a:gd name="connsiteX13" fmla="*/ 458933 w 728351"/>
                <a:gd name="connsiteY13" fmla="*/ 1139237 h 1144977"/>
                <a:gd name="connsiteX14" fmla="*/ 192615 w 728351"/>
                <a:gd name="connsiteY14" fmla="*/ 1135141 h 1144977"/>
                <a:gd name="connsiteX15" fmla="*/ 44406 w 728351"/>
                <a:gd name="connsiteY15" fmla="*/ 1078372 h 1144977"/>
                <a:gd name="connsiteX16" fmla="*/ 53168 w 728351"/>
                <a:gd name="connsiteY16" fmla="*/ 870060 h 1144977"/>
                <a:gd name="connsiteX17" fmla="*/ 132893 w 728351"/>
                <a:gd name="connsiteY17" fmla="*/ 840533 h 1144977"/>
                <a:gd name="connsiteX18" fmla="*/ 133845 w 728351"/>
                <a:gd name="connsiteY18" fmla="*/ 828817 h 1144977"/>
                <a:gd name="connsiteX19" fmla="*/ 74886 w 728351"/>
                <a:gd name="connsiteY19" fmla="*/ 800909 h 1144977"/>
                <a:gd name="connsiteX20" fmla="*/ 62407 w 728351"/>
                <a:gd name="connsiteY20" fmla="*/ 623458 h 1144977"/>
                <a:gd name="connsiteX21" fmla="*/ 167373 w 728351"/>
                <a:gd name="connsiteY21" fmla="*/ 571451 h 1144977"/>
                <a:gd name="connsiteX22" fmla="*/ 48883 w 728351"/>
                <a:gd name="connsiteY22" fmla="*/ 446293 h 1144977"/>
                <a:gd name="connsiteX23" fmla="*/ 89078 w 728351"/>
                <a:gd name="connsiteY23" fmla="*/ 211311 h 1144977"/>
                <a:gd name="connsiteX24" fmla="*/ 259099 w 728351"/>
                <a:gd name="connsiteY24" fmla="*/ 128444 h 1144977"/>
                <a:gd name="connsiteX25" fmla="*/ 463982 w 728351"/>
                <a:gd name="connsiteY25" fmla="*/ 135397 h 1144977"/>
                <a:gd name="connsiteX26" fmla="*/ 509416 w 728351"/>
                <a:gd name="connsiteY26" fmla="*/ 14429 h 1144977"/>
                <a:gd name="connsiteX27" fmla="*/ 299866 w 728351"/>
                <a:gd name="connsiteY27" fmla="*/ 260841 h 1144977"/>
                <a:gd name="connsiteX28" fmla="*/ 226714 w 728351"/>
                <a:gd name="connsiteY28" fmla="*/ 331612 h 1144977"/>
                <a:gd name="connsiteX29" fmla="*/ 251860 w 728351"/>
                <a:gd name="connsiteY29" fmla="*/ 441245 h 1144977"/>
                <a:gd name="connsiteX30" fmla="*/ 381210 w 728351"/>
                <a:gd name="connsiteY30" fmla="*/ 465724 h 1144977"/>
                <a:gd name="connsiteX31" fmla="*/ 458838 w 728351"/>
                <a:gd name="connsiteY31" fmla="*/ 397906 h 1144977"/>
                <a:gd name="connsiteX32" fmla="*/ 431216 w 728351"/>
                <a:gd name="connsiteY32" fmla="*/ 281320 h 1144977"/>
                <a:gd name="connsiteX33" fmla="*/ 299866 w 728351"/>
                <a:gd name="connsiteY33" fmla="*/ 260841 h 1144977"/>
                <a:gd name="connsiteX34" fmla="*/ 182613 w 728351"/>
                <a:gd name="connsiteY34" fmla="*/ 987218 h 1144977"/>
                <a:gd name="connsiteX35" fmla="*/ 343872 w 728351"/>
                <a:gd name="connsiteY35" fmla="*/ 1010554 h 1144977"/>
                <a:gd name="connsiteX36" fmla="*/ 507321 w 728351"/>
                <a:gd name="connsiteY36" fmla="*/ 990170 h 1144977"/>
                <a:gd name="connsiteX37" fmla="*/ 517321 w 728351"/>
                <a:gd name="connsiteY37" fmla="*/ 890158 h 1144977"/>
                <a:gd name="connsiteX38" fmla="*/ 428644 w 728351"/>
                <a:gd name="connsiteY38" fmla="*/ 870536 h 1144977"/>
                <a:gd name="connsiteX39" fmla="*/ 180994 w 728351"/>
                <a:gd name="connsiteY39" fmla="*/ 870155 h 1144977"/>
                <a:gd name="connsiteX40" fmla="*/ 182613 w 728351"/>
                <a:gd name="connsiteY40" fmla="*/ 987218 h 114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728351" h="1144977">
                  <a:moveTo>
                    <a:pt x="509416" y="14429"/>
                  </a:moveTo>
                  <a:cubicBezTo>
                    <a:pt x="564471" y="-10431"/>
                    <a:pt x="627240" y="5381"/>
                    <a:pt x="685629" y="904"/>
                  </a:cubicBezTo>
                  <a:cubicBezTo>
                    <a:pt x="685629" y="51005"/>
                    <a:pt x="685629" y="101202"/>
                    <a:pt x="685724" y="151304"/>
                  </a:cubicBezTo>
                  <a:cubicBezTo>
                    <a:pt x="631146" y="151875"/>
                    <a:pt x="576663" y="150065"/>
                    <a:pt x="522275" y="152542"/>
                  </a:cubicBezTo>
                  <a:cubicBezTo>
                    <a:pt x="564185" y="179498"/>
                    <a:pt x="607809" y="209311"/>
                    <a:pt x="628097" y="257031"/>
                  </a:cubicBezTo>
                  <a:cubicBezTo>
                    <a:pt x="665245" y="340280"/>
                    <a:pt x="658673" y="448769"/>
                    <a:pt x="595141" y="517730"/>
                  </a:cubicBezTo>
                  <a:cubicBezTo>
                    <a:pt x="551136" y="564879"/>
                    <a:pt x="487223" y="587168"/>
                    <a:pt x="424834" y="596312"/>
                  </a:cubicBezTo>
                  <a:cubicBezTo>
                    <a:pt x="355112" y="605551"/>
                    <a:pt x="283388" y="603932"/>
                    <a:pt x="215093" y="586406"/>
                  </a:cubicBezTo>
                  <a:cubicBezTo>
                    <a:pt x="183757" y="608123"/>
                    <a:pt x="170231" y="663177"/>
                    <a:pt x="207664" y="685561"/>
                  </a:cubicBezTo>
                  <a:cubicBezTo>
                    <a:pt x="252527" y="707087"/>
                    <a:pt x="304247" y="695181"/>
                    <a:pt x="352254" y="698229"/>
                  </a:cubicBezTo>
                  <a:cubicBezTo>
                    <a:pt x="441312" y="701277"/>
                    <a:pt x="534848" y="687085"/>
                    <a:pt x="619430" y="722327"/>
                  </a:cubicBezTo>
                  <a:cubicBezTo>
                    <a:pt x="672484" y="743282"/>
                    <a:pt x="712108" y="792241"/>
                    <a:pt x="722490" y="848248"/>
                  </a:cubicBezTo>
                  <a:cubicBezTo>
                    <a:pt x="736301" y="921019"/>
                    <a:pt x="728110" y="1006744"/>
                    <a:pt x="671818" y="1060560"/>
                  </a:cubicBezTo>
                  <a:cubicBezTo>
                    <a:pt x="614857" y="1114281"/>
                    <a:pt x="534086" y="1130283"/>
                    <a:pt x="458933" y="1139237"/>
                  </a:cubicBezTo>
                  <a:cubicBezTo>
                    <a:pt x="370447" y="1147428"/>
                    <a:pt x="280721" y="1147524"/>
                    <a:pt x="192615" y="1135141"/>
                  </a:cubicBezTo>
                  <a:cubicBezTo>
                    <a:pt x="140322" y="1126473"/>
                    <a:pt x="85744" y="1113233"/>
                    <a:pt x="44406" y="1078372"/>
                  </a:cubicBezTo>
                  <a:cubicBezTo>
                    <a:pt x="-17698" y="1026937"/>
                    <a:pt x="-14554" y="915209"/>
                    <a:pt x="53168" y="870060"/>
                  </a:cubicBezTo>
                  <a:cubicBezTo>
                    <a:pt x="76505" y="852820"/>
                    <a:pt x="105461" y="847867"/>
                    <a:pt x="132893" y="840533"/>
                  </a:cubicBezTo>
                  <a:cubicBezTo>
                    <a:pt x="133179" y="837580"/>
                    <a:pt x="133560" y="831674"/>
                    <a:pt x="133845" y="828817"/>
                  </a:cubicBezTo>
                  <a:cubicBezTo>
                    <a:pt x="113747" y="820149"/>
                    <a:pt x="91459" y="815577"/>
                    <a:pt x="74886" y="800909"/>
                  </a:cubicBezTo>
                  <a:cubicBezTo>
                    <a:pt x="22880" y="759475"/>
                    <a:pt x="13259" y="670702"/>
                    <a:pt x="62407" y="623458"/>
                  </a:cubicBezTo>
                  <a:cubicBezTo>
                    <a:pt x="90411" y="594597"/>
                    <a:pt x="130036" y="582786"/>
                    <a:pt x="167373" y="571451"/>
                  </a:cubicBezTo>
                  <a:cubicBezTo>
                    <a:pt x="114129" y="546401"/>
                    <a:pt x="66980" y="503538"/>
                    <a:pt x="48883" y="446293"/>
                  </a:cubicBezTo>
                  <a:cubicBezTo>
                    <a:pt x="23546" y="368283"/>
                    <a:pt x="33357" y="274271"/>
                    <a:pt x="89078" y="211311"/>
                  </a:cubicBezTo>
                  <a:cubicBezTo>
                    <a:pt x="132036" y="162448"/>
                    <a:pt x="196043" y="138159"/>
                    <a:pt x="259099" y="128444"/>
                  </a:cubicBezTo>
                  <a:cubicBezTo>
                    <a:pt x="327012" y="118728"/>
                    <a:pt x="396925" y="119871"/>
                    <a:pt x="463982" y="135397"/>
                  </a:cubicBezTo>
                  <a:cubicBezTo>
                    <a:pt x="462457" y="91963"/>
                    <a:pt x="465697" y="37289"/>
                    <a:pt x="509416" y="14429"/>
                  </a:cubicBezTo>
                  <a:moveTo>
                    <a:pt x="299866" y="260841"/>
                  </a:moveTo>
                  <a:cubicBezTo>
                    <a:pt x="264243" y="267223"/>
                    <a:pt x="231476" y="294464"/>
                    <a:pt x="226714" y="331612"/>
                  </a:cubicBezTo>
                  <a:cubicBezTo>
                    <a:pt x="221476" y="368855"/>
                    <a:pt x="221571" y="413908"/>
                    <a:pt x="251860" y="441245"/>
                  </a:cubicBezTo>
                  <a:cubicBezTo>
                    <a:pt x="286817" y="471534"/>
                    <a:pt x="337585" y="472201"/>
                    <a:pt x="381210" y="465724"/>
                  </a:cubicBezTo>
                  <a:cubicBezTo>
                    <a:pt x="417214" y="460676"/>
                    <a:pt x="452171" y="435339"/>
                    <a:pt x="458838" y="397906"/>
                  </a:cubicBezTo>
                  <a:cubicBezTo>
                    <a:pt x="465315" y="358282"/>
                    <a:pt x="465315" y="308942"/>
                    <a:pt x="431216" y="281320"/>
                  </a:cubicBezTo>
                  <a:cubicBezTo>
                    <a:pt x="394164" y="253221"/>
                    <a:pt x="343586" y="252935"/>
                    <a:pt x="299866" y="260841"/>
                  </a:cubicBezTo>
                  <a:moveTo>
                    <a:pt x="182613" y="987218"/>
                  </a:moveTo>
                  <a:cubicBezTo>
                    <a:pt x="230810" y="1015888"/>
                    <a:pt x="289960" y="1009411"/>
                    <a:pt x="343872" y="1010554"/>
                  </a:cubicBezTo>
                  <a:cubicBezTo>
                    <a:pt x="398354" y="1009411"/>
                    <a:pt x="457124" y="1016078"/>
                    <a:pt x="507321" y="990170"/>
                  </a:cubicBezTo>
                  <a:cubicBezTo>
                    <a:pt x="543135" y="972073"/>
                    <a:pt x="550183" y="914256"/>
                    <a:pt x="517321" y="890158"/>
                  </a:cubicBezTo>
                  <a:cubicBezTo>
                    <a:pt x="491509" y="872346"/>
                    <a:pt x="458744" y="871394"/>
                    <a:pt x="428644" y="870536"/>
                  </a:cubicBezTo>
                  <a:cubicBezTo>
                    <a:pt x="346062" y="870155"/>
                    <a:pt x="263481" y="871013"/>
                    <a:pt x="180994" y="870155"/>
                  </a:cubicBezTo>
                  <a:cubicBezTo>
                    <a:pt x="153467" y="902064"/>
                    <a:pt x="142608" y="960548"/>
                    <a:pt x="182613" y="987218"/>
                  </a:cubicBezTo>
                  <a:close/>
                </a:path>
              </a:pathLst>
            </a:custGeom>
            <a:solidFill>
              <a:srgbClr val="000000"/>
            </a:solidFill>
            <a:ln w="9525" cap="flat">
              <a:noFill/>
              <a:prstDash val="solid"/>
              <a:miter/>
            </a:ln>
          </p:spPr>
          <p:txBody>
            <a:bodyPr rtlCol="0" anchor="ctr"/>
            <a:lstStyle/>
            <a:p>
              <a:endParaRPr lang="en-US" sz="900"/>
            </a:p>
          </p:txBody>
        </p:sp>
        <p:sp>
          <p:nvSpPr>
            <p:cNvPr id="35" name="Freeform: Shape 34">
              <a:extLst>
                <a:ext uri="{FF2B5EF4-FFF2-40B4-BE49-F238E27FC236}">
                  <a16:creationId xmlns:a16="http://schemas.microsoft.com/office/drawing/2014/main" id="{53871B77-82D8-9E96-7FDF-19E07894D012}"/>
                </a:ext>
              </a:extLst>
            </p:cNvPr>
            <p:cNvSpPr/>
            <p:nvPr/>
          </p:nvSpPr>
          <p:spPr>
            <a:xfrm>
              <a:off x="10085832" y="8849421"/>
              <a:ext cx="669369" cy="749856"/>
            </a:xfrm>
            <a:custGeom>
              <a:avLst/>
              <a:gdLst>
                <a:gd name="connsiteX0" fmla="*/ 260667 w 669369"/>
                <a:gd name="connsiteY0" fmla="*/ 6542 h 749856"/>
                <a:gd name="connsiteX1" fmla="*/ 515461 w 669369"/>
                <a:gd name="connsiteY1" fmla="*/ 44071 h 749856"/>
                <a:gd name="connsiteX2" fmla="*/ 650335 w 669369"/>
                <a:gd name="connsiteY2" fmla="*/ 226855 h 749856"/>
                <a:gd name="connsiteX3" fmla="*/ 669099 w 669369"/>
                <a:gd name="connsiteY3" fmla="*/ 426404 h 749856"/>
                <a:gd name="connsiteX4" fmla="*/ 208470 w 669369"/>
                <a:gd name="connsiteY4" fmla="*/ 426404 h 749856"/>
                <a:gd name="connsiteX5" fmla="*/ 248666 w 669369"/>
                <a:gd name="connsiteY5" fmla="*/ 550039 h 749856"/>
                <a:gd name="connsiteX6" fmla="*/ 408590 w 669369"/>
                <a:gd name="connsiteY6" fmla="*/ 587472 h 749856"/>
                <a:gd name="connsiteX7" fmla="*/ 543464 w 669369"/>
                <a:gd name="connsiteY7" fmla="*/ 505081 h 749856"/>
                <a:gd name="connsiteX8" fmla="*/ 645001 w 669369"/>
                <a:gd name="connsiteY8" fmla="*/ 630239 h 749856"/>
                <a:gd name="connsiteX9" fmla="*/ 370110 w 669369"/>
                <a:gd name="connsiteY9" fmla="*/ 749111 h 749856"/>
                <a:gd name="connsiteX10" fmla="*/ 115697 w 669369"/>
                <a:gd name="connsiteY10" fmla="*/ 673673 h 749856"/>
                <a:gd name="connsiteX11" fmla="*/ 2444 w 669369"/>
                <a:gd name="connsiteY11" fmla="*/ 428785 h 749856"/>
                <a:gd name="connsiteX12" fmla="*/ 63881 w 669369"/>
                <a:gd name="connsiteY12" fmla="*/ 132082 h 749856"/>
                <a:gd name="connsiteX13" fmla="*/ 260667 w 669369"/>
                <a:gd name="connsiteY13" fmla="*/ 6542 h 749856"/>
                <a:gd name="connsiteX14" fmla="*/ 236283 w 669369"/>
                <a:gd name="connsiteY14" fmla="*/ 199900 h 749856"/>
                <a:gd name="connsiteX15" fmla="*/ 208375 w 669369"/>
                <a:gd name="connsiteY15" fmla="*/ 307246 h 749856"/>
                <a:gd name="connsiteX16" fmla="*/ 460216 w 669369"/>
                <a:gd name="connsiteY16" fmla="*/ 307246 h 749856"/>
                <a:gd name="connsiteX17" fmla="*/ 429450 w 669369"/>
                <a:gd name="connsiteY17" fmla="*/ 188851 h 749856"/>
                <a:gd name="connsiteX18" fmla="*/ 236283 w 669369"/>
                <a:gd name="connsiteY18" fmla="*/ 199900 h 749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69369" h="749856">
                  <a:moveTo>
                    <a:pt x="260667" y="6542"/>
                  </a:moveTo>
                  <a:cubicBezTo>
                    <a:pt x="346297" y="-7650"/>
                    <a:pt x="439261" y="-316"/>
                    <a:pt x="515461" y="44071"/>
                  </a:cubicBezTo>
                  <a:cubicBezTo>
                    <a:pt x="583279" y="83123"/>
                    <a:pt x="629285" y="152465"/>
                    <a:pt x="650335" y="226855"/>
                  </a:cubicBezTo>
                  <a:cubicBezTo>
                    <a:pt x="669956" y="291435"/>
                    <a:pt x="669956" y="359539"/>
                    <a:pt x="669099" y="426404"/>
                  </a:cubicBezTo>
                  <a:cubicBezTo>
                    <a:pt x="515556" y="426404"/>
                    <a:pt x="362013" y="426404"/>
                    <a:pt x="208470" y="426404"/>
                  </a:cubicBezTo>
                  <a:cubicBezTo>
                    <a:pt x="208565" y="470124"/>
                    <a:pt x="215900" y="518035"/>
                    <a:pt x="248666" y="550039"/>
                  </a:cubicBezTo>
                  <a:cubicBezTo>
                    <a:pt x="290004" y="590806"/>
                    <a:pt x="353822" y="596140"/>
                    <a:pt x="408590" y="587472"/>
                  </a:cubicBezTo>
                  <a:cubicBezTo>
                    <a:pt x="462693" y="579090"/>
                    <a:pt x="506603" y="543181"/>
                    <a:pt x="543464" y="505081"/>
                  </a:cubicBezTo>
                  <a:cubicBezTo>
                    <a:pt x="577373" y="546705"/>
                    <a:pt x="610235" y="589282"/>
                    <a:pt x="645001" y="630239"/>
                  </a:cubicBezTo>
                  <a:cubicBezTo>
                    <a:pt x="576993" y="708916"/>
                    <a:pt x="471741" y="744920"/>
                    <a:pt x="370110" y="749111"/>
                  </a:cubicBezTo>
                  <a:cubicBezTo>
                    <a:pt x="280384" y="754159"/>
                    <a:pt x="184848" y="734062"/>
                    <a:pt x="115697" y="673673"/>
                  </a:cubicBezTo>
                  <a:cubicBezTo>
                    <a:pt x="44640" y="613094"/>
                    <a:pt x="10255" y="519844"/>
                    <a:pt x="2444" y="428785"/>
                  </a:cubicBezTo>
                  <a:cubicBezTo>
                    <a:pt x="-6128" y="327249"/>
                    <a:pt x="6350" y="218664"/>
                    <a:pt x="63881" y="132082"/>
                  </a:cubicBezTo>
                  <a:cubicBezTo>
                    <a:pt x="107886" y="64645"/>
                    <a:pt x="181800" y="19972"/>
                    <a:pt x="260667" y="6542"/>
                  </a:cubicBezTo>
                  <a:moveTo>
                    <a:pt x="236283" y="199900"/>
                  </a:moveTo>
                  <a:cubicBezTo>
                    <a:pt x="213804" y="230856"/>
                    <a:pt x="209042" y="270004"/>
                    <a:pt x="208375" y="307246"/>
                  </a:cubicBezTo>
                  <a:lnTo>
                    <a:pt x="460216" y="307246"/>
                  </a:lnTo>
                  <a:cubicBezTo>
                    <a:pt x="459835" y="266289"/>
                    <a:pt x="455930" y="222093"/>
                    <a:pt x="429450" y="188851"/>
                  </a:cubicBezTo>
                  <a:cubicBezTo>
                    <a:pt x="382111" y="129700"/>
                    <a:pt x="278003" y="138273"/>
                    <a:pt x="236283" y="199900"/>
                  </a:cubicBezTo>
                  <a:close/>
                </a:path>
              </a:pathLst>
            </a:custGeom>
            <a:solidFill>
              <a:srgbClr val="000000"/>
            </a:solidFill>
            <a:ln w="9525" cap="flat">
              <a:noFill/>
              <a:prstDash val="solid"/>
              <a:miter/>
            </a:ln>
          </p:spPr>
          <p:txBody>
            <a:bodyPr rtlCol="0" anchor="ctr"/>
            <a:lstStyle/>
            <a:p>
              <a:endParaRPr lang="en-US" sz="900"/>
            </a:p>
          </p:txBody>
        </p:sp>
        <p:sp>
          <p:nvSpPr>
            <p:cNvPr id="36" name="Freeform: Shape 35">
              <a:extLst>
                <a:ext uri="{FF2B5EF4-FFF2-40B4-BE49-F238E27FC236}">
                  <a16:creationId xmlns:a16="http://schemas.microsoft.com/office/drawing/2014/main" id="{08EB9A85-89C6-1EC3-5478-A8F89D67749A}"/>
                </a:ext>
              </a:extLst>
            </p:cNvPr>
            <p:cNvSpPr/>
            <p:nvPr/>
          </p:nvSpPr>
          <p:spPr>
            <a:xfrm>
              <a:off x="10852675" y="8849297"/>
              <a:ext cx="625965" cy="749878"/>
            </a:xfrm>
            <a:custGeom>
              <a:avLst/>
              <a:gdLst>
                <a:gd name="connsiteX0" fmla="*/ 115044 w 625965"/>
                <a:gd name="connsiteY0" fmla="*/ 72770 h 749878"/>
                <a:gd name="connsiteX1" fmla="*/ 437561 w 625965"/>
                <a:gd name="connsiteY1" fmla="*/ 13810 h 749878"/>
                <a:gd name="connsiteX2" fmla="*/ 621870 w 625965"/>
                <a:gd name="connsiteY2" fmla="*/ 187165 h 749878"/>
                <a:gd name="connsiteX3" fmla="*/ 458230 w 625965"/>
                <a:gd name="connsiteY3" fmla="*/ 258221 h 749878"/>
                <a:gd name="connsiteX4" fmla="*/ 411843 w 625965"/>
                <a:gd name="connsiteY4" fmla="*/ 184117 h 749878"/>
                <a:gd name="connsiteX5" fmla="*/ 233916 w 625965"/>
                <a:gd name="connsiteY5" fmla="*/ 212120 h 749878"/>
                <a:gd name="connsiteX6" fmla="*/ 210771 w 625965"/>
                <a:gd name="connsiteY6" fmla="*/ 371093 h 749878"/>
                <a:gd name="connsiteX7" fmla="*/ 230868 w 625965"/>
                <a:gd name="connsiteY7" fmla="*/ 533684 h 749878"/>
                <a:gd name="connsiteX8" fmla="*/ 439371 w 625965"/>
                <a:gd name="connsiteY8" fmla="*/ 540352 h 749878"/>
                <a:gd name="connsiteX9" fmla="*/ 468708 w 625965"/>
                <a:gd name="connsiteY9" fmla="*/ 483392 h 749878"/>
                <a:gd name="connsiteX10" fmla="*/ 625965 w 625965"/>
                <a:gd name="connsiteY10" fmla="*/ 551782 h 749878"/>
                <a:gd name="connsiteX11" fmla="*/ 521095 w 625965"/>
                <a:gd name="connsiteY11" fmla="*/ 697800 h 749878"/>
                <a:gd name="connsiteX12" fmla="*/ 271921 w 625965"/>
                <a:gd name="connsiteY12" fmla="*/ 745425 h 749878"/>
                <a:gd name="connsiteX13" fmla="*/ 70086 w 625965"/>
                <a:gd name="connsiteY13" fmla="*/ 627696 h 749878"/>
                <a:gd name="connsiteX14" fmla="*/ 1316 w 625965"/>
                <a:gd name="connsiteY14" fmla="*/ 333183 h 749878"/>
                <a:gd name="connsiteX15" fmla="*/ 115044 w 625965"/>
                <a:gd name="connsiteY15" fmla="*/ 72770 h 749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5965" h="749878">
                  <a:moveTo>
                    <a:pt x="115044" y="72770"/>
                  </a:moveTo>
                  <a:cubicBezTo>
                    <a:pt x="202770" y="-1430"/>
                    <a:pt x="329357" y="-14479"/>
                    <a:pt x="437561" y="13810"/>
                  </a:cubicBezTo>
                  <a:cubicBezTo>
                    <a:pt x="523476" y="36003"/>
                    <a:pt x="592628" y="104202"/>
                    <a:pt x="621870" y="187165"/>
                  </a:cubicBezTo>
                  <a:cubicBezTo>
                    <a:pt x="567387" y="211073"/>
                    <a:pt x="512713" y="234504"/>
                    <a:pt x="458230" y="258221"/>
                  </a:cubicBezTo>
                  <a:cubicBezTo>
                    <a:pt x="449086" y="230313"/>
                    <a:pt x="436418" y="201738"/>
                    <a:pt x="411843" y="184117"/>
                  </a:cubicBezTo>
                  <a:cubicBezTo>
                    <a:pt x="358503" y="144969"/>
                    <a:pt x="269445" y="152494"/>
                    <a:pt x="233916" y="212120"/>
                  </a:cubicBezTo>
                  <a:cubicBezTo>
                    <a:pt x="204294" y="259650"/>
                    <a:pt x="211342" y="317753"/>
                    <a:pt x="210771" y="371093"/>
                  </a:cubicBezTo>
                  <a:cubicBezTo>
                    <a:pt x="212104" y="425385"/>
                    <a:pt x="203055" y="484059"/>
                    <a:pt x="230868" y="533684"/>
                  </a:cubicBezTo>
                  <a:cubicBezTo>
                    <a:pt x="271350" y="608265"/>
                    <a:pt x="392317" y="607884"/>
                    <a:pt x="439371" y="540352"/>
                  </a:cubicBezTo>
                  <a:cubicBezTo>
                    <a:pt x="452134" y="523112"/>
                    <a:pt x="460135" y="502919"/>
                    <a:pt x="468708" y="483392"/>
                  </a:cubicBezTo>
                  <a:cubicBezTo>
                    <a:pt x="521095" y="506252"/>
                    <a:pt x="573578" y="528922"/>
                    <a:pt x="625965" y="551782"/>
                  </a:cubicBezTo>
                  <a:cubicBezTo>
                    <a:pt x="605106" y="608741"/>
                    <a:pt x="571673" y="662939"/>
                    <a:pt x="521095" y="697800"/>
                  </a:cubicBezTo>
                  <a:cubicBezTo>
                    <a:pt x="449372" y="748092"/>
                    <a:pt x="356598" y="756855"/>
                    <a:pt x="271921" y="745425"/>
                  </a:cubicBezTo>
                  <a:cubicBezTo>
                    <a:pt x="192673" y="734757"/>
                    <a:pt x="116473" y="693800"/>
                    <a:pt x="70086" y="627696"/>
                  </a:cubicBezTo>
                  <a:cubicBezTo>
                    <a:pt x="9603" y="543114"/>
                    <a:pt x="-4876" y="434624"/>
                    <a:pt x="1316" y="333183"/>
                  </a:cubicBezTo>
                  <a:cubicBezTo>
                    <a:pt x="7031" y="237171"/>
                    <a:pt x="39702" y="136778"/>
                    <a:pt x="115044" y="72770"/>
                  </a:cubicBezTo>
                  <a:close/>
                </a:path>
              </a:pathLst>
            </a:custGeom>
            <a:solidFill>
              <a:srgbClr val="000000"/>
            </a:solidFill>
            <a:ln w="9525" cap="flat">
              <a:noFill/>
              <a:prstDash val="solid"/>
              <a:miter/>
            </a:ln>
          </p:spPr>
          <p:txBody>
            <a:bodyPr rtlCol="0" anchor="ctr"/>
            <a:lstStyle/>
            <a:p>
              <a:endParaRPr lang="en-US" sz="900"/>
            </a:p>
          </p:txBody>
        </p:sp>
        <p:sp>
          <p:nvSpPr>
            <p:cNvPr id="37" name="Freeform: Shape 36">
              <a:extLst>
                <a:ext uri="{FF2B5EF4-FFF2-40B4-BE49-F238E27FC236}">
                  <a16:creationId xmlns:a16="http://schemas.microsoft.com/office/drawing/2014/main" id="{7D9AA833-AD83-E679-5D6E-186A8D02B00C}"/>
                </a:ext>
              </a:extLst>
            </p:cNvPr>
            <p:cNvSpPr/>
            <p:nvPr/>
          </p:nvSpPr>
          <p:spPr>
            <a:xfrm>
              <a:off x="13262546" y="8849276"/>
              <a:ext cx="625919" cy="749850"/>
            </a:xfrm>
            <a:custGeom>
              <a:avLst/>
              <a:gdLst>
                <a:gd name="connsiteX0" fmla="*/ 114142 w 625919"/>
                <a:gd name="connsiteY0" fmla="*/ 73457 h 749850"/>
                <a:gd name="connsiteX1" fmla="*/ 437897 w 625919"/>
                <a:gd name="connsiteY1" fmla="*/ 13831 h 749850"/>
                <a:gd name="connsiteX2" fmla="*/ 621920 w 625919"/>
                <a:gd name="connsiteY2" fmla="*/ 187281 h 749850"/>
                <a:gd name="connsiteX3" fmla="*/ 458280 w 625919"/>
                <a:gd name="connsiteY3" fmla="*/ 258242 h 749850"/>
                <a:gd name="connsiteX4" fmla="*/ 399225 w 625919"/>
                <a:gd name="connsiteY4" fmla="*/ 175946 h 749850"/>
                <a:gd name="connsiteX5" fmla="*/ 237776 w 625919"/>
                <a:gd name="connsiteY5" fmla="*/ 206426 h 749850"/>
                <a:gd name="connsiteX6" fmla="*/ 210725 w 625919"/>
                <a:gd name="connsiteY6" fmla="*/ 371209 h 749850"/>
                <a:gd name="connsiteX7" fmla="*/ 231013 w 625919"/>
                <a:gd name="connsiteY7" fmla="*/ 534086 h 749850"/>
                <a:gd name="connsiteX8" fmla="*/ 437992 w 625919"/>
                <a:gd name="connsiteY8" fmla="*/ 542278 h 749850"/>
                <a:gd name="connsiteX9" fmla="*/ 468662 w 625919"/>
                <a:gd name="connsiteY9" fmla="*/ 483413 h 749850"/>
                <a:gd name="connsiteX10" fmla="*/ 625920 w 625919"/>
                <a:gd name="connsiteY10" fmla="*/ 551898 h 749850"/>
                <a:gd name="connsiteX11" fmla="*/ 514573 w 625919"/>
                <a:gd name="connsiteY11" fmla="*/ 702203 h 749850"/>
                <a:gd name="connsiteX12" fmla="*/ 265494 w 625919"/>
                <a:gd name="connsiteY12" fmla="*/ 744398 h 749850"/>
                <a:gd name="connsiteX13" fmla="*/ 66422 w 625919"/>
                <a:gd name="connsiteY13" fmla="*/ 622478 h 749850"/>
                <a:gd name="connsiteX14" fmla="*/ 1937 w 625919"/>
                <a:gd name="connsiteY14" fmla="*/ 324441 h 749850"/>
                <a:gd name="connsiteX15" fmla="*/ 114142 w 625919"/>
                <a:gd name="connsiteY15" fmla="*/ 73457 h 74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5919" h="749850">
                  <a:moveTo>
                    <a:pt x="114142" y="73457"/>
                  </a:moveTo>
                  <a:cubicBezTo>
                    <a:pt x="201962" y="-1409"/>
                    <a:pt x="329121" y="-14554"/>
                    <a:pt x="437897" y="13831"/>
                  </a:cubicBezTo>
                  <a:cubicBezTo>
                    <a:pt x="523717" y="36215"/>
                    <a:pt x="592582" y="104318"/>
                    <a:pt x="621920" y="187281"/>
                  </a:cubicBezTo>
                  <a:cubicBezTo>
                    <a:pt x="567341" y="210998"/>
                    <a:pt x="512763" y="234525"/>
                    <a:pt x="458280" y="258242"/>
                  </a:cubicBezTo>
                  <a:cubicBezTo>
                    <a:pt x="448184" y="225476"/>
                    <a:pt x="430753" y="192425"/>
                    <a:pt x="399225" y="175946"/>
                  </a:cubicBezTo>
                  <a:cubicBezTo>
                    <a:pt x="347599" y="148133"/>
                    <a:pt x="272447" y="155658"/>
                    <a:pt x="237776" y="206426"/>
                  </a:cubicBezTo>
                  <a:cubicBezTo>
                    <a:pt x="203772" y="254432"/>
                    <a:pt x="211202" y="315869"/>
                    <a:pt x="210725" y="371209"/>
                  </a:cubicBezTo>
                  <a:cubicBezTo>
                    <a:pt x="212059" y="425692"/>
                    <a:pt x="203105" y="484366"/>
                    <a:pt x="231013" y="534086"/>
                  </a:cubicBezTo>
                  <a:cubicBezTo>
                    <a:pt x="271304" y="607524"/>
                    <a:pt x="390081" y="607905"/>
                    <a:pt x="437992" y="542278"/>
                  </a:cubicBezTo>
                  <a:cubicBezTo>
                    <a:pt x="451422" y="524561"/>
                    <a:pt x="459899" y="503702"/>
                    <a:pt x="468662" y="483413"/>
                  </a:cubicBezTo>
                  <a:cubicBezTo>
                    <a:pt x="521050" y="506178"/>
                    <a:pt x="573532" y="528943"/>
                    <a:pt x="625920" y="551898"/>
                  </a:cubicBezTo>
                  <a:cubicBezTo>
                    <a:pt x="604298" y="611144"/>
                    <a:pt x="568579" y="667532"/>
                    <a:pt x="514573" y="702203"/>
                  </a:cubicBezTo>
                  <a:cubicBezTo>
                    <a:pt x="441706" y="749732"/>
                    <a:pt x="349600" y="756971"/>
                    <a:pt x="265494" y="744398"/>
                  </a:cubicBezTo>
                  <a:cubicBezTo>
                    <a:pt x="186341" y="732492"/>
                    <a:pt x="111189" y="689534"/>
                    <a:pt x="66422" y="622478"/>
                  </a:cubicBezTo>
                  <a:cubicBezTo>
                    <a:pt x="7366" y="535991"/>
                    <a:pt x="-5587" y="426644"/>
                    <a:pt x="1937" y="324441"/>
                  </a:cubicBezTo>
                  <a:cubicBezTo>
                    <a:pt x="8890" y="231668"/>
                    <a:pt x="41656" y="135465"/>
                    <a:pt x="114142" y="73457"/>
                  </a:cubicBezTo>
                  <a:close/>
                </a:path>
              </a:pathLst>
            </a:custGeom>
            <a:solidFill>
              <a:srgbClr val="000000"/>
            </a:solidFill>
            <a:ln w="9525" cap="flat">
              <a:noFill/>
              <a:prstDash val="solid"/>
              <a:miter/>
            </a:ln>
          </p:spPr>
          <p:txBody>
            <a:bodyPr rtlCol="0" anchor="ctr"/>
            <a:lstStyle/>
            <a:p>
              <a:endParaRPr lang="en-US" sz="900"/>
            </a:p>
          </p:txBody>
        </p:sp>
        <p:sp>
          <p:nvSpPr>
            <p:cNvPr id="38" name="Freeform: Shape 37">
              <a:extLst>
                <a:ext uri="{FF2B5EF4-FFF2-40B4-BE49-F238E27FC236}">
                  <a16:creationId xmlns:a16="http://schemas.microsoft.com/office/drawing/2014/main" id="{5BEADA96-1A80-9EB1-DBCA-0EBF9FDAB801}"/>
                </a:ext>
              </a:extLst>
            </p:cNvPr>
            <p:cNvSpPr/>
            <p:nvPr/>
          </p:nvSpPr>
          <p:spPr>
            <a:xfrm>
              <a:off x="14778191" y="8849530"/>
              <a:ext cx="689710" cy="749617"/>
            </a:xfrm>
            <a:custGeom>
              <a:avLst/>
              <a:gdLst>
                <a:gd name="connsiteX0" fmla="*/ 27247 w 689710"/>
                <a:gd name="connsiteY0" fmla="*/ 137021 h 749617"/>
                <a:gd name="connsiteX1" fmla="*/ 239750 w 689710"/>
                <a:gd name="connsiteY1" fmla="*/ 5290 h 749617"/>
                <a:gd name="connsiteX2" fmla="*/ 522070 w 689710"/>
                <a:gd name="connsiteY2" fmla="*/ 49582 h 749617"/>
                <a:gd name="connsiteX3" fmla="*/ 622654 w 689710"/>
                <a:gd name="connsiteY3" fmla="*/ 247606 h 749617"/>
                <a:gd name="connsiteX4" fmla="*/ 623036 w 689710"/>
                <a:gd name="connsiteY4" fmla="*/ 575838 h 749617"/>
                <a:gd name="connsiteX5" fmla="*/ 689711 w 689710"/>
                <a:gd name="connsiteY5" fmla="*/ 575933 h 749617"/>
                <a:gd name="connsiteX6" fmla="*/ 689711 w 689710"/>
                <a:gd name="connsiteY6" fmla="*/ 733000 h 749617"/>
                <a:gd name="connsiteX7" fmla="*/ 506259 w 689710"/>
                <a:gd name="connsiteY7" fmla="*/ 713950 h 749617"/>
                <a:gd name="connsiteX8" fmla="*/ 438441 w 689710"/>
                <a:gd name="connsiteY8" fmla="*/ 603270 h 749617"/>
                <a:gd name="connsiteX9" fmla="*/ 388625 w 689710"/>
                <a:gd name="connsiteY9" fmla="*/ 690805 h 749617"/>
                <a:gd name="connsiteX10" fmla="*/ 169074 w 689710"/>
                <a:gd name="connsiteY10" fmla="*/ 745288 h 749617"/>
                <a:gd name="connsiteX11" fmla="*/ 15341 w 689710"/>
                <a:gd name="connsiteY11" fmla="*/ 626892 h 749617"/>
                <a:gd name="connsiteX12" fmla="*/ 37153 w 689710"/>
                <a:gd name="connsiteY12" fmla="*/ 416008 h 749617"/>
                <a:gd name="connsiteX13" fmla="*/ 191076 w 689710"/>
                <a:gd name="connsiteY13" fmla="*/ 327521 h 749617"/>
                <a:gd name="connsiteX14" fmla="*/ 420629 w 689710"/>
                <a:gd name="connsiteY14" fmla="*/ 316663 h 749617"/>
                <a:gd name="connsiteX15" fmla="*/ 392911 w 689710"/>
                <a:gd name="connsiteY15" fmla="*/ 189028 h 749617"/>
                <a:gd name="connsiteX16" fmla="*/ 258323 w 689710"/>
                <a:gd name="connsiteY16" fmla="*/ 163310 h 749617"/>
                <a:gd name="connsiteX17" fmla="*/ 147452 w 689710"/>
                <a:gd name="connsiteY17" fmla="*/ 243130 h 749617"/>
                <a:gd name="connsiteX18" fmla="*/ 27247 w 689710"/>
                <a:gd name="connsiteY18" fmla="*/ 137021 h 749617"/>
                <a:gd name="connsiteX19" fmla="*/ 252894 w 689710"/>
                <a:gd name="connsiteY19" fmla="*/ 442583 h 749617"/>
                <a:gd name="connsiteX20" fmla="*/ 260038 w 689710"/>
                <a:gd name="connsiteY20" fmla="*/ 604508 h 749617"/>
                <a:gd name="connsiteX21" fmla="*/ 401579 w 689710"/>
                <a:gd name="connsiteY21" fmla="*/ 571552 h 749617"/>
                <a:gd name="connsiteX22" fmla="*/ 420534 w 689710"/>
                <a:gd name="connsiteY22" fmla="*/ 431725 h 749617"/>
                <a:gd name="connsiteX23" fmla="*/ 252894 w 689710"/>
                <a:gd name="connsiteY23" fmla="*/ 442583 h 749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89710" h="749617">
                  <a:moveTo>
                    <a:pt x="27247" y="137021"/>
                  </a:moveTo>
                  <a:cubicBezTo>
                    <a:pt x="73634" y="63583"/>
                    <a:pt x="153834" y="15387"/>
                    <a:pt x="239750" y="5290"/>
                  </a:cubicBezTo>
                  <a:cubicBezTo>
                    <a:pt x="334618" y="-6044"/>
                    <a:pt x="438632" y="-2520"/>
                    <a:pt x="522070" y="49582"/>
                  </a:cubicBezTo>
                  <a:cubicBezTo>
                    <a:pt x="588936" y="91015"/>
                    <a:pt x="621988" y="171025"/>
                    <a:pt x="622654" y="247606"/>
                  </a:cubicBezTo>
                  <a:cubicBezTo>
                    <a:pt x="623512" y="357049"/>
                    <a:pt x="622654" y="466396"/>
                    <a:pt x="623036" y="575838"/>
                  </a:cubicBezTo>
                  <a:cubicBezTo>
                    <a:pt x="645134" y="575838"/>
                    <a:pt x="667422" y="575838"/>
                    <a:pt x="689711" y="575933"/>
                  </a:cubicBezTo>
                  <a:cubicBezTo>
                    <a:pt x="689615" y="628225"/>
                    <a:pt x="689615" y="680613"/>
                    <a:pt x="689711" y="733000"/>
                  </a:cubicBezTo>
                  <a:cubicBezTo>
                    <a:pt x="628750" y="728238"/>
                    <a:pt x="561790" y="746621"/>
                    <a:pt x="506259" y="713950"/>
                  </a:cubicBezTo>
                  <a:cubicBezTo>
                    <a:pt x="466540" y="690614"/>
                    <a:pt x="448442" y="646037"/>
                    <a:pt x="438441" y="603270"/>
                  </a:cubicBezTo>
                  <a:cubicBezTo>
                    <a:pt x="423963" y="633559"/>
                    <a:pt x="413866" y="667278"/>
                    <a:pt x="388625" y="690805"/>
                  </a:cubicBezTo>
                  <a:cubicBezTo>
                    <a:pt x="331952" y="747193"/>
                    <a:pt x="244702" y="756908"/>
                    <a:pt x="169074" y="745288"/>
                  </a:cubicBezTo>
                  <a:cubicBezTo>
                    <a:pt x="102113" y="735477"/>
                    <a:pt x="38676" y="691948"/>
                    <a:pt x="15341" y="626892"/>
                  </a:cubicBezTo>
                  <a:cubicBezTo>
                    <a:pt x="-9234" y="558693"/>
                    <a:pt x="-5900" y="476302"/>
                    <a:pt x="37153" y="416008"/>
                  </a:cubicBezTo>
                  <a:cubicBezTo>
                    <a:pt x="73062" y="366097"/>
                    <a:pt x="132498" y="339808"/>
                    <a:pt x="191076" y="327521"/>
                  </a:cubicBezTo>
                  <a:cubicBezTo>
                    <a:pt x="266515" y="311424"/>
                    <a:pt x="344048" y="317996"/>
                    <a:pt x="420629" y="316663"/>
                  </a:cubicBezTo>
                  <a:cubicBezTo>
                    <a:pt x="420439" y="273419"/>
                    <a:pt x="425963" y="222746"/>
                    <a:pt x="392911" y="189028"/>
                  </a:cubicBezTo>
                  <a:cubicBezTo>
                    <a:pt x="357764" y="155119"/>
                    <a:pt x="303377" y="154547"/>
                    <a:pt x="258323" y="163310"/>
                  </a:cubicBezTo>
                  <a:cubicBezTo>
                    <a:pt x="211460" y="172359"/>
                    <a:pt x="174884" y="205982"/>
                    <a:pt x="147452" y="243130"/>
                  </a:cubicBezTo>
                  <a:cubicBezTo>
                    <a:pt x="107447" y="207697"/>
                    <a:pt x="67728" y="171883"/>
                    <a:pt x="27247" y="137021"/>
                  </a:cubicBezTo>
                  <a:moveTo>
                    <a:pt x="252894" y="442583"/>
                  </a:moveTo>
                  <a:cubicBezTo>
                    <a:pt x="182600" y="464872"/>
                    <a:pt x="184981" y="591078"/>
                    <a:pt x="260038" y="604508"/>
                  </a:cubicBezTo>
                  <a:cubicBezTo>
                    <a:pt x="308044" y="613557"/>
                    <a:pt x="366337" y="609461"/>
                    <a:pt x="401579" y="571552"/>
                  </a:cubicBezTo>
                  <a:cubicBezTo>
                    <a:pt x="433298" y="532213"/>
                    <a:pt x="416438" y="477921"/>
                    <a:pt x="420534" y="431725"/>
                  </a:cubicBezTo>
                  <a:cubicBezTo>
                    <a:pt x="364813" y="434677"/>
                    <a:pt x="306615" y="423724"/>
                    <a:pt x="252894" y="442583"/>
                  </a:cubicBezTo>
                  <a:close/>
                </a:path>
              </a:pathLst>
            </a:custGeom>
            <a:solidFill>
              <a:srgbClr val="000000"/>
            </a:solidFill>
            <a:ln w="9525" cap="flat">
              <a:noFill/>
              <a:prstDash val="solid"/>
              <a:miter/>
            </a:ln>
          </p:spPr>
          <p:txBody>
            <a:bodyPr rtlCol="0" anchor="ctr"/>
            <a:lstStyle/>
            <a:p>
              <a:endParaRPr lang="en-US" sz="900"/>
            </a:p>
          </p:txBody>
        </p:sp>
        <p:sp>
          <p:nvSpPr>
            <p:cNvPr id="39" name="Freeform: Shape 38">
              <a:extLst>
                <a:ext uri="{FF2B5EF4-FFF2-40B4-BE49-F238E27FC236}">
                  <a16:creationId xmlns:a16="http://schemas.microsoft.com/office/drawing/2014/main" id="{E08DAAAF-22D3-8686-027F-301825BDAA00}"/>
                </a:ext>
              </a:extLst>
            </p:cNvPr>
            <p:cNvSpPr/>
            <p:nvPr/>
          </p:nvSpPr>
          <p:spPr>
            <a:xfrm>
              <a:off x="15602775" y="8849035"/>
              <a:ext cx="633507" cy="733518"/>
            </a:xfrm>
            <a:custGeom>
              <a:avLst/>
              <a:gdLst>
                <a:gd name="connsiteX0" fmla="*/ 311944 w 633507"/>
                <a:gd name="connsiteY0" fmla="*/ 20073 h 733518"/>
                <a:gd name="connsiteX1" fmla="*/ 569214 w 633507"/>
                <a:gd name="connsiteY1" fmla="*/ 66078 h 733518"/>
                <a:gd name="connsiteX2" fmla="*/ 633413 w 633507"/>
                <a:gd name="connsiteY2" fmla="*/ 276295 h 733518"/>
                <a:gd name="connsiteX3" fmla="*/ 633508 w 633507"/>
                <a:gd name="connsiteY3" fmla="*/ 733495 h 733518"/>
                <a:gd name="connsiteX4" fmla="*/ 431006 w 633507"/>
                <a:gd name="connsiteY4" fmla="*/ 733495 h 733518"/>
                <a:gd name="connsiteX5" fmla="*/ 430435 w 633507"/>
                <a:gd name="connsiteY5" fmla="*/ 276676 h 733518"/>
                <a:gd name="connsiteX6" fmla="*/ 369951 w 633507"/>
                <a:gd name="connsiteY6" fmla="*/ 169901 h 733518"/>
                <a:gd name="connsiteX7" fmla="*/ 203264 w 633507"/>
                <a:gd name="connsiteY7" fmla="*/ 257245 h 733518"/>
                <a:gd name="connsiteX8" fmla="*/ 202502 w 633507"/>
                <a:gd name="connsiteY8" fmla="*/ 733495 h 733518"/>
                <a:gd name="connsiteX9" fmla="*/ 0 w 633507"/>
                <a:gd name="connsiteY9" fmla="*/ 733400 h 733518"/>
                <a:gd name="connsiteX10" fmla="*/ 95 w 633507"/>
                <a:gd name="connsiteY10" fmla="*/ 16739 h 733518"/>
                <a:gd name="connsiteX11" fmla="*/ 202406 w 633507"/>
                <a:gd name="connsiteY11" fmla="*/ 16739 h 733518"/>
                <a:gd name="connsiteX12" fmla="*/ 204883 w 633507"/>
                <a:gd name="connsiteY12" fmla="*/ 144564 h 733518"/>
                <a:gd name="connsiteX13" fmla="*/ 311944 w 633507"/>
                <a:gd name="connsiteY13" fmla="*/ 20073 h 73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3507" h="733518">
                  <a:moveTo>
                    <a:pt x="311944" y="20073"/>
                  </a:moveTo>
                  <a:cubicBezTo>
                    <a:pt x="395669" y="-15837"/>
                    <a:pt x="506825" y="-5359"/>
                    <a:pt x="569214" y="66078"/>
                  </a:cubicBezTo>
                  <a:cubicBezTo>
                    <a:pt x="618649" y="123609"/>
                    <a:pt x="632365" y="202572"/>
                    <a:pt x="633413" y="276295"/>
                  </a:cubicBezTo>
                  <a:cubicBezTo>
                    <a:pt x="633603" y="428695"/>
                    <a:pt x="633317" y="581095"/>
                    <a:pt x="633508" y="733495"/>
                  </a:cubicBezTo>
                  <a:lnTo>
                    <a:pt x="431006" y="733495"/>
                  </a:lnTo>
                  <a:cubicBezTo>
                    <a:pt x="430625" y="581190"/>
                    <a:pt x="431864" y="428981"/>
                    <a:pt x="430435" y="276676"/>
                  </a:cubicBezTo>
                  <a:cubicBezTo>
                    <a:pt x="429101" y="234861"/>
                    <a:pt x="415290" y="183045"/>
                    <a:pt x="369951" y="169901"/>
                  </a:cubicBezTo>
                  <a:cubicBezTo>
                    <a:pt x="305086" y="150946"/>
                    <a:pt x="210884" y="180759"/>
                    <a:pt x="203264" y="257245"/>
                  </a:cubicBezTo>
                  <a:cubicBezTo>
                    <a:pt x="201263" y="415931"/>
                    <a:pt x="202978" y="574713"/>
                    <a:pt x="202502" y="733495"/>
                  </a:cubicBezTo>
                  <a:cubicBezTo>
                    <a:pt x="134970" y="733495"/>
                    <a:pt x="67437" y="733590"/>
                    <a:pt x="0" y="733400"/>
                  </a:cubicBezTo>
                  <a:cubicBezTo>
                    <a:pt x="191" y="494513"/>
                    <a:pt x="-95" y="255626"/>
                    <a:pt x="95" y="16739"/>
                  </a:cubicBezTo>
                  <a:lnTo>
                    <a:pt x="202406" y="16739"/>
                  </a:lnTo>
                  <a:cubicBezTo>
                    <a:pt x="203264" y="59315"/>
                    <a:pt x="200025" y="102083"/>
                    <a:pt x="204883" y="144564"/>
                  </a:cubicBezTo>
                  <a:cubicBezTo>
                    <a:pt x="226790" y="93606"/>
                    <a:pt x="258604" y="42456"/>
                    <a:pt x="311944" y="20073"/>
                  </a:cubicBezTo>
                  <a:close/>
                </a:path>
              </a:pathLst>
            </a:custGeom>
            <a:solidFill>
              <a:srgbClr val="000000"/>
            </a:solidFill>
            <a:ln w="9525" cap="flat">
              <a:noFill/>
              <a:prstDash val="solid"/>
              <a:miter/>
            </a:ln>
          </p:spPr>
          <p:txBody>
            <a:bodyPr rtlCol="0" anchor="ctr"/>
            <a:lstStyle/>
            <a:p>
              <a:endParaRPr lang="en-US" sz="900"/>
            </a:p>
          </p:txBody>
        </p:sp>
        <p:sp>
          <p:nvSpPr>
            <p:cNvPr id="40" name="Freeform: Shape 39">
              <a:extLst>
                <a:ext uri="{FF2B5EF4-FFF2-40B4-BE49-F238E27FC236}">
                  <a16:creationId xmlns:a16="http://schemas.microsoft.com/office/drawing/2014/main" id="{3BF8AFFD-1B6C-839E-B09F-AF5203BE810E}"/>
                </a:ext>
              </a:extLst>
            </p:cNvPr>
            <p:cNvSpPr/>
            <p:nvPr/>
          </p:nvSpPr>
          <p:spPr>
            <a:xfrm>
              <a:off x="17116014" y="8849344"/>
              <a:ext cx="669651" cy="749917"/>
            </a:xfrm>
            <a:custGeom>
              <a:avLst/>
              <a:gdLst>
                <a:gd name="connsiteX0" fmla="*/ 174305 w 669651"/>
                <a:gd name="connsiteY0" fmla="*/ 34909 h 749917"/>
                <a:gd name="connsiteX1" fmla="*/ 433670 w 669651"/>
                <a:gd name="connsiteY1" fmla="*/ 11287 h 749917"/>
                <a:gd name="connsiteX2" fmla="*/ 624838 w 669651"/>
                <a:gd name="connsiteY2" fmla="*/ 161973 h 749917"/>
                <a:gd name="connsiteX3" fmla="*/ 669129 w 669651"/>
                <a:gd name="connsiteY3" fmla="*/ 426482 h 749917"/>
                <a:gd name="connsiteX4" fmla="*/ 208500 w 669651"/>
                <a:gd name="connsiteY4" fmla="*/ 426482 h 749917"/>
                <a:gd name="connsiteX5" fmla="*/ 248028 w 669651"/>
                <a:gd name="connsiteY5" fmla="*/ 549450 h 749917"/>
                <a:gd name="connsiteX6" fmla="*/ 408049 w 669651"/>
                <a:gd name="connsiteY6" fmla="*/ 587645 h 749917"/>
                <a:gd name="connsiteX7" fmla="*/ 543589 w 669651"/>
                <a:gd name="connsiteY7" fmla="*/ 505063 h 749917"/>
                <a:gd name="connsiteX8" fmla="*/ 645031 w 669651"/>
                <a:gd name="connsiteY8" fmla="*/ 631269 h 749917"/>
                <a:gd name="connsiteX9" fmla="*/ 388617 w 669651"/>
                <a:gd name="connsiteY9" fmla="*/ 747951 h 749917"/>
                <a:gd name="connsiteX10" fmla="*/ 125441 w 669651"/>
                <a:gd name="connsiteY10" fmla="*/ 681752 h 749917"/>
                <a:gd name="connsiteX11" fmla="*/ 5045 w 669651"/>
                <a:gd name="connsiteY11" fmla="*/ 451342 h 749917"/>
                <a:gd name="connsiteX12" fmla="*/ 33526 w 669651"/>
                <a:gd name="connsiteY12" fmla="*/ 189214 h 749917"/>
                <a:gd name="connsiteX13" fmla="*/ 174305 w 669651"/>
                <a:gd name="connsiteY13" fmla="*/ 34909 h 749917"/>
                <a:gd name="connsiteX14" fmla="*/ 232502 w 669651"/>
                <a:gd name="connsiteY14" fmla="*/ 205788 h 749917"/>
                <a:gd name="connsiteX15" fmla="*/ 208500 w 669651"/>
                <a:gd name="connsiteY15" fmla="*/ 307324 h 749917"/>
                <a:gd name="connsiteX16" fmla="*/ 460722 w 669651"/>
                <a:gd name="connsiteY16" fmla="*/ 307324 h 749917"/>
                <a:gd name="connsiteX17" fmla="*/ 423956 w 669651"/>
                <a:gd name="connsiteY17" fmla="*/ 182547 h 749917"/>
                <a:gd name="connsiteX18" fmla="*/ 232502 w 669651"/>
                <a:gd name="connsiteY18" fmla="*/ 205883 h 74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69651" h="749917">
                  <a:moveTo>
                    <a:pt x="174305" y="34909"/>
                  </a:moveTo>
                  <a:cubicBezTo>
                    <a:pt x="254220" y="-3858"/>
                    <a:pt x="347945" y="-8144"/>
                    <a:pt x="433670" y="11287"/>
                  </a:cubicBezTo>
                  <a:cubicBezTo>
                    <a:pt x="515681" y="29956"/>
                    <a:pt x="587690" y="86439"/>
                    <a:pt x="624838" y="161973"/>
                  </a:cubicBezTo>
                  <a:cubicBezTo>
                    <a:pt x="667223" y="243126"/>
                    <a:pt x="671510" y="336852"/>
                    <a:pt x="669129" y="426482"/>
                  </a:cubicBezTo>
                  <a:cubicBezTo>
                    <a:pt x="515586" y="426482"/>
                    <a:pt x="362043" y="426482"/>
                    <a:pt x="208500" y="426482"/>
                  </a:cubicBezTo>
                  <a:cubicBezTo>
                    <a:pt x="208690" y="469916"/>
                    <a:pt x="215834" y="517350"/>
                    <a:pt x="248028" y="549450"/>
                  </a:cubicBezTo>
                  <a:cubicBezTo>
                    <a:pt x="289272" y="590693"/>
                    <a:pt x="353089" y="596217"/>
                    <a:pt x="408049" y="587645"/>
                  </a:cubicBezTo>
                  <a:cubicBezTo>
                    <a:pt x="462341" y="579453"/>
                    <a:pt x="506537" y="543449"/>
                    <a:pt x="543589" y="505063"/>
                  </a:cubicBezTo>
                  <a:cubicBezTo>
                    <a:pt x="577308" y="547259"/>
                    <a:pt x="611216" y="589169"/>
                    <a:pt x="645031" y="631269"/>
                  </a:cubicBezTo>
                  <a:cubicBezTo>
                    <a:pt x="580260" y="703755"/>
                    <a:pt x="484153" y="740997"/>
                    <a:pt x="388617" y="747951"/>
                  </a:cubicBezTo>
                  <a:cubicBezTo>
                    <a:pt x="297273" y="756047"/>
                    <a:pt x="198880" y="740140"/>
                    <a:pt x="125441" y="681752"/>
                  </a:cubicBezTo>
                  <a:cubicBezTo>
                    <a:pt x="54481" y="626602"/>
                    <a:pt x="16381" y="538782"/>
                    <a:pt x="5045" y="451342"/>
                  </a:cubicBezTo>
                  <a:cubicBezTo>
                    <a:pt x="-5812" y="363522"/>
                    <a:pt x="-384" y="271701"/>
                    <a:pt x="33526" y="189214"/>
                  </a:cubicBezTo>
                  <a:cubicBezTo>
                    <a:pt x="60291" y="123301"/>
                    <a:pt x="110011" y="66246"/>
                    <a:pt x="174305" y="34909"/>
                  </a:cubicBezTo>
                  <a:moveTo>
                    <a:pt x="232502" y="205788"/>
                  </a:moveTo>
                  <a:cubicBezTo>
                    <a:pt x="213072" y="235887"/>
                    <a:pt x="209262" y="272367"/>
                    <a:pt x="208500" y="307324"/>
                  </a:cubicBezTo>
                  <a:cubicBezTo>
                    <a:pt x="292510" y="307324"/>
                    <a:pt x="376616" y="307324"/>
                    <a:pt x="460722" y="307324"/>
                  </a:cubicBezTo>
                  <a:cubicBezTo>
                    <a:pt x="459770" y="263890"/>
                    <a:pt x="455292" y="215884"/>
                    <a:pt x="423956" y="182547"/>
                  </a:cubicBezTo>
                  <a:cubicBezTo>
                    <a:pt x="372234" y="128730"/>
                    <a:pt x="270317" y="141780"/>
                    <a:pt x="232502" y="205883"/>
                  </a:cubicBezTo>
                  <a:close/>
                </a:path>
              </a:pathLst>
            </a:custGeom>
            <a:solidFill>
              <a:srgbClr val="000000"/>
            </a:solidFill>
            <a:ln w="9525" cap="flat">
              <a:noFill/>
              <a:prstDash val="solid"/>
              <a:miter/>
            </a:ln>
          </p:spPr>
          <p:txBody>
            <a:bodyPr rtlCol="0" anchor="ctr"/>
            <a:lstStyle/>
            <a:p>
              <a:endParaRPr lang="en-US" sz="900"/>
            </a:p>
          </p:txBody>
        </p:sp>
      </p:grpSp>
      <p:sp>
        <p:nvSpPr>
          <p:cNvPr id="5" name="Text Placeholder 6">
            <a:extLst>
              <a:ext uri="{FF2B5EF4-FFF2-40B4-BE49-F238E27FC236}">
                <a16:creationId xmlns:a16="http://schemas.microsoft.com/office/drawing/2014/main" id="{A1A3A660-2669-7441-98EB-FAD490EB52A3}"/>
              </a:ext>
            </a:extLst>
          </p:cNvPr>
          <p:cNvSpPr>
            <a:spLocks noGrp="1"/>
          </p:cNvSpPr>
          <p:nvPr>
            <p:ph type="body" sz="quarter" idx="12"/>
          </p:nvPr>
        </p:nvSpPr>
        <p:spPr>
          <a:xfrm>
            <a:off x="287999" y="6044184"/>
            <a:ext cx="2468622" cy="571500"/>
          </a:xfrm>
        </p:spPr>
        <p:txBody>
          <a:bodyPr anchor="b"/>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dirty="0"/>
              <a:t>Click to edit Master text styles</a:t>
            </a:r>
          </a:p>
        </p:txBody>
      </p:sp>
      <p:sp>
        <p:nvSpPr>
          <p:cNvPr id="6" name="Text Placeholder 5">
            <a:extLst>
              <a:ext uri="{FF2B5EF4-FFF2-40B4-BE49-F238E27FC236}">
                <a16:creationId xmlns:a16="http://schemas.microsoft.com/office/drawing/2014/main" id="{63F499E7-AF36-EB29-41AC-05CB387D9128}"/>
              </a:ext>
            </a:extLst>
          </p:cNvPr>
          <p:cNvSpPr>
            <a:spLocks noGrp="1"/>
          </p:cNvSpPr>
          <p:nvPr>
            <p:ph type="body" sz="quarter" idx="13"/>
          </p:nvPr>
        </p:nvSpPr>
        <p:spPr>
          <a:xfrm>
            <a:off x="3335316" y="6042370"/>
            <a:ext cx="2468622" cy="571500"/>
          </a:xfrm>
        </p:spPr>
        <p:txBody>
          <a:bodyPr anchor="b"/>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dirty="0"/>
              <a:t>Click to edit Master text styles</a:t>
            </a:r>
          </a:p>
        </p:txBody>
      </p:sp>
      <p:pic>
        <p:nvPicPr>
          <p:cNvPr id="7" name="Picture 6">
            <a:extLst>
              <a:ext uri="{FF2B5EF4-FFF2-40B4-BE49-F238E27FC236}">
                <a16:creationId xmlns:a16="http://schemas.microsoft.com/office/drawing/2014/main" id="{1E6BDFC3-C8D8-6AF1-3ADA-2CB71F0FE5B3}"/>
              </a:ext>
            </a:extLst>
          </p:cNvPr>
          <p:cNvPicPr>
            <a:picLocks noChangeAspect="1"/>
          </p:cNvPicPr>
          <p:nvPr userDrawn="1"/>
        </p:nvPicPr>
        <p:blipFill>
          <a:blip r:embed="rId2"/>
          <a:stretch>
            <a:fillRect/>
          </a:stretch>
        </p:blipFill>
        <p:spPr>
          <a:xfrm>
            <a:off x="11138525" y="6263482"/>
            <a:ext cx="819043" cy="304800"/>
          </a:xfrm>
          <a:prstGeom prst="rect">
            <a:avLst/>
          </a:prstGeom>
        </p:spPr>
      </p:pic>
    </p:spTree>
    <p:extLst>
      <p:ext uri="{BB962C8B-B14F-4D97-AF65-F5344CB8AC3E}">
        <p14:creationId xmlns:p14="http://schemas.microsoft.com/office/powerpoint/2010/main" val="2614513771"/>
      </p:ext>
    </p:extLst>
  </p:cSld>
  <p:clrMapOvr>
    <a:masterClrMapping/>
  </p:clrMapOvr>
  <p:transition spd="med">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Cover, cyan backgroun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09C574D-E3CA-271A-2D3C-AB862EF9A943}"/>
              </a:ext>
            </a:extLst>
          </p:cNvPr>
          <p:cNvSpPr/>
          <p:nvPr userDrawn="1"/>
        </p:nvSpPr>
        <p:spPr bwMode="auto">
          <a:xfrm>
            <a:off x="0" y="0"/>
            <a:ext cx="12192000" cy="6000750"/>
          </a:xfrm>
          <a:prstGeom prst="rect">
            <a:avLst/>
          </a:prstGeom>
          <a:solidFill>
            <a:srgbClr val="BAE6FF"/>
          </a:solidFill>
          <a:ln w="19050">
            <a:solidFill>
              <a:srgbClr val="E5F6FF"/>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t" anchorCtr="0" compatLnSpc="1">
            <a:prstTxWarp prst="textNoShape">
              <a:avLst/>
            </a:prstTxWarp>
          </a:bodyPr>
          <a:lstStyle/>
          <a:p>
            <a:pPr marL="0" marR="0" indent="0" algn="l" defTabSz="457109" rtl="0" eaLnBrk="1" fontAlgn="base" latinLnBrk="0" hangingPunct="1">
              <a:lnSpc>
                <a:spcPct val="100000"/>
              </a:lnSpc>
              <a:spcBef>
                <a:spcPct val="0"/>
              </a:spcBef>
              <a:spcAft>
                <a:spcPct val="0"/>
              </a:spcAft>
              <a:buClrTx/>
              <a:buSzTx/>
              <a:buFont typeface="IBM Plex Sans Light"/>
              <a:buNone/>
              <a:tabLst/>
            </a:pPr>
            <a:endParaRPr kumimoji="0" lang="en-US" sz="700" b="0" i="0" u="none" strike="noStrike" cap="none" normalizeH="0" baseline="0">
              <a:ln>
                <a:noFill/>
              </a:ln>
              <a:solidFill>
                <a:schemeClr val="bg1"/>
              </a:solidFill>
              <a:effectLst/>
              <a:latin typeface="+mn-lt"/>
            </a:endParaRPr>
          </a:p>
        </p:txBody>
      </p:sp>
      <p:sp>
        <p:nvSpPr>
          <p:cNvPr id="10" name="Title 1">
            <a:extLst>
              <a:ext uri="{FF2B5EF4-FFF2-40B4-BE49-F238E27FC236}">
                <a16:creationId xmlns:a16="http://schemas.microsoft.com/office/drawing/2014/main" id="{C20F0B5B-6B52-3139-61A7-7B7287D7127D}"/>
              </a:ext>
            </a:extLst>
          </p:cNvPr>
          <p:cNvSpPr>
            <a:spLocks noGrp="1"/>
          </p:cNvSpPr>
          <p:nvPr>
            <p:ph type="title"/>
          </p:nvPr>
        </p:nvSpPr>
        <p:spPr>
          <a:xfrm>
            <a:off x="262950" y="1093032"/>
            <a:ext cx="5049878" cy="2070856"/>
          </a:xfrm>
        </p:spPr>
        <p:txBody>
          <a:bodyPr/>
          <a:lstStyle>
            <a:lvl1pPr>
              <a:lnSpc>
                <a:spcPct val="100000"/>
              </a:lnSpc>
              <a:defRPr sz="3199">
                <a:solidFill>
                  <a:schemeClr val="tx2"/>
                </a:solidFill>
              </a:defRPr>
            </a:lvl1pPr>
          </a:lstStyle>
          <a:p>
            <a:r>
              <a:rPr lang="en-US" dirty="0"/>
              <a:t>Click to edit Master title style</a:t>
            </a:r>
          </a:p>
        </p:txBody>
      </p:sp>
      <p:sp>
        <p:nvSpPr>
          <p:cNvPr id="5" name="Text Placeholder 6">
            <a:extLst>
              <a:ext uri="{FF2B5EF4-FFF2-40B4-BE49-F238E27FC236}">
                <a16:creationId xmlns:a16="http://schemas.microsoft.com/office/drawing/2014/main" id="{A1A3A660-2669-7441-98EB-FAD490EB52A3}"/>
              </a:ext>
            </a:extLst>
          </p:cNvPr>
          <p:cNvSpPr>
            <a:spLocks noGrp="1"/>
          </p:cNvSpPr>
          <p:nvPr>
            <p:ph type="body" sz="quarter" idx="12"/>
          </p:nvPr>
        </p:nvSpPr>
        <p:spPr>
          <a:xfrm>
            <a:off x="287999" y="6044184"/>
            <a:ext cx="2468622" cy="571500"/>
          </a:xfrm>
        </p:spPr>
        <p:txBody>
          <a:bodyPr anchor="b"/>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dirty="0"/>
              <a:t>Click to edit Master text styles</a:t>
            </a:r>
          </a:p>
        </p:txBody>
      </p:sp>
      <p:sp>
        <p:nvSpPr>
          <p:cNvPr id="6" name="Text Placeholder 5">
            <a:extLst>
              <a:ext uri="{FF2B5EF4-FFF2-40B4-BE49-F238E27FC236}">
                <a16:creationId xmlns:a16="http://schemas.microsoft.com/office/drawing/2014/main" id="{63F499E7-AF36-EB29-41AC-05CB387D9128}"/>
              </a:ext>
            </a:extLst>
          </p:cNvPr>
          <p:cNvSpPr>
            <a:spLocks noGrp="1"/>
          </p:cNvSpPr>
          <p:nvPr>
            <p:ph type="body" sz="quarter" idx="13"/>
          </p:nvPr>
        </p:nvSpPr>
        <p:spPr>
          <a:xfrm>
            <a:off x="3335316" y="6042370"/>
            <a:ext cx="2468622" cy="571500"/>
          </a:xfrm>
        </p:spPr>
        <p:txBody>
          <a:bodyPr anchor="b"/>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dirty="0"/>
              <a:t>Click to edit Master text styles</a:t>
            </a:r>
          </a:p>
        </p:txBody>
      </p:sp>
      <p:pic>
        <p:nvPicPr>
          <p:cNvPr id="7" name="Picture 6">
            <a:extLst>
              <a:ext uri="{FF2B5EF4-FFF2-40B4-BE49-F238E27FC236}">
                <a16:creationId xmlns:a16="http://schemas.microsoft.com/office/drawing/2014/main" id="{1E6BDFC3-C8D8-6AF1-3ADA-2CB71F0FE5B3}"/>
              </a:ext>
            </a:extLst>
          </p:cNvPr>
          <p:cNvPicPr>
            <a:picLocks noChangeAspect="1"/>
          </p:cNvPicPr>
          <p:nvPr userDrawn="1"/>
        </p:nvPicPr>
        <p:blipFill>
          <a:blip r:embed="rId2"/>
          <a:stretch>
            <a:fillRect/>
          </a:stretch>
        </p:blipFill>
        <p:spPr>
          <a:xfrm>
            <a:off x="11138525" y="6263482"/>
            <a:ext cx="819043" cy="304800"/>
          </a:xfrm>
          <a:prstGeom prst="rect">
            <a:avLst/>
          </a:prstGeom>
        </p:spPr>
      </p:pic>
    </p:spTree>
    <p:extLst>
      <p:ext uri="{BB962C8B-B14F-4D97-AF65-F5344CB8AC3E}">
        <p14:creationId xmlns:p14="http://schemas.microsoft.com/office/powerpoint/2010/main" val="275377993"/>
      </p:ext>
    </p:extLst>
  </p:cSld>
  <p:clrMapOvr>
    <a:masterClrMapping/>
  </p:clrMapOvr>
  <p:transition spd="med">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Cover, grey, custom imag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D23798D-A03E-2BC6-136A-14C1E387E723}"/>
              </a:ext>
            </a:extLst>
          </p:cNvPr>
          <p:cNvSpPr/>
          <p:nvPr userDrawn="1"/>
        </p:nvSpPr>
        <p:spPr bwMode="auto">
          <a:xfrm>
            <a:off x="0" y="0"/>
            <a:ext cx="12192000" cy="6000750"/>
          </a:xfrm>
          <a:prstGeom prst="rect">
            <a:avLst/>
          </a:prstGeom>
          <a:solidFill>
            <a:srgbClr val="E0E0E0"/>
          </a:solidFill>
          <a:ln w="19050">
            <a:solidFill>
              <a:srgbClr val="E5F6FF"/>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t" anchorCtr="0" compatLnSpc="1">
            <a:prstTxWarp prst="textNoShape">
              <a:avLst/>
            </a:prstTxWarp>
          </a:bodyPr>
          <a:lstStyle/>
          <a:p>
            <a:pPr marL="0" marR="0" indent="0" algn="l" defTabSz="457109" rtl="0" eaLnBrk="1" fontAlgn="base" latinLnBrk="0" hangingPunct="1">
              <a:lnSpc>
                <a:spcPct val="100000"/>
              </a:lnSpc>
              <a:spcBef>
                <a:spcPct val="0"/>
              </a:spcBef>
              <a:spcAft>
                <a:spcPct val="0"/>
              </a:spcAft>
              <a:buClrTx/>
              <a:buSzTx/>
              <a:buFont typeface="IBM Plex Sans Light"/>
              <a:buNone/>
              <a:tabLst/>
            </a:pPr>
            <a:endParaRPr kumimoji="0" lang="en-US" sz="700" b="0" i="0" u="none" strike="noStrike" cap="none" normalizeH="0" baseline="0">
              <a:ln>
                <a:noFill/>
              </a:ln>
              <a:solidFill>
                <a:schemeClr val="bg1"/>
              </a:solidFill>
              <a:effectLst/>
              <a:latin typeface="+mn-lt"/>
            </a:endParaRPr>
          </a:p>
        </p:txBody>
      </p:sp>
      <p:sp>
        <p:nvSpPr>
          <p:cNvPr id="5" name="Text Placeholder 6">
            <a:extLst>
              <a:ext uri="{FF2B5EF4-FFF2-40B4-BE49-F238E27FC236}">
                <a16:creationId xmlns:a16="http://schemas.microsoft.com/office/drawing/2014/main" id="{28CADC67-06E4-9D0B-7A49-159C1E99D517}"/>
              </a:ext>
            </a:extLst>
          </p:cNvPr>
          <p:cNvSpPr>
            <a:spLocks noGrp="1"/>
          </p:cNvSpPr>
          <p:nvPr>
            <p:ph type="body" sz="quarter" idx="12"/>
          </p:nvPr>
        </p:nvSpPr>
        <p:spPr>
          <a:xfrm>
            <a:off x="287999" y="6044184"/>
            <a:ext cx="2468622" cy="571500"/>
          </a:xfrm>
        </p:spPr>
        <p:txBody>
          <a:bodyPr anchor="b"/>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dirty="0"/>
              <a:t>Click to edit Master text styles</a:t>
            </a:r>
          </a:p>
        </p:txBody>
      </p:sp>
      <p:sp>
        <p:nvSpPr>
          <p:cNvPr id="6" name="Text Placeholder 5">
            <a:extLst>
              <a:ext uri="{FF2B5EF4-FFF2-40B4-BE49-F238E27FC236}">
                <a16:creationId xmlns:a16="http://schemas.microsoft.com/office/drawing/2014/main" id="{6BAFC6AD-C46B-8438-C789-096006859E45}"/>
              </a:ext>
            </a:extLst>
          </p:cNvPr>
          <p:cNvSpPr>
            <a:spLocks noGrp="1"/>
          </p:cNvSpPr>
          <p:nvPr>
            <p:ph type="body" sz="quarter" idx="13"/>
          </p:nvPr>
        </p:nvSpPr>
        <p:spPr>
          <a:xfrm>
            <a:off x="3335316" y="6042370"/>
            <a:ext cx="2468622" cy="571500"/>
          </a:xfrm>
        </p:spPr>
        <p:txBody>
          <a:bodyPr anchor="b"/>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dirty="0"/>
              <a:t>Click to edit Master text styles</a:t>
            </a:r>
          </a:p>
        </p:txBody>
      </p:sp>
      <p:pic>
        <p:nvPicPr>
          <p:cNvPr id="4" name="Picture 3">
            <a:extLst>
              <a:ext uri="{FF2B5EF4-FFF2-40B4-BE49-F238E27FC236}">
                <a16:creationId xmlns:a16="http://schemas.microsoft.com/office/drawing/2014/main" id="{CCD12723-D775-EE21-95A9-8E6D8BA4DC28}"/>
              </a:ext>
            </a:extLst>
          </p:cNvPr>
          <p:cNvPicPr>
            <a:picLocks noChangeAspect="1"/>
          </p:cNvPicPr>
          <p:nvPr userDrawn="1"/>
        </p:nvPicPr>
        <p:blipFill>
          <a:blip r:embed="rId2"/>
          <a:stretch>
            <a:fillRect/>
          </a:stretch>
        </p:blipFill>
        <p:spPr>
          <a:xfrm>
            <a:off x="11138525" y="6263482"/>
            <a:ext cx="819043" cy="304800"/>
          </a:xfrm>
          <a:prstGeom prst="rect">
            <a:avLst/>
          </a:prstGeom>
        </p:spPr>
      </p:pic>
      <p:sp>
        <p:nvSpPr>
          <p:cNvPr id="7" name="Title 1">
            <a:extLst>
              <a:ext uri="{FF2B5EF4-FFF2-40B4-BE49-F238E27FC236}">
                <a16:creationId xmlns:a16="http://schemas.microsoft.com/office/drawing/2014/main" id="{A777CB7A-A231-1534-5954-080B621EA37B}"/>
              </a:ext>
            </a:extLst>
          </p:cNvPr>
          <p:cNvSpPr>
            <a:spLocks noGrp="1"/>
          </p:cNvSpPr>
          <p:nvPr>
            <p:ph type="title"/>
          </p:nvPr>
        </p:nvSpPr>
        <p:spPr>
          <a:xfrm>
            <a:off x="262950" y="1093032"/>
            <a:ext cx="2498941" cy="3193218"/>
          </a:xfrm>
        </p:spPr>
        <p:txBody>
          <a:bodyPr/>
          <a:lstStyle>
            <a:lvl1pPr>
              <a:lnSpc>
                <a:spcPct val="100000"/>
              </a:lnSpc>
              <a:defRPr sz="3199">
                <a:solidFill>
                  <a:schemeClr val="tx2"/>
                </a:solidFill>
              </a:defRPr>
            </a:lvl1pPr>
          </a:lstStyle>
          <a:p>
            <a:r>
              <a:rPr lang="en-US" dirty="0"/>
              <a:t>Click to edit Master title style</a:t>
            </a:r>
          </a:p>
        </p:txBody>
      </p:sp>
    </p:spTree>
    <p:extLst>
      <p:ext uri="{BB962C8B-B14F-4D97-AF65-F5344CB8AC3E}">
        <p14:creationId xmlns:p14="http://schemas.microsoft.com/office/powerpoint/2010/main" val="2371152783"/>
      </p:ext>
    </p:extLst>
  </p:cSld>
  <p:clrMapOvr>
    <a:masterClrMapping/>
  </p:clrMapOvr>
  <p:transition spd="med">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Agenda 1">
    <p:bg>
      <p:bgPr>
        <a:solidFill>
          <a:srgbClr val="E5F6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75474" y="191938"/>
            <a:ext cx="5533226" cy="646263"/>
          </a:xfrm>
        </p:spPr>
        <p:txBody>
          <a:bodyPr/>
          <a:lstStyle>
            <a:lvl1pPr>
              <a:lnSpc>
                <a:spcPct val="100000"/>
              </a:lnSpc>
              <a:defRPr sz="1800">
                <a:solidFill>
                  <a:schemeClr val="tx2"/>
                </a:solidFill>
              </a:defRPr>
            </a:lvl1pPr>
          </a:lstStyle>
          <a:p>
            <a:r>
              <a:rPr lang="en-US" dirty="0"/>
              <a:t>Click to edit Master title style</a:t>
            </a:r>
          </a:p>
        </p:txBody>
      </p:sp>
      <p:sp>
        <p:nvSpPr>
          <p:cNvPr id="7" name="Text Placeholder 6">
            <a:extLst>
              <a:ext uri="{FF2B5EF4-FFF2-40B4-BE49-F238E27FC236}">
                <a16:creationId xmlns:a16="http://schemas.microsoft.com/office/drawing/2014/main" id="{675443B4-0187-FC99-0FDE-8EB191B6CEF4}"/>
              </a:ext>
            </a:extLst>
          </p:cNvPr>
          <p:cNvSpPr>
            <a:spLocks noGrp="1"/>
          </p:cNvSpPr>
          <p:nvPr>
            <p:ph type="body" sz="quarter" idx="10"/>
          </p:nvPr>
        </p:nvSpPr>
        <p:spPr>
          <a:xfrm>
            <a:off x="275474" y="1714500"/>
            <a:ext cx="548569" cy="4283869"/>
          </a:xfrm>
        </p:spPr>
        <p:txBody>
          <a:bodyPr/>
          <a:lstStyle>
            <a:lvl1pPr defTabSz="580528">
              <a:spcBef>
                <a:spcPts val="0"/>
              </a:spcBef>
              <a:spcAft>
                <a:spcPts val="900"/>
              </a:spcAft>
              <a:defRPr sz="3199">
                <a:solidFill>
                  <a:schemeClr val="tx1"/>
                </a:solidFill>
              </a:defRPr>
            </a:lvl1pPr>
            <a:lvl2pPr defTabSz="580528">
              <a:spcBef>
                <a:spcPts val="0"/>
              </a:spcBef>
              <a:defRPr>
                <a:solidFill>
                  <a:schemeClr val="tx1"/>
                </a:solidFill>
              </a:defRPr>
            </a:lvl2pPr>
            <a:lvl3pPr defTabSz="580528">
              <a:spcBef>
                <a:spcPts val="0"/>
              </a:spcBef>
              <a:defRPr>
                <a:solidFill>
                  <a:schemeClr val="tx1"/>
                </a:solidFill>
              </a:defRPr>
            </a:lvl3pPr>
            <a:lvl4pPr defTabSz="580528">
              <a:spcBef>
                <a:spcPts val="0"/>
              </a:spcBef>
              <a:defRPr>
                <a:solidFill>
                  <a:schemeClr val="tx1"/>
                </a:solidFill>
              </a:defRPr>
            </a:lvl4pPr>
            <a:lvl5pPr defTabSz="580528">
              <a:spcBef>
                <a:spcPts val="0"/>
              </a:spcBef>
              <a:defRPr>
                <a:solidFill>
                  <a:schemeClr val="tx1"/>
                </a:solidFill>
              </a:defRPr>
            </a:lvl5pPr>
          </a:lstStyle>
          <a:p>
            <a:pPr lvl="0"/>
            <a:endParaRPr lang="en-US" dirty="0"/>
          </a:p>
        </p:txBody>
      </p:sp>
      <p:sp>
        <p:nvSpPr>
          <p:cNvPr id="4" name="Slide Number">
            <a:extLst>
              <a:ext uri="{FF2B5EF4-FFF2-40B4-BE49-F238E27FC236}">
                <a16:creationId xmlns:a16="http://schemas.microsoft.com/office/drawing/2014/main" id="{D5D1D2A7-CF30-5698-14FC-F71CB82D5BCC}"/>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bg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9" name="Text Placeholder 6">
            <a:extLst>
              <a:ext uri="{FF2B5EF4-FFF2-40B4-BE49-F238E27FC236}">
                <a16:creationId xmlns:a16="http://schemas.microsoft.com/office/drawing/2014/main" id="{79EEE1D6-6B7E-76B8-7CD3-AF36ED0688CE}"/>
              </a:ext>
            </a:extLst>
          </p:cNvPr>
          <p:cNvSpPr>
            <a:spLocks noGrp="1"/>
          </p:cNvSpPr>
          <p:nvPr>
            <p:ph type="body" sz="quarter" idx="11"/>
          </p:nvPr>
        </p:nvSpPr>
        <p:spPr>
          <a:xfrm>
            <a:off x="1020698" y="1714500"/>
            <a:ext cx="4788002" cy="4283869"/>
          </a:xfrm>
        </p:spPr>
        <p:txBody>
          <a:bodyPr/>
          <a:lstStyle>
            <a:lvl1pPr defTabSz="580528">
              <a:spcBef>
                <a:spcPts val="0"/>
              </a:spcBef>
              <a:spcAft>
                <a:spcPts val="900"/>
              </a:spcAft>
              <a:defRPr sz="3199">
                <a:solidFill>
                  <a:schemeClr val="tx1"/>
                </a:solidFill>
              </a:defRPr>
            </a:lvl1pPr>
            <a:lvl2pPr defTabSz="580528">
              <a:spcBef>
                <a:spcPts val="0"/>
              </a:spcBef>
              <a:defRPr>
                <a:solidFill>
                  <a:schemeClr val="tx1"/>
                </a:solidFill>
              </a:defRPr>
            </a:lvl2pPr>
            <a:lvl3pPr defTabSz="580528">
              <a:spcBef>
                <a:spcPts val="0"/>
              </a:spcBef>
              <a:defRPr>
                <a:solidFill>
                  <a:schemeClr val="tx1"/>
                </a:solidFill>
              </a:defRPr>
            </a:lvl3pPr>
            <a:lvl4pPr defTabSz="580528">
              <a:spcBef>
                <a:spcPts val="0"/>
              </a:spcBef>
              <a:defRPr>
                <a:solidFill>
                  <a:schemeClr val="tx1"/>
                </a:solidFill>
              </a:defRPr>
            </a:lvl4pPr>
            <a:lvl5pPr defTabSz="580528">
              <a:spcBef>
                <a:spcPts val="0"/>
              </a:spcBef>
              <a:defRPr>
                <a:solidFill>
                  <a:schemeClr val="tx1"/>
                </a:solidFill>
              </a:defRPr>
            </a:lvl5pPr>
          </a:lstStyle>
          <a:p>
            <a:pPr lvl="0"/>
            <a:endParaRPr lang="en-US" dirty="0"/>
          </a:p>
        </p:txBody>
      </p:sp>
      <p:grpSp>
        <p:nvGrpSpPr>
          <p:cNvPr id="78" name="Group 77">
            <a:extLst>
              <a:ext uri="{FF2B5EF4-FFF2-40B4-BE49-F238E27FC236}">
                <a16:creationId xmlns:a16="http://schemas.microsoft.com/office/drawing/2014/main" id="{FF56E4FC-4F4B-6819-0E70-B1E3FCFE1771}"/>
              </a:ext>
            </a:extLst>
          </p:cNvPr>
          <p:cNvGrpSpPr/>
          <p:nvPr userDrawn="1"/>
        </p:nvGrpSpPr>
        <p:grpSpPr>
          <a:xfrm>
            <a:off x="6721557" y="469888"/>
            <a:ext cx="5179175" cy="5340299"/>
            <a:chOff x="13444864" y="939775"/>
            <a:chExt cx="10359699" cy="10680597"/>
          </a:xfrm>
        </p:grpSpPr>
        <p:sp>
          <p:nvSpPr>
            <p:cNvPr id="11" name="Freeform: Shape 10">
              <a:extLst>
                <a:ext uri="{FF2B5EF4-FFF2-40B4-BE49-F238E27FC236}">
                  <a16:creationId xmlns:a16="http://schemas.microsoft.com/office/drawing/2014/main" id="{9C19D446-9B19-9D35-31C5-967D359C48D8}"/>
                </a:ext>
              </a:extLst>
            </p:cNvPr>
            <p:cNvSpPr/>
            <p:nvPr/>
          </p:nvSpPr>
          <p:spPr>
            <a:xfrm>
              <a:off x="17349086" y="7670507"/>
              <a:ext cx="1316693" cy="1316585"/>
            </a:xfrm>
            <a:custGeom>
              <a:avLst/>
              <a:gdLst>
                <a:gd name="connsiteX0" fmla="*/ 1145857 w 1145856"/>
                <a:gd name="connsiteY0" fmla="*/ 1145762 h 1145762"/>
                <a:gd name="connsiteX1" fmla="*/ 1145857 w 1145856"/>
                <a:gd name="connsiteY1" fmla="*/ 0 h 1145762"/>
                <a:gd name="connsiteX2" fmla="*/ 0 w 1145856"/>
                <a:gd name="connsiteY2" fmla="*/ 1145762 h 1145762"/>
                <a:gd name="connsiteX3" fmla="*/ 1145857 w 1145856"/>
                <a:gd name="connsiteY3" fmla="*/ 1145762 h 1145762"/>
              </a:gdLst>
              <a:ahLst/>
              <a:cxnLst>
                <a:cxn ang="0">
                  <a:pos x="connsiteX0" y="connsiteY0"/>
                </a:cxn>
                <a:cxn ang="0">
                  <a:pos x="connsiteX1" y="connsiteY1"/>
                </a:cxn>
                <a:cxn ang="0">
                  <a:pos x="connsiteX2" y="connsiteY2"/>
                </a:cxn>
                <a:cxn ang="0">
                  <a:pos x="connsiteX3" y="connsiteY3"/>
                </a:cxn>
              </a:cxnLst>
              <a:rect l="l" t="t" r="r" b="b"/>
              <a:pathLst>
                <a:path w="1145856" h="1145762">
                  <a:moveTo>
                    <a:pt x="1145857" y="1145762"/>
                  </a:moveTo>
                  <a:lnTo>
                    <a:pt x="1145857" y="0"/>
                  </a:lnTo>
                  <a:lnTo>
                    <a:pt x="0" y="1145762"/>
                  </a:lnTo>
                  <a:lnTo>
                    <a:pt x="1145857" y="1145762"/>
                  </a:lnTo>
                  <a:close/>
                </a:path>
              </a:pathLst>
            </a:custGeom>
            <a:solidFill>
              <a:srgbClr val="1062FE"/>
            </a:solidFill>
            <a:ln w="9525" cap="flat">
              <a:noFill/>
              <a:prstDash val="solid"/>
              <a:miter/>
            </a:ln>
          </p:spPr>
          <p:txBody>
            <a:bodyPr rtlCol="0" anchor="ctr"/>
            <a:lstStyle/>
            <a:p>
              <a:endParaRPr lang="en-US" sz="900"/>
            </a:p>
          </p:txBody>
        </p:sp>
        <p:sp>
          <p:nvSpPr>
            <p:cNvPr id="12" name="Freeform: Shape 11">
              <a:extLst>
                <a:ext uri="{FF2B5EF4-FFF2-40B4-BE49-F238E27FC236}">
                  <a16:creationId xmlns:a16="http://schemas.microsoft.com/office/drawing/2014/main" id="{504C7E27-E132-CFA4-784E-80F28D9067C6}"/>
                </a:ext>
              </a:extLst>
            </p:cNvPr>
            <p:cNvSpPr/>
            <p:nvPr/>
          </p:nvSpPr>
          <p:spPr>
            <a:xfrm>
              <a:off x="17349086" y="6353812"/>
              <a:ext cx="1316693" cy="1316694"/>
            </a:xfrm>
            <a:custGeom>
              <a:avLst/>
              <a:gdLst>
                <a:gd name="connsiteX0" fmla="*/ 1145857 w 1145856"/>
                <a:gd name="connsiteY0" fmla="*/ 0 h 1145857"/>
                <a:gd name="connsiteX1" fmla="*/ 0 w 1145856"/>
                <a:gd name="connsiteY1" fmla="*/ 1145858 h 1145857"/>
                <a:gd name="connsiteX2" fmla="*/ 1145857 w 1145856"/>
                <a:gd name="connsiteY2" fmla="*/ 1145858 h 1145857"/>
                <a:gd name="connsiteX3" fmla="*/ 1145857 w 1145856"/>
                <a:gd name="connsiteY3" fmla="*/ 0 h 1145857"/>
              </a:gdLst>
              <a:ahLst/>
              <a:cxnLst>
                <a:cxn ang="0">
                  <a:pos x="connsiteX0" y="connsiteY0"/>
                </a:cxn>
                <a:cxn ang="0">
                  <a:pos x="connsiteX1" y="connsiteY1"/>
                </a:cxn>
                <a:cxn ang="0">
                  <a:pos x="connsiteX2" y="connsiteY2"/>
                </a:cxn>
                <a:cxn ang="0">
                  <a:pos x="connsiteX3" y="connsiteY3"/>
                </a:cxn>
              </a:cxnLst>
              <a:rect l="l" t="t" r="r" b="b"/>
              <a:pathLst>
                <a:path w="1145856" h="1145857">
                  <a:moveTo>
                    <a:pt x="1145857" y="0"/>
                  </a:moveTo>
                  <a:lnTo>
                    <a:pt x="0" y="1145858"/>
                  </a:lnTo>
                  <a:lnTo>
                    <a:pt x="1145857" y="1145858"/>
                  </a:lnTo>
                  <a:lnTo>
                    <a:pt x="1145857" y="0"/>
                  </a:lnTo>
                  <a:close/>
                </a:path>
              </a:pathLst>
            </a:custGeom>
            <a:solidFill>
              <a:srgbClr val="1062FE"/>
            </a:solidFill>
            <a:ln w="9525" cap="flat">
              <a:noFill/>
              <a:prstDash val="solid"/>
              <a:miter/>
            </a:ln>
          </p:spPr>
          <p:txBody>
            <a:bodyPr rtlCol="0" anchor="ctr"/>
            <a:lstStyle/>
            <a:p>
              <a:endParaRPr lang="en-US" sz="900"/>
            </a:p>
          </p:txBody>
        </p:sp>
        <p:sp>
          <p:nvSpPr>
            <p:cNvPr id="13" name="Freeform: Shape 12">
              <a:extLst>
                <a:ext uri="{FF2B5EF4-FFF2-40B4-BE49-F238E27FC236}">
                  <a16:creationId xmlns:a16="http://schemas.microsoft.com/office/drawing/2014/main" id="{45B2D417-4CC7-D740-8DF7-3FE67DC4106D}"/>
                </a:ext>
              </a:extLst>
            </p:cNvPr>
            <p:cNvSpPr/>
            <p:nvPr/>
          </p:nvSpPr>
          <p:spPr>
            <a:xfrm>
              <a:off x="16032391" y="6353812"/>
              <a:ext cx="1316694" cy="1316694"/>
            </a:xfrm>
            <a:custGeom>
              <a:avLst/>
              <a:gdLst>
                <a:gd name="connsiteX0" fmla="*/ 0 w 1145857"/>
                <a:gd name="connsiteY0" fmla="*/ 0 h 1145857"/>
                <a:gd name="connsiteX1" fmla="*/ 0 w 1145857"/>
                <a:gd name="connsiteY1" fmla="*/ 1145858 h 1145857"/>
                <a:gd name="connsiteX2" fmla="*/ 1145858 w 1145857"/>
                <a:gd name="connsiteY2" fmla="*/ 1145858 h 1145857"/>
                <a:gd name="connsiteX3" fmla="*/ 0 w 1145857"/>
                <a:gd name="connsiteY3" fmla="*/ 0 h 1145857"/>
              </a:gdLst>
              <a:ahLst/>
              <a:cxnLst>
                <a:cxn ang="0">
                  <a:pos x="connsiteX0" y="connsiteY0"/>
                </a:cxn>
                <a:cxn ang="0">
                  <a:pos x="connsiteX1" y="connsiteY1"/>
                </a:cxn>
                <a:cxn ang="0">
                  <a:pos x="connsiteX2" y="connsiteY2"/>
                </a:cxn>
                <a:cxn ang="0">
                  <a:pos x="connsiteX3" y="connsiteY3"/>
                </a:cxn>
              </a:cxnLst>
              <a:rect l="l" t="t" r="r" b="b"/>
              <a:pathLst>
                <a:path w="1145857" h="1145857">
                  <a:moveTo>
                    <a:pt x="0" y="0"/>
                  </a:moveTo>
                  <a:lnTo>
                    <a:pt x="0" y="1145858"/>
                  </a:lnTo>
                  <a:lnTo>
                    <a:pt x="1145858" y="1145858"/>
                  </a:lnTo>
                  <a:lnTo>
                    <a:pt x="0" y="0"/>
                  </a:lnTo>
                  <a:close/>
                </a:path>
              </a:pathLst>
            </a:custGeom>
            <a:solidFill>
              <a:srgbClr val="1062FE"/>
            </a:solidFill>
            <a:ln w="9525" cap="flat">
              <a:noFill/>
              <a:prstDash val="solid"/>
              <a:miter/>
            </a:ln>
          </p:spPr>
          <p:txBody>
            <a:bodyPr rtlCol="0" anchor="ctr"/>
            <a:lstStyle/>
            <a:p>
              <a:endParaRPr lang="en-US" sz="900"/>
            </a:p>
          </p:txBody>
        </p:sp>
        <p:sp>
          <p:nvSpPr>
            <p:cNvPr id="14" name="Freeform: Shape 13">
              <a:extLst>
                <a:ext uri="{FF2B5EF4-FFF2-40B4-BE49-F238E27FC236}">
                  <a16:creationId xmlns:a16="http://schemas.microsoft.com/office/drawing/2014/main" id="{3BA2D2D1-B084-06FE-4A84-A027D86BEDF4}"/>
                </a:ext>
              </a:extLst>
            </p:cNvPr>
            <p:cNvSpPr/>
            <p:nvPr/>
          </p:nvSpPr>
          <p:spPr>
            <a:xfrm>
              <a:off x="16032391" y="7670507"/>
              <a:ext cx="1316694" cy="1316585"/>
            </a:xfrm>
            <a:custGeom>
              <a:avLst/>
              <a:gdLst>
                <a:gd name="connsiteX0" fmla="*/ 1145858 w 1145857"/>
                <a:gd name="connsiteY0" fmla="*/ 1145762 h 1145762"/>
                <a:gd name="connsiteX1" fmla="*/ 0 w 1145857"/>
                <a:gd name="connsiteY1" fmla="*/ 0 h 1145762"/>
                <a:gd name="connsiteX2" fmla="*/ 0 w 1145857"/>
                <a:gd name="connsiteY2" fmla="*/ 1145762 h 1145762"/>
                <a:gd name="connsiteX3" fmla="*/ 1145858 w 1145857"/>
                <a:gd name="connsiteY3" fmla="*/ 1145762 h 1145762"/>
              </a:gdLst>
              <a:ahLst/>
              <a:cxnLst>
                <a:cxn ang="0">
                  <a:pos x="connsiteX0" y="connsiteY0"/>
                </a:cxn>
                <a:cxn ang="0">
                  <a:pos x="connsiteX1" y="connsiteY1"/>
                </a:cxn>
                <a:cxn ang="0">
                  <a:pos x="connsiteX2" y="connsiteY2"/>
                </a:cxn>
                <a:cxn ang="0">
                  <a:pos x="connsiteX3" y="connsiteY3"/>
                </a:cxn>
              </a:cxnLst>
              <a:rect l="l" t="t" r="r" b="b"/>
              <a:pathLst>
                <a:path w="1145857" h="1145762">
                  <a:moveTo>
                    <a:pt x="1145858" y="1145762"/>
                  </a:moveTo>
                  <a:lnTo>
                    <a:pt x="0" y="0"/>
                  </a:lnTo>
                  <a:lnTo>
                    <a:pt x="0" y="1145762"/>
                  </a:lnTo>
                  <a:lnTo>
                    <a:pt x="1145858" y="1145762"/>
                  </a:lnTo>
                  <a:close/>
                </a:path>
              </a:pathLst>
            </a:custGeom>
            <a:solidFill>
              <a:srgbClr val="1062FE"/>
            </a:solidFill>
            <a:ln w="9525" cap="flat">
              <a:noFill/>
              <a:prstDash val="solid"/>
              <a:miter/>
            </a:ln>
          </p:spPr>
          <p:txBody>
            <a:bodyPr rtlCol="0" anchor="ctr"/>
            <a:lstStyle/>
            <a:p>
              <a:endParaRPr lang="en-US" sz="900"/>
            </a:p>
          </p:txBody>
        </p:sp>
        <p:sp>
          <p:nvSpPr>
            <p:cNvPr id="15" name="Freeform: Shape 14">
              <a:extLst>
                <a:ext uri="{FF2B5EF4-FFF2-40B4-BE49-F238E27FC236}">
                  <a16:creationId xmlns:a16="http://schemas.microsoft.com/office/drawing/2014/main" id="{2938E40C-359A-A37F-29E1-EB16CAF3C201}"/>
                </a:ext>
              </a:extLst>
            </p:cNvPr>
            <p:cNvSpPr/>
            <p:nvPr/>
          </p:nvSpPr>
          <p:spPr>
            <a:xfrm>
              <a:off x="17349086" y="10303787"/>
              <a:ext cx="1316693" cy="1316585"/>
            </a:xfrm>
            <a:custGeom>
              <a:avLst/>
              <a:gdLst>
                <a:gd name="connsiteX0" fmla="*/ 1145857 w 1145856"/>
                <a:gd name="connsiteY0" fmla="*/ 1145762 h 1145762"/>
                <a:gd name="connsiteX1" fmla="*/ 1145857 w 1145856"/>
                <a:gd name="connsiteY1" fmla="*/ 0 h 1145762"/>
                <a:gd name="connsiteX2" fmla="*/ 0 w 1145856"/>
                <a:gd name="connsiteY2" fmla="*/ 1145762 h 1145762"/>
                <a:gd name="connsiteX3" fmla="*/ 1145857 w 1145856"/>
                <a:gd name="connsiteY3" fmla="*/ 1145762 h 1145762"/>
              </a:gdLst>
              <a:ahLst/>
              <a:cxnLst>
                <a:cxn ang="0">
                  <a:pos x="connsiteX0" y="connsiteY0"/>
                </a:cxn>
                <a:cxn ang="0">
                  <a:pos x="connsiteX1" y="connsiteY1"/>
                </a:cxn>
                <a:cxn ang="0">
                  <a:pos x="connsiteX2" y="connsiteY2"/>
                </a:cxn>
                <a:cxn ang="0">
                  <a:pos x="connsiteX3" y="connsiteY3"/>
                </a:cxn>
              </a:cxnLst>
              <a:rect l="l" t="t" r="r" b="b"/>
              <a:pathLst>
                <a:path w="1145856" h="1145762">
                  <a:moveTo>
                    <a:pt x="1145857" y="1145762"/>
                  </a:moveTo>
                  <a:lnTo>
                    <a:pt x="1145857" y="0"/>
                  </a:lnTo>
                  <a:lnTo>
                    <a:pt x="0" y="1145762"/>
                  </a:lnTo>
                  <a:lnTo>
                    <a:pt x="1145857" y="1145762"/>
                  </a:lnTo>
                  <a:close/>
                </a:path>
              </a:pathLst>
            </a:custGeom>
            <a:solidFill>
              <a:srgbClr val="1062FE"/>
            </a:solidFill>
            <a:ln w="9525" cap="flat">
              <a:noFill/>
              <a:prstDash val="solid"/>
              <a:miter/>
            </a:ln>
          </p:spPr>
          <p:txBody>
            <a:bodyPr rtlCol="0" anchor="ctr"/>
            <a:lstStyle/>
            <a:p>
              <a:endParaRPr lang="en-US" sz="900"/>
            </a:p>
          </p:txBody>
        </p:sp>
        <p:sp>
          <p:nvSpPr>
            <p:cNvPr id="16" name="Freeform: Shape 15">
              <a:extLst>
                <a:ext uri="{FF2B5EF4-FFF2-40B4-BE49-F238E27FC236}">
                  <a16:creationId xmlns:a16="http://schemas.microsoft.com/office/drawing/2014/main" id="{C38A44FA-1611-7D81-EF87-01B6ABFDDF54}"/>
                </a:ext>
              </a:extLst>
            </p:cNvPr>
            <p:cNvSpPr/>
            <p:nvPr/>
          </p:nvSpPr>
          <p:spPr>
            <a:xfrm>
              <a:off x="17349086" y="8987092"/>
              <a:ext cx="1316693" cy="1316694"/>
            </a:xfrm>
            <a:custGeom>
              <a:avLst/>
              <a:gdLst>
                <a:gd name="connsiteX0" fmla="*/ 1145857 w 1145856"/>
                <a:gd name="connsiteY0" fmla="*/ 0 h 1145857"/>
                <a:gd name="connsiteX1" fmla="*/ 0 w 1145856"/>
                <a:gd name="connsiteY1" fmla="*/ 1145858 h 1145857"/>
                <a:gd name="connsiteX2" fmla="*/ 1145857 w 1145856"/>
                <a:gd name="connsiteY2" fmla="*/ 1145858 h 1145857"/>
                <a:gd name="connsiteX3" fmla="*/ 1145857 w 1145856"/>
                <a:gd name="connsiteY3" fmla="*/ 0 h 1145857"/>
              </a:gdLst>
              <a:ahLst/>
              <a:cxnLst>
                <a:cxn ang="0">
                  <a:pos x="connsiteX0" y="connsiteY0"/>
                </a:cxn>
                <a:cxn ang="0">
                  <a:pos x="connsiteX1" y="connsiteY1"/>
                </a:cxn>
                <a:cxn ang="0">
                  <a:pos x="connsiteX2" y="connsiteY2"/>
                </a:cxn>
                <a:cxn ang="0">
                  <a:pos x="connsiteX3" y="connsiteY3"/>
                </a:cxn>
              </a:cxnLst>
              <a:rect l="l" t="t" r="r" b="b"/>
              <a:pathLst>
                <a:path w="1145856" h="1145857">
                  <a:moveTo>
                    <a:pt x="1145857" y="0"/>
                  </a:moveTo>
                  <a:lnTo>
                    <a:pt x="0" y="1145858"/>
                  </a:lnTo>
                  <a:lnTo>
                    <a:pt x="1145857" y="1145858"/>
                  </a:lnTo>
                  <a:lnTo>
                    <a:pt x="1145857" y="0"/>
                  </a:lnTo>
                  <a:close/>
                </a:path>
              </a:pathLst>
            </a:custGeom>
            <a:solidFill>
              <a:srgbClr val="1062FE"/>
            </a:solidFill>
            <a:ln w="9525" cap="flat">
              <a:noFill/>
              <a:prstDash val="solid"/>
              <a:miter/>
            </a:ln>
          </p:spPr>
          <p:txBody>
            <a:bodyPr rtlCol="0" anchor="ctr"/>
            <a:lstStyle/>
            <a:p>
              <a:endParaRPr lang="en-US" sz="900"/>
            </a:p>
          </p:txBody>
        </p:sp>
        <p:sp>
          <p:nvSpPr>
            <p:cNvPr id="17" name="Freeform: Shape 16">
              <a:extLst>
                <a:ext uri="{FF2B5EF4-FFF2-40B4-BE49-F238E27FC236}">
                  <a16:creationId xmlns:a16="http://schemas.microsoft.com/office/drawing/2014/main" id="{EC018DDB-59F4-739B-3A29-EA8D360A0F4B}"/>
                </a:ext>
              </a:extLst>
            </p:cNvPr>
            <p:cNvSpPr/>
            <p:nvPr/>
          </p:nvSpPr>
          <p:spPr>
            <a:xfrm>
              <a:off x="16032391" y="8987092"/>
              <a:ext cx="1316694" cy="1316694"/>
            </a:xfrm>
            <a:custGeom>
              <a:avLst/>
              <a:gdLst>
                <a:gd name="connsiteX0" fmla="*/ 0 w 1145857"/>
                <a:gd name="connsiteY0" fmla="*/ 0 h 1145857"/>
                <a:gd name="connsiteX1" fmla="*/ 0 w 1145857"/>
                <a:gd name="connsiteY1" fmla="*/ 1145858 h 1145857"/>
                <a:gd name="connsiteX2" fmla="*/ 1145858 w 1145857"/>
                <a:gd name="connsiteY2" fmla="*/ 1145858 h 1145857"/>
                <a:gd name="connsiteX3" fmla="*/ 0 w 1145857"/>
                <a:gd name="connsiteY3" fmla="*/ 0 h 1145857"/>
              </a:gdLst>
              <a:ahLst/>
              <a:cxnLst>
                <a:cxn ang="0">
                  <a:pos x="connsiteX0" y="connsiteY0"/>
                </a:cxn>
                <a:cxn ang="0">
                  <a:pos x="connsiteX1" y="connsiteY1"/>
                </a:cxn>
                <a:cxn ang="0">
                  <a:pos x="connsiteX2" y="connsiteY2"/>
                </a:cxn>
                <a:cxn ang="0">
                  <a:pos x="connsiteX3" y="connsiteY3"/>
                </a:cxn>
              </a:cxnLst>
              <a:rect l="l" t="t" r="r" b="b"/>
              <a:pathLst>
                <a:path w="1145857" h="1145857">
                  <a:moveTo>
                    <a:pt x="0" y="0"/>
                  </a:moveTo>
                  <a:lnTo>
                    <a:pt x="0" y="1145858"/>
                  </a:lnTo>
                  <a:lnTo>
                    <a:pt x="1145858" y="1145858"/>
                  </a:lnTo>
                  <a:lnTo>
                    <a:pt x="0" y="0"/>
                  </a:lnTo>
                  <a:close/>
                </a:path>
              </a:pathLst>
            </a:custGeom>
            <a:solidFill>
              <a:srgbClr val="1062FE"/>
            </a:solidFill>
            <a:ln w="9525" cap="flat">
              <a:noFill/>
              <a:prstDash val="solid"/>
              <a:miter/>
            </a:ln>
          </p:spPr>
          <p:txBody>
            <a:bodyPr rtlCol="0" anchor="ctr"/>
            <a:lstStyle/>
            <a:p>
              <a:endParaRPr lang="en-US" sz="900"/>
            </a:p>
          </p:txBody>
        </p:sp>
        <p:sp>
          <p:nvSpPr>
            <p:cNvPr id="18" name="Freeform: Shape 17">
              <a:extLst>
                <a:ext uri="{FF2B5EF4-FFF2-40B4-BE49-F238E27FC236}">
                  <a16:creationId xmlns:a16="http://schemas.microsoft.com/office/drawing/2014/main" id="{E07333AF-A0FA-9C4E-078E-FFAA948EB586}"/>
                </a:ext>
              </a:extLst>
            </p:cNvPr>
            <p:cNvSpPr/>
            <p:nvPr/>
          </p:nvSpPr>
          <p:spPr>
            <a:xfrm>
              <a:off x="16032391" y="10303787"/>
              <a:ext cx="1316694" cy="1316585"/>
            </a:xfrm>
            <a:custGeom>
              <a:avLst/>
              <a:gdLst>
                <a:gd name="connsiteX0" fmla="*/ 1145858 w 1145857"/>
                <a:gd name="connsiteY0" fmla="*/ 1145762 h 1145762"/>
                <a:gd name="connsiteX1" fmla="*/ 0 w 1145857"/>
                <a:gd name="connsiteY1" fmla="*/ 0 h 1145762"/>
                <a:gd name="connsiteX2" fmla="*/ 0 w 1145857"/>
                <a:gd name="connsiteY2" fmla="*/ 1145762 h 1145762"/>
                <a:gd name="connsiteX3" fmla="*/ 1145858 w 1145857"/>
                <a:gd name="connsiteY3" fmla="*/ 1145762 h 1145762"/>
              </a:gdLst>
              <a:ahLst/>
              <a:cxnLst>
                <a:cxn ang="0">
                  <a:pos x="connsiteX0" y="connsiteY0"/>
                </a:cxn>
                <a:cxn ang="0">
                  <a:pos x="connsiteX1" y="connsiteY1"/>
                </a:cxn>
                <a:cxn ang="0">
                  <a:pos x="connsiteX2" y="connsiteY2"/>
                </a:cxn>
                <a:cxn ang="0">
                  <a:pos x="connsiteX3" y="connsiteY3"/>
                </a:cxn>
              </a:cxnLst>
              <a:rect l="l" t="t" r="r" b="b"/>
              <a:pathLst>
                <a:path w="1145857" h="1145762">
                  <a:moveTo>
                    <a:pt x="1145858" y="1145762"/>
                  </a:moveTo>
                  <a:lnTo>
                    <a:pt x="0" y="0"/>
                  </a:lnTo>
                  <a:lnTo>
                    <a:pt x="0" y="1145762"/>
                  </a:lnTo>
                  <a:lnTo>
                    <a:pt x="1145858" y="1145762"/>
                  </a:lnTo>
                  <a:close/>
                </a:path>
              </a:pathLst>
            </a:custGeom>
            <a:solidFill>
              <a:srgbClr val="1062FE"/>
            </a:solidFill>
            <a:ln w="9525" cap="flat">
              <a:noFill/>
              <a:prstDash val="solid"/>
              <a:miter/>
            </a:ln>
          </p:spPr>
          <p:txBody>
            <a:bodyPr rtlCol="0" anchor="ctr"/>
            <a:lstStyle/>
            <a:p>
              <a:endParaRPr lang="en-US" sz="900"/>
            </a:p>
          </p:txBody>
        </p:sp>
        <p:grpSp>
          <p:nvGrpSpPr>
            <p:cNvPr id="77" name="Group 76">
              <a:extLst>
                <a:ext uri="{FF2B5EF4-FFF2-40B4-BE49-F238E27FC236}">
                  <a16:creationId xmlns:a16="http://schemas.microsoft.com/office/drawing/2014/main" id="{AE5D0604-71A4-3262-6777-C26A1E4BED09}"/>
                </a:ext>
              </a:extLst>
            </p:cNvPr>
            <p:cNvGrpSpPr/>
            <p:nvPr userDrawn="1"/>
          </p:nvGrpSpPr>
          <p:grpSpPr>
            <a:xfrm>
              <a:off x="19116217" y="8045049"/>
              <a:ext cx="4688346" cy="3575323"/>
              <a:chOff x="18665871" y="6353812"/>
              <a:chExt cx="4688346" cy="3575323"/>
            </a:xfrm>
          </p:grpSpPr>
          <p:sp>
            <p:nvSpPr>
              <p:cNvPr id="25" name="Freeform: Shape 24">
                <a:extLst>
                  <a:ext uri="{FF2B5EF4-FFF2-40B4-BE49-F238E27FC236}">
                    <a16:creationId xmlns:a16="http://schemas.microsoft.com/office/drawing/2014/main" id="{EC8CEC6E-2EF3-9151-AD14-A5B1C424012D}"/>
                  </a:ext>
                </a:extLst>
              </p:cNvPr>
              <p:cNvSpPr/>
              <p:nvPr/>
            </p:nvSpPr>
            <p:spPr>
              <a:xfrm>
                <a:off x="20228520" y="6353812"/>
                <a:ext cx="692824" cy="696764"/>
              </a:xfrm>
              <a:custGeom>
                <a:avLst/>
                <a:gdLst>
                  <a:gd name="connsiteX0" fmla="*/ 602933 w 602932"/>
                  <a:gd name="connsiteY0" fmla="*/ 303181 h 606361"/>
                  <a:gd name="connsiteX1" fmla="*/ 301466 w 602932"/>
                  <a:gd name="connsiteY1" fmla="*/ 606362 h 606361"/>
                  <a:gd name="connsiteX2" fmla="*/ 0 w 602932"/>
                  <a:gd name="connsiteY2" fmla="*/ 303181 h 606361"/>
                  <a:gd name="connsiteX3" fmla="*/ 301466 w 602932"/>
                  <a:gd name="connsiteY3" fmla="*/ 0 h 606361"/>
                  <a:gd name="connsiteX4" fmla="*/ 602933 w 602932"/>
                  <a:gd name="connsiteY4" fmla="*/ 303181 h 6063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932" h="606361">
                    <a:moveTo>
                      <a:pt x="602933" y="303181"/>
                    </a:moveTo>
                    <a:cubicBezTo>
                      <a:pt x="602933" y="470623"/>
                      <a:pt x="467962" y="606362"/>
                      <a:pt x="301466" y="606362"/>
                    </a:cubicBezTo>
                    <a:cubicBezTo>
                      <a:pt x="134971" y="606362"/>
                      <a:pt x="0" y="470623"/>
                      <a:pt x="0" y="303181"/>
                    </a:cubicBezTo>
                    <a:cubicBezTo>
                      <a:pt x="0" y="135739"/>
                      <a:pt x="134971" y="0"/>
                      <a:pt x="301466" y="0"/>
                    </a:cubicBezTo>
                    <a:cubicBezTo>
                      <a:pt x="467962" y="0"/>
                      <a:pt x="602933" y="135739"/>
                      <a:pt x="602933" y="303181"/>
                    </a:cubicBezTo>
                    <a:close/>
                  </a:path>
                </a:pathLst>
              </a:custGeom>
              <a:solidFill>
                <a:srgbClr val="A46EFF"/>
              </a:solidFill>
              <a:ln w="9525" cap="flat">
                <a:noFill/>
                <a:prstDash val="solid"/>
                <a:miter/>
              </a:ln>
            </p:spPr>
            <p:txBody>
              <a:bodyPr rtlCol="0" anchor="ctr"/>
              <a:lstStyle/>
              <a:p>
                <a:endParaRPr lang="en-US" sz="900"/>
              </a:p>
            </p:txBody>
          </p:sp>
          <p:sp>
            <p:nvSpPr>
              <p:cNvPr id="26" name="Freeform: Shape 25">
                <a:extLst>
                  <a:ext uri="{FF2B5EF4-FFF2-40B4-BE49-F238E27FC236}">
                    <a16:creationId xmlns:a16="http://schemas.microsoft.com/office/drawing/2014/main" id="{498B6CDA-933B-C2CE-5627-85D68933F21B}"/>
                  </a:ext>
                </a:extLst>
              </p:cNvPr>
              <p:cNvSpPr/>
              <p:nvPr/>
            </p:nvSpPr>
            <p:spPr>
              <a:xfrm>
                <a:off x="21098546" y="6353812"/>
                <a:ext cx="692824" cy="696764"/>
              </a:xfrm>
              <a:custGeom>
                <a:avLst/>
                <a:gdLst>
                  <a:gd name="connsiteX0" fmla="*/ 602933 w 602932"/>
                  <a:gd name="connsiteY0" fmla="*/ 303181 h 606361"/>
                  <a:gd name="connsiteX1" fmla="*/ 301466 w 602932"/>
                  <a:gd name="connsiteY1" fmla="*/ 606362 h 606361"/>
                  <a:gd name="connsiteX2" fmla="*/ 0 w 602932"/>
                  <a:gd name="connsiteY2" fmla="*/ 303181 h 606361"/>
                  <a:gd name="connsiteX3" fmla="*/ 301466 w 602932"/>
                  <a:gd name="connsiteY3" fmla="*/ 0 h 606361"/>
                  <a:gd name="connsiteX4" fmla="*/ 602933 w 602932"/>
                  <a:gd name="connsiteY4" fmla="*/ 303181 h 6063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932" h="606361">
                    <a:moveTo>
                      <a:pt x="602933" y="303181"/>
                    </a:moveTo>
                    <a:cubicBezTo>
                      <a:pt x="602933" y="470623"/>
                      <a:pt x="467962" y="606362"/>
                      <a:pt x="301466" y="606362"/>
                    </a:cubicBezTo>
                    <a:cubicBezTo>
                      <a:pt x="134971" y="606362"/>
                      <a:pt x="0" y="470623"/>
                      <a:pt x="0" y="303181"/>
                    </a:cubicBezTo>
                    <a:cubicBezTo>
                      <a:pt x="0" y="135739"/>
                      <a:pt x="134971" y="0"/>
                      <a:pt x="301466" y="0"/>
                    </a:cubicBezTo>
                    <a:cubicBezTo>
                      <a:pt x="467962" y="0"/>
                      <a:pt x="602933" y="135739"/>
                      <a:pt x="602933" y="303181"/>
                    </a:cubicBezTo>
                    <a:close/>
                  </a:path>
                </a:pathLst>
              </a:custGeom>
              <a:solidFill>
                <a:srgbClr val="A46EFF"/>
              </a:solidFill>
              <a:ln w="9525" cap="flat">
                <a:noFill/>
                <a:prstDash val="solid"/>
                <a:miter/>
              </a:ln>
            </p:spPr>
            <p:txBody>
              <a:bodyPr rtlCol="0" anchor="ctr"/>
              <a:lstStyle/>
              <a:p>
                <a:endParaRPr lang="en-US" sz="900"/>
              </a:p>
            </p:txBody>
          </p:sp>
          <p:sp>
            <p:nvSpPr>
              <p:cNvPr id="27" name="Freeform: Shape 26">
                <a:extLst>
                  <a:ext uri="{FF2B5EF4-FFF2-40B4-BE49-F238E27FC236}">
                    <a16:creationId xmlns:a16="http://schemas.microsoft.com/office/drawing/2014/main" id="{F1A88E81-4E6F-DCE8-E2C2-C3BCBC558A77}"/>
                  </a:ext>
                </a:extLst>
              </p:cNvPr>
              <p:cNvSpPr/>
              <p:nvPr/>
            </p:nvSpPr>
            <p:spPr>
              <a:xfrm>
                <a:off x="18665871" y="7515196"/>
                <a:ext cx="1591215" cy="1715533"/>
              </a:xfrm>
              <a:custGeom>
                <a:avLst/>
                <a:gdLst>
                  <a:gd name="connsiteX0" fmla="*/ 358156 w 1384760"/>
                  <a:gd name="connsiteY0" fmla="*/ 455676 h 1492948"/>
                  <a:gd name="connsiteX1" fmla="*/ 16 w 1384760"/>
                  <a:gd name="connsiteY1" fmla="*/ 962787 h 1492948"/>
                  <a:gd name="connsiteX2" fmla="*/ 528367 w 1384760"/>
                  <a:gd name="connsiteY2" fmla="*/ 1492949 h 1492948"/>
                  <a:gd name="connsiteX3" fmla="*/ 1039004 w 1384760"/>
                  <a:gd name="connsiteY3" fmla="*/ 1102900 h 1492948"/>
                  <a:gd name="connsiteX4" fmla="*/ 1384761 w 1384760"/>
                  <a:gd name="connsiteY4" fmla="*/ 0 h 1492948"/>
                  <a:gd name="connsiteX5" fmla="*/ 358156 w 1384760"/>
                  <a:gd name="connsiteY5" fmla="*/ 455676 h 1492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4760" h="1492948">
                    <a:moveTo>
                      <a:pt x="358156" y="455676"/>
                    </a:moveTo>
                    <a:cubicBezTo>
                      <a:pt x="150702" y="547878"/>
                      <a:pt x="-1793" y="714566"/>
                      <a:pt x="16" y="962787"/>
                    </a:cubicBezTo>
                    <a:cubicBezTo>
                      <a:pt x="16" y="1255395"/>
                      <a:pt x="237570" y="1492949"/>
                      <a:pt x="528367" y="1492949"/>
                    </a:cubicBezTo>
                    <a:cubicBezTo>
                      <a:pt x="819166" y="1492949"/>
                      <a:pt x="973472" y="1299686"/>
                      <a:pt x="1039004" y="1102900"/>
                    </a:cubicBezTo>
                    <a:lnTo>
                      <a:pt x="1384761" y="0"/>
                    </a:lnTo>
                    <a:lnTo>
                      <a:pt x="358156" y="455676"/>
                    </a:lnTo>
                    <a:close/>
                  </a:path>
                </a:pathLst>
              </a:custGeom>
              <a:solidFill>
                <a:srgbClr val="A46EFF"/>
              </a:solidFill>
              <a:ln w="9525" cap="flat">
                <a:noFill/>
                <a:prstDash val="solid"/>
                <a:miter/>
              </a:ln>
            </p:spPr>
            <p:txBody>
              <a:bodyPr rtlCol="0" anchor="ctr"/>
              <a:lstStyle/>
              <a:p>
                <a:endParaRPr lang="en-US" sz="900"/>
              </a:p>
            </p:txBody>
          </p:sp>
          <p:sp>
            <p:nvSpPr>
              <p:cNvPr id="28" name="Freeform: Shape 27">
                <a:extLst>
                  <a:ext uri="{FF2B5EF4-FFF2-40B4-BE49-F238E27FC236}">
                    <a16:creationId xmlns:a16="http://schemas.microsoft.com/office/drawing/2014/main" id="{E874D3F4-95F3-B3B2-1746-FEECEA5BA626}"/>
                  </a:ext>
                </a:extLst>
              </p:cNvPr>
              <p:cNvSpPr/>
              <p:nvPr/>
            </p:nvSpPr>
            <p:spPr>
              <a:xfrm>
                <a:off x="21762911" y="7515196"/>
                <a:ext cx="1591306" cy="1715533"/>
              </a:xfrm>
              <a:custGeom>
                <a:avLst/>
                <a:gdLst>
                  <a:gd name="connsiteX0" fmla="*/ 1026605 w 1384839"/>
                  <a:gd name="connsiteY0" fmla="*/ 455676 h 1492948"/>
                  <a:gd name="connsiteX1" fmla="*/ 0 w 1384839"/>
                  <a:gd name="connsiteY1" fmla="*/ 0 h 1492948"/>
                  <a:gd name="connsiteX2" fmla="*/ 345758 w 1384839"/>
                  <a:gd name="connsiteY2" fmla="*/ 1102900 h 1492948"/>
                  <a:gd name="connsiteX3" fmla="*/ 858203 w 1384839"/>
                  <a:gd name="connsiteY3" fmla="*/ 1492949 h 1492948"/>
                  <a:gd name="connsiteX4" fmla="*/ 1384840 w 1384839"/>
                  <a:gd name="connsiteY4" fmla="*/ 962787 h 1492948"/>
                  <a:gd name="connsiteX5" fmla="*/ 1026700 w 1384839"/>
                  <a:gd name="connsiteY5" fmla="*/ 455676 h 1492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4839" h="1492948">
                    <a:moveTo>
                      <a:pt x="1026605" y="455676"/>
                    </a:moveTo>
                    <a:lnTo>
                      <a:pt x="0" y="0"/>
                    </a:lnTo>
                    <a:lnTo>
                      <a:pt x="345758" y="1102900"/>
                    </a:lnTo>
                    <a:cubicBezTo>
                      <a:pt x="411385" y="1299686"/>
                      <a:pt x="578073" y="1492949"/>
                      <a:pt x="858203" y="1492949"/>
                    </a:cubicBezTo>
                    <a:cubicBezTo>
                      <a:pt x="1138333" y="1492949"/>
                      <a:pt x="1384840" y="1255300"/>
                      <a:pt x="1384840" y="962787"/>
                    </a:cubicBezTo>
                    <a:cubicBezTo>
                      <a:pt x="1384840" y="714566"/>
                      <a:pt x="1234155" y="547878"/>
                      <a:pt x="1026700" y="455676"/>
                    </a:cubicBezTo>
                    <a:close/>
                  </a:path>
                </a:pathLst>
              </a:custGeom>
              <a:solidFill>
                <a:srgbClr val="A46EFF"/>
              </a:solidFill>
              <a:ln w="9525" cap="flat">
                <a:noFill/>
                <a:prstDash val="solid"/>
                <a:miter/>
              </a:ln>
            </p:spPr>
            <p:txBody>
              <a:bodyPr rtlCol="0" anchor="ctr"/>
              <a:lstStyle/>
              <a:p>
                <a:endParaRPr lang="en-US" sz="900"/>
              </a:p>
            </p:txBody>
          </p:sp>
          <p:sp>
            <p:nvSpPr>
              <p:cNvPr id="29" name="Freeform: Shape 28">
                <a:extLst>
                  <a:ext uri="{FF2B5EF4-FFF2-40B4-BE49-F238E27FC236}">
                    <a16:creationId xmlns:a16="http://schemas.microsoft.com/office/drawing/2014/main" id="{CF92CEBD-3053-5B9E-A1FB-D34D266A91CA}"/>
                  </a:ext>
                </a:extLst>
              </p:cNvPr>
              <p:cNvSpPr/>
              <p:nvPr/>
            </p:nvSpPr>
            <p:spPr>
              <a:xfrm>
                <a:off x="20328449" y="7195271"/>
                <a:ext cx="1363101" cy="436052"/>
              </a:xfrm>
              <a:custGeom>
                <a:avLst/>
                <a:gdLst>
                  <a:gd name="connsiteX0" fmla="*/ 0 w 1186243"/>
                  <a:gd name="connsiteY0" fmla="*/ 379476 h 379476"/>
                  <a:gd name="connsiteX1" fmla="*/ 1186244 w 1186243"/>
                  <a:gd name="connsiteY1" fmla="*/ 379476 h 379476"/>
                  <a:gd name="connsiteX2" fmla="*/ 592265 w 1186243"/>
                  <a:gd name="connsiteY2" fmla="*/ 0 h 379476"/>
                  <a:gd name="connsiteX3" fmla="*/ 0 w 1186243"/>
                  <a:gd name="connsiteY3" fmla="*/ 379476 h 379476"/>
                </a:gdLst>
                <a:ahLst/>
                <a:cxnLst>
                  <a:cxn ang="0">
                    <a:pos x="connsiteX0" y="connsiteY0"/>
                  </a:cxn>
                  <a:cxn ang="0">
                    <a:pos x="connsiteX1" y="connsiteY1"/>
                  </a:cxn>
                  <a:cxn ang="0">
                    <a:pos x="connsiteX2" y="connsiteY2"/>
                  </a:cxn>
                  <a:cxn ang="0">
                    <a:pos x="connsiteX3" y="connsiteY3"/>
                  </a:cxn>
                </a:cxnLst>
                <a:rect l="l" t="t" r="r" b="b"/>
                <a:pathLst>
                  <a:path w="1186243" h="379476">
                    <a:moveTo>
                      <a:pt x="0" y="379476"/>
                    </a:moveTo>
                    <a:lnTo>
                      <a:pt x="1186244" y="379476"/>
                    </a:lnTo>
                    <a:cubicBezTo>
                      <a:pt x="1081658" y="156020"/>
                      <a:pt x="854678" y="0"/>
                      <a:pt x="592265" y="0"/>
                    </a:cubicBezTo>
                    <a:cubicBezTo>
                      <a:pt x="329851" y="0"/>
                      <a:pt x="104680" y="156020"/>
                      <a:pt x="0" y="379476"/>
                    </a:cubicBezTo>
                    <a:close/>
                  </a:path>
                </a:pathLst>
              </a:custGeom>
              <a:solidFill>
                <a:srgbClr val="A46EFF"/>
              </a:solidFill>
              <a:ln w="9525" cap="flat">
                <a:noFill/>
                <a:prstDash val="solid"/>
                <a:miter/>
              </a:ln>
            </p:spPr>
            <p:txBody>
              <a:bodyPr rtlCol="0" anchor="ctr"/>
              <a:lstStyle/>
              <a:p>
                <a:endParaRPr lang="en-US" sz="900"/>
              </a:p>
            </p:txBody>
          </p:sp>
          <p:sp>
            <p:nvSpPr>
              <p:cNvPr id="30" name="Freeform: Shape 29">
                <a:extLst>
                  <a:ext uri="{FF2B5EF4-FFF2-40B4-BE49-F238E27FC236}">
                    <a16:creationId xmlns:a16="http://schemas.microsoft.com/office/drawing/2014/main" id="{E564CE5C-12FD-B249-1D0D-F2A069CD6792}"/>
                  </a:ext>
                </a:extLst>
              </p:cNvPr>
              <p:cNvSpPr/>
              <p:nvPr/>
            </p:nvSpPr>
            <p:spPr>
              <a:xfrm>
                <a:off x="20257087" y="7981786"/>
                <a:ext cx="1505716" cy="405405"/>
              </a:xfrm>
              <a:custGeom>
                <a:avLst/>
                <a:gdLst>
                  <a:gd name="connsiteX0" fmla="*/ 0 w 1310354"/>
                  <a:gd name="connsiteY0" fmla="*/ 0 h 352805"/>
                  <a:gd name="connsiteX1" fmla="*/ 1310354 w 1310354"/>
                  <a:gd name="connsiteY1" fmla="*/ 0 h 352805"/>
                  <a:gd name="connsiteX2" fmla="*/ 1310354 w 1310354"/>
                  <a:gd name="connsiteY2" fmla="*/ 352806 h 352805"/>
                  <a:gd name="connsiteX3" fmla="*/ 0 w 1310354"/>
                  <a:gd name="connsiteY3" fmla="*/ 352806 h 352805"/>
                </a:gdLst>
                <a:ahLst/>
                <a:cxnLst>
                  <a:cxn ang="0">
                    <a:pos x="connsiteX0" y="connsiteY0"/>
                  </a:cxn>
                  <a:cxn ang="0">
                    <a:pos x="connsiteX1" y="connsiteY1"/>
                  </a:cxn>
                  <a:cxn ang="0">
                    <a:pos x="connsiteX2" y="connsiteY2"/>
                  </a:cxn>
                  <a:cxn ang="0">
                    <a:pos x="connsiteX3" y="connsiteY3"/>
                  </a:cxn>
                </a:cxnLst>
                <a:rect l="l" t="t" r="r" b="b"/>
                <a:pathLst>
                  <a:path w="1310354" h="352805">
                    <a:moveTo>
                      <a:pt x="0" y="0"/>
                    </a:moveTo>
                    <a:lnTo>
                      <a:pt x="1310354" y="0"/>
                    </a:lnTo>
                    <a:lnTo>
                      <a:pt x="1310354" y="352806"/>
                    </a:lnTo>
                    <a:lnTo>
                      <a:pt x="0" y="352806"/>
                    </a:lnTo>
                    <a:close/>
                  </a:path>
                </a:pathLst>
              </a:custGeom>
              <a:solidFill>
                <a:srgbClr val="A46EFF"/>
              </a:solidFill>
              <a:ln w="9525" cap="flat">
                <a:noFill/>
                <a:prstDash val="solid"/>
                <a:miter/>
              </a:ln>
            </p:spPr>
            <p:txBody>
              <a:bodyPr rtlCol="0" anchor="ctr"/>
              <a:lstStyle/>
              <a:p>
                <a:endParaRPr lang="en-US" sz="900"/>
              </a:p>
            </p:txBody>
          </p:sp>
          <p:sp>
            <p:nvSpPr>
              <p:cNvPr id="31" name="Freeform: Shape 30">
                <a:extLst>
                  <a:ext uri="{FF2B5EF4-FFF2-40B4-BE49-F238E27FC236}">
                    <a16:creationId xmlns:a16="http://schemas.microsoft.com/office/drawing/2014/main" id="{3843E3C8-1E4C-DCB0-2AE2-A81D7CB66805}"/>
                  </a:ext>
                </a:extLst>
              </p:cNvPr>
              <p:cNvSpPr/>
              <p:nvPr/>
            </p:nvSpPr>
            <p:spPr>
              <a:xfrm>
                <a:off x="20257087" y="8737653"/>
                <a:ext cx="1505716" cy="405405"/>
              </a:xfrm>
              <a:custGeom>
                <a:avLst/>
                <a:gdLst>
                  <a:gd name="connsiteX0" fmla="*/ 0 w 1310354"/>
                  <a:gd name="connsiteY0" fmla="*/ 0 h 352805"/>
                  <a:gd name="connsiteX1" fmla="*/ 1310354 w 1310354"/>
                  <a:gd name="connsiteY1" fmla="*/ 0 h 352805"/>
                  <a:gd name="connsiteX2" fmla="*/ 1310354 w 1310354"/>
                  <a:gd name="connsiteY2" fmla="*/ 352806 h 352805"/>
                  <a:gd name="connsiteX3" fmla="*/ 0 w 1310354"/>
                  <a:gd name="connsiteY3" fmla="*/ 352806 h 352805"/>
                </a:gdLst>
                <a:ahLst/>
                <a:cxnLst>
                  <a:cxn ang="0">
                    <a:pos x="connsiteX0" y="connsiteY0"/>
                  </a:cxn>
                  <a:cxn ang="0">
                    <a:pos x="connsiteX1" y="connsiteY1"/>
                  </a:cxn>
                  <a:cxn ang="0">
                    <a:pos x="connsiteX2" y="connsiteY2"/>
                  </a:cxn>
                  <a:cxn ang="0">
                    <a:pos x="connsiteX3" y="connsiteY3"/>
                  </a:cxn>
                </a:cxnLst>
                <a:rect l="l" t="t" r="r" b="b"/>
                <a:pathLst>
                  <a:path w="1310354" h="352805">
                    <a:moveTo>
                      <a:pt x="0" y="0"/>
                    </a:moveTo>
                    <a:lnTo>
                      <a:pt x="1310354" y="0"/>
                    </a:lnTo>
                    <a:lnTo>
                      <a:pt x="1310354" y="352806"/>
                    </a:lnTo>
                    <a:lnTo>
                      <a:pt x="0" y="352806"/>
                    </a:lnTo>
                    <a:close/>
                  </a:path>
                </a:pathLst>
              </a:custGeom>
              <a:solidFill>
                <a:srgbClr val="A46EFF"/>
              </a:solidFill>
              <a:ln w="9525" cap="flat">
                <a:noFill/>
                <a:prstDash val="solid"/>
                <a:miter/>
              </a:ln>
            </p:spPr>
            <p:txBody>
              <a:bodyPr rtlCol="0" anchor="ctr"/>
              <a:lstStyle/>
              <a:p>
                <a:endParaRPr lang="en-US" sz="900"/>
              </a:p>
            </p:txBody>
          </p:sp>
          <p:sp>
            <p:nvSpPr>
              <p:cNvPr id="32" name="Freeform: Shape 31">
                <a:extLst>
                  <a:ext uri="{FF2B5EF4-FFF2-40B4-BE49-F238E27FC236}">
                    <a16:creationId xmlns:a16="http://schemas.microsoft.com/office/drawing/2014/main" id="{79BE9E2B-4614-4D59-8F8C-EC0679543296}"/>
                  </a:ext>
                </a:extLst>
              </p:cNvPr>
              <p:cNvSpPr/>
              <p:nvPr/>
            </p:nvSpPr>
            <p:spPr>
              <a:xfrm>
                <a:off x="20328558" y="9493084"/>
                <a:ext cx="1363101" cy="436051"/>
              </a:xfrm>
              <a:custGeom>
                <a:avLst/>
                <a:gdLst>
                  <a:gd name="connsiteX0" fmla="*/ 593979 w 1186243"/>
                  <a:gd name="connsiteY0" fmla="*/ 379476 h 379475"/>
                  <a:gd name="connsiteX1" fmla="*/ 1186244 w 1186243"/>
                  <a:gd name="connsiteY1" fmla="*/ 0 h 379475"/>
                  <a:gd name="connsiteX2" fmla="*/ 0 w 1186243"/>
                  <a:gd name="connsiteY2" fmla="*/ 0 h 379475"/>
                  <a:gd name="connsiteX3" fmla="*/ 593979 w 1186243"/>
                  <a:gd name="connsiteY3" fmla="*/ 379476 h 379475"/>
                </a:gdLst>
                <a:ahLst/>
                <a:cxnLst>
                  <a:cxn ang="0">
                    <a:pos x="connsiteX0" y="connsiteY0"/>
                  </a:cxn>
                  <a:cxn ang="0">
                    <a:pos x="connsiteX1" y="connsiteY1"/>
                  </a:cxn>
                  <a:cxn ang="0">
                    <a:pos x="connsiteX2" y="connsiteY2"/>
                  </a:cxn>
                  <a:cxn ang="0">
                    <a:pos x="connsiteX3" y="connsiteY3"/>
                  </a:cxn>
                </a:cxnLst>
                <a:rect l="l" t="t" r="r" b="b"/>
                <a:pathLst>
                  <a:path w="1186243" h="379475">
                    <a:moveTo>
                      <a:pt x="593979" y="379476"/>
                    </a:moveTo>
                    <a:cubicBezTo>
                      <a:pt x="856393" y="379476"/>
                      <a:pt x="1081563" y="223456"/>
                      <a:pt x="1186244" y="0"/>
                    </a:cubicBezTo>
                    <a:lnTo>
                      <a:pt x="0" y="0"/>
                    </a:lnTo>
                    <a:cubicBezTo>
                      <a:pt x="104584" y="223456"/>
                      <a:pt x="331565" y="379476"/>
                      <a:pt x="593979" y="379476"/>
                    </a:cubicBezTo>
                    <a:close/>
                  </a:path>
                </a:pathLst>
              </a:custGeom>
              <a:solidFill>
                <a:srgbClr val="A46EFF"/>
              </a:solidFill>
              <a:ln w="9525" cap="flat">
                <a:noFill/>
                <a:prstDash val="solid"/>
                <a:miter/>
              </a:ln>
            </p:spPr>
            <p:txBody>
              <a:bodyPr rtlCol="0" anchor="ctr"/>
              <a:lstStyle/>
              <a:p>
                <a:endParaRPr lang="en-US" sz="900"/>
              </a:p>
            </p:txBody>
          </p:sp>
        </p:grpSp>
        <p:grpSp>
          <p:nvGrpSpPr>
            <p:cNvPr id="75" name="Group 74">
              <a:extLst>
                <a:ext uri="{FF2B5EF4-FFF2-40B4-BE49-F238E27FC236}">
                  <a16:creationId xmlns:a16="http://schemas.microsoft.com/office/drawing/2014/main" id="{79D554C5-4D78-A521-DE6D-6976CCC21952}"/>
                </a:ext>
              </a:extLst>
            </p:cNvPr>
            <p:cNvGrpSpPr/>
            <p:nvPr userDrawn="1"/>
          </p:nvGrpSpPr>
          <p:grpSpPr>
            <a:xfrm>
              <a:off x="18629724" y="3527195"/>
              <a:ext cx="2587419" cy="2587313"/>
              <a:chOff x="18629724" y="3527195"/>
              <a:chExt cx="2587419" cy="2587313"/>
            </a:xfrm>
          </p:grpSpPr>
          <p:sp>
            <p:nvSpPr>
              <p:cNvPr id="60" name="Freeform: Shape 59">
                <a:extLst>
                  <a:ext uri="{FF2B5EF4-FFF2-40B4-BE49-F238E27FC236}">
                    <a16:creationId xmlns:a16="http://schemas.microsoft.com/office/drawing/2014/main" id="{F5A806E2-6E9A-03EC-ECFB-67CA83F60271}"/>
                  </a:ext>
                </a:extLst>
              </p:cNvPr>
              <p:cNvSpPr/>
              <p:nvPr/>
            </p:nvSpPr>
            <p:spPr>
              <a:xfrm>
                <a:off x="18629724" y="4820852"/>
                <a:ext cx="1293763" cy="1293656"/>
              </a:xfrm>
              <a:custGeom>
                <a:avLst/>
                <a:gdLst>
                  <a:gd name="connsiteX0" fmla="*/ 0 w 1145857"/>
                  <a:gd name="connsiteY0" fmla="*/ 1145762 h 1145762"/>
                  <a:gd name="connsiteX1" fmla="*/ 1145858 w 1145857"/>
                  <a:gd name="connsiteY1" fmla="*/ 1145762 h 1145762"/>
                  <a:gd name="connsiteX2" fmla="*/ 0 w 1145857"/>
                  <a:gd name="connsiteY2" fmla="*/ 0 h 1145762"/>
                  <a:gd name="connsiteX3" fmla="*/ 0 w 1145857"/>
                  <a:gd name="connsiteY3" fmla="*/ 1145762 h 1145762"/>
                </a:gdLst>
                <a:ahLst/>
                <a:cxnLst>
                  <a:cxn ang="0">
                    <a:pos x="connsiteX0" y="connsiteY0"/>
                  </a:cxn>
                  <a:cxn ang="0">
                    <a:pos x="connsiteX1" y="connsiteY1"/>
                  </a:cxn>
                  <a:cxn ang="0">
                    <a:pos x="connsiteX2" y="connsiteY2"/>
                  </a:cxn>
                  <a:cxn ang="0">
                    <a:pos x="connsiteX3" y="connsiteY3"/>
                  </a:cxn>
                </a:cxnLst>
                <a:rect l="l" t="t" r="r" b="b"/>
                <a:pathLst>
                  <a:path w="1145857" h="1145762">
                    <a:moveTo>
                      <a:pt x="0" y="1145762"/>
                    </a:moveTo>
                    <a:lnTo>
                      <a:pt x="1145858" y="1145762"/>
                    </a:lnTo>
                    <a:lnTo>
                      <a:pt x="0" y="0"/>
                    </a:lnTo>
                    <a:lnTo>
                      <a:pt x="0" y="1145762"/>
                    </a:lnTo>
                    <a:close/>
                  </a:path>
                </a:pathLst>
              </a:custGeom>
              <a:solidFill>
                <a:srgbClr val="FA4D56"/>
              </a:solidFill>
              <a:ln w="9525" cap="flat">
                <a:noFill/>
                <a:prstDash val="solid"/>
                <a:miter/>
              </a:ln>
            </p:spPr>
            <p:txBody>
              <a:bodyPr rtlCol="0" anchor="ctr"/>
              <a:lstStyle/>
              <a:p>
                <a:endParaRPr lang="en-US" sz="900"/>
              </a:p>
            </p:txBody>
          </p:sp>
          <p:sp>
            <p:nvSpPr>
              <p:cNvPr id="61" name="Freeform: Shape 60">
                <a:extLst>
                  <a:ext uri="{FF2B5EF4-FFF2-40B4-BE49-F238E27FC236}">
                    <a16:creationId xmlns:a16="http://schemas.microsoft.com/office/drawing/2014/main" id="{034F7C97-D53E-0D16-A284-6ADEFE52914F}"/>
                  </a:ext>
                </a:extLst>
              </p:cNvPr>
              <p:cNvSpPr/>
              <p:nvPr/>
            </p:nvSpPr>
            <p:spPr>
              <a:xfrm>
                <a:off x="18629724" y="3527195"/>
                <a:ext cx="1293763" cy="1293656"/>
              </a:xfrm>
              <a:custGeom>
                <a:avLst/>
                <a:gdLst>
                  <a:gd name="connsiteX0" fmla="*/ 0 w 1145857"/>
                  <a:gd name="connsiteY0" fmla="*/ 0 h 1145762"/>
                  <a:gd name="connsiteX1" fmla="*/ 0 w 1145857"/>
                  <a:gd name="connsiteY1" fmla="*/ 1145762 h 1145762"/>
                  <a:gd name="connsiteX2" fmla="*/ 1145858 w 1145857"/>
                  <a:gd name="connsiteY2" fmla="*/ 0 h 1145762"/>
                  <a:gd name="connsiteX3" fmla="*/ 0 w 1145857"/>
                  <a:gd name="connsiteY3" fmla="*/ 0 h 1145762"/>
                </a:gdLst>
                <a:ahLst/>
                <a:cxnLst>
                  <a:cxn ang="0">
                    <a:pos x="connsiteX0" y="connsiteY0"/>
                  </a:cxn>
                  <a:cxn ang="0">
                    <a:pos x="connsiteX1" y="connsiteY1"/>
                  </a:cxn>
                  <a:cxn ang="0">
                    <a:pos x="connsiteX2" y="connsiteY2"/>
                  </a:cxn>
                  <a:cxn ang="0">
                    <a:pos x="connsiteX3" y="connsiteY3"/>
                  </a:cxn>
                </a:cxnLst>
                <a:rect l="l" t="t" r="r" b="b"/>
                <a:pathLst>
                  <a:path w="1145857" h="1145762">
                    <a:moveTo>
                      <a:pt x="0" y="0"/>
                    </a:moveTo>
                    <a:lnTo>
                      <a:pt x="0" y="1145762"/>
                    </a:lnTo>
                    <a:lnTo>
                      <a:pt x="1145858" y="0"/>
                    </a:lnTo>
                    <a:lnTo>
                      <a:pt x="0" y="0"/>
                    </a:lnTo>
                    <a:close/>
                  </a:path>
                </a:pathLst>
              </a:custGeom>
              <a:solidFill>
                <a:srgbClr val="FA4D56"/>
              </a:solidFill>
              <a:ln w="9525" cap="flat">
                <a:noFill/>
                <a:prstDash val="solid"/>
                <a:miter/>
              </a:ln>
            </p:spPr>
            <p:txBody>
              <a:bodyPr rtlCol="0" anchor="ctr"/>
              <a:lstStyle/>
              <a:p>
                <a:endParaRPr lang="en-US" sz="900"/>
              </a:p>
            </p:txBody>
          </p:sp>
          <p:sp>
            <p:nvSpPr>
              <p:cNvPr id="62" name="Freeform: Shape 61">
                <a:extLst>
                  <a:ext uri="{FF2B5EF4-FFF2-40B4-BE49-F238E27FC236}">
                    <a16:creationId xmlns:a16="http://schemas.microsoft.com/office/drawing/2014/main" id="{58FCE339-B37E-CC68-C265-877A24B1FFBA}"/>
                  </a:ext>
                </a:extLst>
              </p:cNvPr>
              <p:cNvSpPr/>
              <p:nvPr/>
            </p:nvSpPr>
            <p:spPr>
              <a:xfrm>
                <a:off x="19923487" y="3527195"/>
                <a:ext cx="1293656" cy="1293656"/>
              </a:xfrm>
              <a:custGeom>
                <a:avLst/>
                <a:gdLst>
                  <a:gd name="connsiteX0" fmla="*/ 0 w 1145762"/>
                  <a:gd name="connsiteY0" fmla="*/ 0 h 1145762"/>
                  <a:gd name="connsiteX1" fmla="*/ 1145762 w 1145762"/>
                  <a:gd name="connsiteY1" fmla="*/ 1145762 h 1145762"/>
                  <a:gd name="connsiteX2" fmla="*/ 1145762 w 1145762"/>
                  <a:gd name="connsiteY2" fmla="*/ 0 h 1145762"/>
                  <a:gd name="connsiteX3" fmla="*/ 0 w 1145762"/>
                  <a:gd name="connsiteY3" fmla="*/ 0 h 1145762"/>
                </a:gdLst>
                <a:ahLst/>
                <a:cxnLst>
                  <a:cxn ang="0">
                    <a:pos x="connsiteX0" y="connsiteY0"/>
                  </a:cxn>
                  <a:cxn ang="0">
                    <a:pos x="connsiteX1" y="connsiteY1"/>
                  </a:cxn>
                  <a:cxn ang="0">
                    <a:pos x="connsiteX2" y="connsiteY2"/>
                  </a:cxn>
                  <a:cxn ang="0">
                    <a:pos x="connsiteX3" y="connsiteY3"/>
                  </a:cxn>
                </a:cxnLst>
                <a:rect l="l" t="t" r="r" b="b"/>
                <a:pathLst>
                  <a:path w="1145762" h="1145762">
                    <a:moveTo>
                      <a:pt x="0" y="0"/>
                    </a:moveTo>
                    <a:lnTo>
                      <a:pt x="1145762" y="1145762"/>
                    </a:lnTo>
                    <a:lnTo>
                      <a:pt x="1145762" y="0"/>
                    </a:lnTo>
                    <a:lnTo>
                      <a:pt x="0" y="0"/>
                    </a:lnTo>
                    <a:close/>
                  </a:path>
                </a:pathLst>
              </a:custGeom>
              <a:solidFill>
                <a:srgbClr val="FA4D56"/>
              </a:solidFill>
              <a:ln w="9525" cap="flat">
                <a:noFill/>
                <a:prstDash val="solid"/>
                <a:miter/>
              </a:ln>
            </p:spPr>
            <p:txBody>
              <a:bodyPr rtlCol="0" anchor="ctr"/>
              <a:lstStyle/>
              <a:p>
                <a:endParaRPr lang="en-US" sz="900"/>
              </a:p>
            </p:txBody>
          </p:sp>
          <p:sp>
            <p:nvSpPr>
              <p:cNvPr id="63" name="Freeform: Shape 62">
                <a:extLst>
                  <a:ext uri="{FF2B5EF4-FFF2-40B4-BE49-F238E27FC236}">
                    <a16:creationId xmlns:a16="http://schemas.microsoft.com/office/drawing/2014/main" id="{918D16EF-9D55-AE23-E4CE-EE677917EACB}"/>
                  </a:ext>
                </a:extLst>
              </p:cNvPr>
              <p:cNvSpPr/>
              <p:nvPr/>
            </p:nvSpPr>
            <p:spPr>
              <a:xfrm>
                <a:off x="19923487" y="4820852"/>
                <a:ext cx="1293656" cy="1293656"/>
              </a:xfrm>
              <a:custGeom>
                <a:avLst/>
                <a:gdLst>
                  <a:gd name="connsiteX0" fmla="*/ 1145762 w 1145762"/>
                  <a:gd name="connsiteY0" fmla="*/ 1145762 h 1145762"/>
                  <a:gd name="connsiteX1" fmla="*/ 1145762 w 1145762"/>
                  <a:gd name="connsiteY1" fmla="*/ 0 h 1145762"/>
                  <a:gd name="connsiteX2" fmla="*/ 0 w 1145762"/>
                  <a:gd name="connsiteY2" fmla="*/ 1145762 h 1145762"/>
                  <a:gd name="connsiteX3" fmla="*/ 1145762 w 1145762"/>
                  <a:gd name="connsiteY3" fmla="*/ 1145762 h 1145762"/>
                </a:gdLst>
                <a:ahLst/>
                <a:cxnLst>
                  <a:cxn ang="0">
                    <a:pos x="connsiteX0" y="connsiteY0"/>
                  </a:cxn>
                  <a:cxn ang="0">
                    <a:pos x="connsiteX1" y="connsiteY1"/>
                  </a:cxn>
                  <a:cxn ang="0">
                    <a:pos x="connsiteX2" y="connsiteY2"/>
                  </a:cxn>
                  <a:cxn ang="0">
                    <a:pos x="connsiteX3" y="connsiteY3"/>
                  </a:cxn>
                </a:cxnLst>
                <a:rect l="l" t="t" r="r" b="b"/>
                <a:pathLst>
                  <a:path w="1145762" h="1145762">
                    <a:moveTo>
                      <a:pt x="1145762" y="1145762"/>
                    </a:moveTo>
                    <a:lnTo>
                      <a:pt x="1145762" y="0"/>
                    </a:lnTo>
                    <a:lnTo>
                      <a:pt x="0" y="1145762"/>
                    </a:lnTo>
                    <a:lnTo>
                      <a:pt x="1145762" y="1145762"/>
                    </a:lnTo>
                    <a:close/>
                  </a:path>
                </a:pathLst>
              </a:custGeom>
              <a:solidFill>
                <a:srgbClr val="FA4D56"/>
              </a:solidFill>
              <a:ln w="9525" cap="flat">
                <a:noFill/>
                <a:prstDash val="solid"/>
                <a:miter/>
              </a:ln>
            </p:spPr>
            <p:txBody>
              <a:bodyPr rtlCol="0" anchor="ctr"/>
              <a:lstStyle/>
              <a:p>
                <a:endParaRPr lang="en-US" sz="900"/>
              </a:p>
            </p:txBody>
          </p:sp>
        </p:grpSp>
        <p:sp>
          <p:nvSpPr>
            <p:cNvPr id="64" name="Freeform: Shape 63">
              <a:extLst>
                <a:ext uri="{FF2B5EF4-FFF2-40B4-BE49-F238E27FC236}">
                  <a16:creationId xmlns:a16="http://schemas.microsoft.com/office/drawing/2014/main" id="{9C7BFF6C-B251-D366-5456-A88198077E4E}"/>
                </a:ext>
              </a:extLst>
            </p:cNvPr>
            <p:cNvSpPr/>
            <p:nvPr userDrawn="1"/>
          </p:nvSpPr>
          <p:spPr>
            <a:xfrm>
              <a:off x="21217143" y="939775"/>
              <a:ext cx="1293763" cy="2587419"/>
            </a:xfrm>
            <a:custGeom>
              <a:avLst/>
              <a:gdLst>
                <a:gd name="connsiteX0" fmla="*/ 1145858 w 1145857"/>
                <a:gd name="connsiteY0" fmla="*/ 1145762 h 2291619"/>
                <a:gd name="connsiteX1" fmla="*/ 0 w 1145857"/>
                <a:gd name="connsiteY1" fmla="*/ 0 h 2291619"/>
                <a:gd name="connsiteX2" fmla="*/ 0 w 1145857"/>
                <a:gd name="connsiteY2" fmla="*/ 2291620 h 2291619"/>
                <a:gd name="connsiteX3" fmla="*/ 1145762 w 1145857"/>
                <a:gd name="connsiteY3" fmla="*/ 1145858 h 2291619"/>
              </a:gdLst>
              <a:ahLst/>
              <a:cxnLst>
                <a:cxn ang="0">
                  <a:pos x="connsiteX0" y="connsiteY0"/>
                </a:cxn>
                <a:cxn ang="0">
                  <a:pos x="connsiteX1" y="connsiteY1"/>
                </a:cxn>
                <a:cxn ang="0">
                  <a:pos x="connsiteX2" y="connsiteY2"/>
                </a:cxn>
                <a:cxn ang="0">
                  <a:pos x="connsiteX3" y="connsiteY3"/>
                </a:cxn>
              </a:cxnLst>
              <a:rect l="l" t="t" r="r" b="b"/>
              <a:pathLst>
                <a:path w="1145857" h="2291619">
                  <a:moveTo>
                    <a:pt x="1145858" y="1145762"/>
                  </a:moveTo>
                  <a:cubicBezTo>
                    <a:pt x="1145858" y="513112"/>
                    <a:pt x="632746" y="0"/>
                    <a:pt x="0" y="0"/>
                  </a:cubicBezTo>
                  <a:lnTo>
                    <a:pt x="0" y="2291620"/>
                  </a:lnTo>
                  <a:cubicBezTo>
                    <a:pt x="632746" y="2291620"/>
                    <a:pt x="1145762" y="1778699"/>
                    <a:pt x="1145762" y="1145858"/>
                  </a:cubicBezTo>
                  <a:close/>
                </a:path>
              </a:pathLst>
            </a:custGeom>
            <a:solidFill>
              <a:srgbClr val="0ABDBA"/>
            </a:solidFill>
            <a:ln w="9525" cap="flat">
              <a:noFill/>
              <a:prstDash val="solid"/>
              <a:miter/>
            </a:ln>
          </p:spPr>
          <p:txBody>
            <a:bodyPr rtlCol="0" anchor="ctr"/>
            <a:lstStyle/>
            <a:p>
              <a:endParaRPr lang="en-US" sz="900"/>
            </a:p>
          </p:txBody>
        </p:sp>
        <p:sp>
          <p:nvSpPr>
            <p:cNvPr id="65" name="Freeform: Shape 64">
              <a:extLst>
                <a:ext uri="{FF2B5EF4-FFF2-40B4-BE49-F238E27FC236}">
                  <a16:creationId xmlns:a16="http://schemas.microsoft.com/office/drawing/2014/main" id="{35E291BF-A9FF-E67A-5CF9-D17412BE7D09}"/>
                </a:ext>
              </a:extLst>
            </p:cNvPr>
            <p:cNvSpPr/>
            <p:nvPr userDrawn="1"/>
          </p:nvSpPr>
          <p:spPr>
            <a:xfrm>
              <a:off x="22510907" y="939775"/>
              <a:ext cx="1293656" cy="2587419"/>
            </a:xfrm>
            <a:custGeom>
              <a:avLst/>
              <a:gdLst>
                <a:gd name="connsiteX0" fmla="*/ 1145762 w 1145762"/>
                <a:gd name="connsiteY0" fmla="*/ 2291620 h 2291619"/>
                <a:gd name="connsiteX1" fmla="*/ 1145762 w 1145762"/>
                <a:gd name="connsiteY1" fmla="*/ 0 h 2291619"/>
                <a:gd name="connsiteX2" fmla="*/ 0 w 1145762"/>
                <a:gd name="connsiteY2" fmla="*/ 1145762 h 2291619"/>
                <a:gd name="connsiteX3" fmla="*/ 1145762 w 1145762"/>
                <a:gd name="connsiteY3" fmla="*/ 2291525 h 2291619"/>
              </a:gdLst>
              <a:ahLst/>
              <a:cxnLst>
                <a:cxn ang="0">
                  <a:pos x="connsiteX0" y="connsiteY0"/>
                </a:cxn>
                <a:cxn ang="0">
                  <a:pos x="connsiteX1" y="connsiteY1"/>
                </a:cxn>
                <a:cxn ang="0">
                  <a:pos x="connsiteX2" y="connsiteY2"/>
                </a:cxn>
                <a:cxn ang="0">
                  <a:pos x="connsiteX3" y="connsiteY3"/>
                </a:cxn>
              </a:cxnLst>
              <a:rect l="l" t="t" r="r" b="b"/>
              <a:pathLst>
                <a:path w="1145762" h="2291619">
                  <a:moveTo>
                    <a:pt x="1145762" y="2291620"/>
                  </a:moveTo>
                  <a:lnTo>
                    <a:pt x="1145762" y="0"/>
                  </a:lnTo>
                  <a:cubicBezTo>
                    <a:pt x="513016" y="0"/>
                    <a:pt x="0" y="513112"/>
                    <a:pt x="0" y="1145762"/>
                  </a:cubicBezTo>
                  <a:cubicBezTo>
                    <a:pt x="0" y="1778413"/>
                    <a:pt x="513112" y="2291525"/>
                    <a:pt x="1145762" y="2291525"/>
                  </a:cubicBezTo>
                  <a:close/>
                </a:path>
              </a:pathLst>
            </a:custGeom>
            <a:solidFill>
              <a:srgbClr val="0ABDBA"/>
            </a:solidFill>
            <a:ln w="9525" cap="flat">
              <a:noFill/>
              <a:prstDash val="solid"/>
              <a:miter/>
            </a:ln>
          </p:spPr>
          <p:txBody>
            <a:bodyPr rtlCol="0" anchor="ctr"/>
            <a:lstStyle/>
            <a:p>
              <a:endParaRPr lang="en-US" sz="900"/>
            </a:p>
          </p:txBody>
        </p:sp>
        <p:sp>
          <p:nvSpPr>
            <p:cNvPr id="66" name="Freeform: Shape 65">
              <a:extLst>
                <a:ext uri="{FF2B5EF4-FFF2-40B4-BE49-F238E27FC236}">
                  <a16:creationId xmlns:a16="http://schemas.microsoft.com/office/drawing/2014/main" id="{A65723C4-9949-A789-0B35-B727B72E3A78}"/>
                </a:ext>
              </a:extLst>
            </p:cNvPr>
            <p:cNvSpPr/>
            <p:nvPr userDrawn="1"/>
          </p:nvSpPr>
          <p:spPr>
            <a:xfrm>
              <a:off x="19059687" y="2464761"/>
              <a:ext cx="211432" cy="211217"/>
            </a:xfrm>
            <a:custGeom>
              <a:avLst/>
              <a:gdLst>
                <a:gd name="connsiteX0" fmla="*/ 38100 w 187261"/>
                <a:gd name="connsiteY0" fmla="*/ 187071 h 187070"/>
                <a:gd name="connsiteX1" fmla="*/ 93631 w 187261"/>
                <a:gd name="connsiteY1" fmla="*/ 131540 h 187070"/>
                <a:gd name="connsiteX2" fmla="*/ 149257 w 187261"/>
                <a:gd name="connsiteY2" fmla="*/ 187071 h 187070"/>
                <a:gd name="connsiteX3" fmla="*/ 187262 w 187261"/>
                <a:gd name="connsiteY3" fmla="*/ 149162 h 187070"/>
                <a:gd name="connsiteX4" fmla="*/ 131636 w 187261"/>
                <a:gd name="connsiteY4" fmla="*/ 93535 h 187070"/>
                <a:gd name="connsiteX5" fmla="*/ 187262 w 187261"/>
                <a:gd name="connsiteY5" fmla="*/ 37909 h 187070"/>
                <a:gd name="connsiteX6" fmla="*/ 149257 w 187261"/>
                <a:gd name="connsiteY6" fmla="*/ 0 h 187070"/>
                <a:gd name="connsiteX7" fmla="*/ 93631 w 187261"/>
                <a:gd name="connsiteY7" fmla="*/ 55531 h 187070"/>
                <a:gd name="connsiteX8" fmla="*/ 38100 w 187261"/>
                <a:gd name="connsiteY8" fmla="*/ 0 h 187070"/>
                <a:gd name="connsiteX9" fmla="*/ 0 w 187261"/>
                <a:gd name="connsiteY9" fmla="*/ 37909 h 187070"/>
                <a:gd name="connsiteX10" fmla="*/ 55626 w 187261"/>
                <a:gd name="connsiteY10" fmla="*/ 93535 h 187070"/>
                <a:gd name="connsiteX11" fmla="*/ 0 w 187261"/>
                <a:gd name="connsiteY11" fmla="*/ 149162 h 187070"/>
                <a:gd name="connsiteX12" fmla="*/ 38100 w 187261"/>
                <a:gd name="connsiteY12" fmla="*/ 187071 h 18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7261" h="187070">
                  <a:moveTo>
                    <a:pt x="38100" y="187071"/>
                  </a:moveTo>
                  <a:lnTo>
                    <a:pt x="93631" y="131540"/>
                  </a:lnTo>
                  <a:lnTo>
                    <a:pt x="149257" y="187071"/>
                  </a:lnTo>
                  <a:lnTo>
                    <a:pt x="187262" y="149162"/>
                  </a:lnTo>
                  <a:lnTo>
                    <a:pt x="131636" y="93535"/>
                  </a:lnTo>
                  <a:lnTo>
                    <a:pt x="187262" y="37909"/>
                  </a:lnTo>
                  <a:lnTo>
                    <a:pt x="149257" y="0"/>
                  </a:lnTo>
                  <a:lnTo>
                    <a:pt x="93631" y="55531"/>
                  </a:lnTo>
                  <a:lnTo>
                    <a:pt x="38100" y="0"/>
                  </a:lnTo>
                  <a:lnTo>
                    <a:pt x="0" y="37909"/>
                  </a:lnTo>
                  <a:lnTo>
                    <a:pt x="55626" y="93535"/>
                  </a:lnTo>
                  <a:lnTo>
                    <a:pt x="0" y="149162"/>
                  </a:lnTo>
                  <a:lnTo>
                    <a:pt x="38100" y="187071"/>
                  </a:lnTo>
                  <a:close/>
                </a:path>
              </a:pathLst>
            </a:custGeom>
            <a:solidFill>
              <a:srgbClr val="000000"/>
            </a:solidFill>
            <a:ln w="9525" cap="flat">
              <a:noFill/>
              <a:prstDash val="solid"/>
              <a:miter/>
            </a:ln>
          </p:spPr>
          <p:txBody>
            <a:bodyPr rtlCol="0" anchor="ctr"/>
            <a:lstStyle/>
            <a:p>
              <a:endParaRPr lang="en-US" sz="900"/>
            </a:p>
          </p:txBody>
        </p:sp>
        <p:sp>
          <p:nvSpPr>
            <p:cNvPr id="67" name="Freeform: Shape 66">
              <a:extLst>
                <a:ext uri="{FF2B5EF4-FFF2-40B4-BE49-F238E27FC236}">
                  <a16:creationId xmlns:a16="http://schemas.microsoft.com/office/drawing/2014/main" id="{BA7F88A4-A960-85A9-3922-B941EE48E198}"/>
                </a:ext>
              </a:extLst>
            </p:cNvPr>
            <p:cNvSpPr/>
            <p:nvPr userDrawn="1"/>
          </p:nvSpPr>
          <p:spPr>
            <a:xfrm>
              <a:off x="20660061" y="2127822"/>
              <a:ext cx="211325" cy="211325"/>
            </a:xfrm>
            <a:custGeom>
              <a:avLst/>
              <a:gdLst>
                <a:gd name="connsiteX0" fmla="*/ 149162 w 187166"/>
                <a:gd name="connsiteY0" fmla="*/ 0 h 187166"/>
                <a:gd name="connsiteX1" fmla="*/ 93536 w 187166"/>
                <a:gd name="connsiteY1" fmla="*/ 55531 h 187166"/>
                <a:gd name="connsiteX2" fmla="*/ 38005 w 187166"/>
                <a:gd name="connsiteY2" fmla="*/ 0 h 187166"/>
                <a:gd name="connsiteX3" fmla="*/ 0 w 187166"/>
                <a:gd name="connsiteY3" fmla="*/ 37909 h 187166"/>
                <a:gd name="connsiteX4" fmla="*/ 55626 w 187166"/>
                <a:gd name="connsiteY4" fmla="*/ 93536 h 187166"/>
                <a:gd name="connsiteX5" fmla="*/ 0 w 187166"/>
                <a:gd name="connsiteY5" fmla="*/ 149161 h 187166"/>
                <a:gd name="connsiteX6" fmla="*/ 38005 w 187166"/>
                <a:gd name="connsiteY6" fmla="*/ 187166 h 187166"/>
                <a:gd name="connsiteX7" fmla="*/ 93536 w 187166"/>
                <a:gd name="connsiteY7" fmla="*/ 131540 h 187166"/>
                <a:gd name="connsiteX8" fmla="*/ 149162 w 187166"/>
                <a:gd name="connsiteY8" fmla="*/ 187166 h 187166"/>
                <a:gd name="connsiteX9" fmla="*/ 187166 w 187166"/>
                <a:gd name="connsiteY9" fmla="*/ 149161 h 187166"/>
                <a:gd name="connsiteX10" fmla="*/ 131540 w 187166"/>
                <a:gd name="connsiteY10" fmla="*/ 93536 h 187166"/>
                <a:gd name="connsiteX11" fmla="*/ 187166 w 187166"/>
                <a:gd name="connsiteY11" fmla="*/ 37909 h 187166"/>
                <a:gd name="connsiteX12" fmla="*/ 149162 w 187166"/>
                <a:gd name="connsiteY12" fmla="*/ 0 h 187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7166" h="187166">
                  <a:moveTo>
                    <a:pt x="149162" y="0"/>
                  </a:moveTo>
                  <a:lnTo>
                    <a:pt x="93536" y="55531"/>
                  </a:lnTo>
                  <a:lnTo>
                    <a:pt x="38005" y="0"/>
                  </a:lnTo>
                  <a:lnTo>
                    <a:pt x="0" y="37909"/>
                  </a:lnTo>
                  <a:lnTo>
                    <a:pt x="55626" y="93536"/>
                  </a:lnTo>
                  <a:lnTo>
                    <a:pt x="0" y="149161"/>
                  </a:lnTo>
                  <a:lnTo>
                    <a:pt x="38005" y="187166"/>
                  </a:lnTo>
                  <a:lnTo>
                    <a:pt x="93536" y="131540"/>
                  </a:lnTo>
                  <a:lnTo>
                    <a:pt x="149162" y="187166"/>
                  </a:lnTo>
                  <a:lnTo>
                    <a:pt x="187166" y="149161"/>
                  </a:lnTo>
                  <a:lnTo>
                    <a:pt x="131540" y="93536"/>
                  </a:lnTo>
                  <a:lnTo>
                    <a:pt x="187166" y="37909"/>
                  </a:lnTo>
                  <a:lnTo>
                    <a:pt x="149162" y="0"/>
                  </a:lnTo>
                  <a:close/>
                </a:path>
              </a:pathLst>
            </a:custGeom>
            <a:solidFill>
              <a:srgbClr val="000000"/>
            </a:solidFill>
            <a:ln w="9525" cap="flat">
              <a:noFill/>
              <a:prstDash val="solid"/>
              <a:miter/>
            </a:ln>
          </p:spPr>
          <p:txBody>
            <a:bodyPr rtlCol="0" anchor="ctr"/>
            <a:lstStyle/>
            <a:p>
              <a:endParaRPr lang="en-US" sz="900"/>
            </a:p>
          </p:txBody>
        </p:sp>
        <p:sp>
          <p:nvSpPr>
            <p:cNvPr id="68" name="Freeform: Shape 67">
              <a:extLst>
                <a:ext uri="{FF2B5EF4-FFF2-40B4-BE49-F238E27FC236}">
                  <a16:creationId xmlns:a16="http://schemas.microsoft.com/office/drawing/2014/main" id="{B0529A54-DBAB-0013-DE16-8EA9BCE6137E}"/>
                </a:ext>
              </a:extLst>
            </p:cNvPr>
            <p:cNvSpPr/>
            <p:nvPr userDrawn="1"/>
          </p:nvSpPr>
          <p:spPr>
            <a:xfrm>
              <a:off x="18629724" y="939775"/>
              <a:ext cx="2587527" cy="2587312"/>
            </a:xfrm>
            <a:custGeom>
              <a:avLst/>
              <a:gdLst>
                <a:gd name="connsiteX0" fmla="*/ 2237899 w 2291715"/>
                <a:gd name="connsiteY0" fmla="*/ 1145762 h 2291524"/>
                <a:gd name="connsiteX1" fmla="*/ 1145858 w 2291715"/>
                <a:gd name="connsiteY1" fmla="*/ 2237899 h 2291524"/>
                <a:gd name="connsiteX2" fmla="*/ 53721 w 2291715"/>
                <a:gd name="connsiteY2" fmla="*/ 1145762 h 2291524"/>
                <a:gd name="connsiteX3" fmla="*/ 1145858 w 2291715"/>
                <a:gd name="connsiteY3" fmla="*/ 53721 h 2291524"/>
                <a:gd name="connsiteX4" fmla="*/ 1898904 w 2291715"/>
                <a:gd name="connsiteY4" fmla="*/ 354806 h 2291524"/>
                <a:gd name="connsiteX5" fmla="*/ 1673066 w 2291715"/>
                <a:gd name="connsiteY5" fmla="*/ 580644 h 2291524"/>
                <a:gd name="connsiteX6" fmla="*/ 1145858 w 2291715"/>
                <a:gd name="connsiteY6" fmla="*/ 372999 h 2291524"/>
                <a:gd name="connsiteX7" fmla="*/ 372999 w 2291715"/>
                <a:gd name="connsiteY7" fmla="*/ 1145858 h 2291524"/>
                <a:gd name="connsiteX8" fmla="*/ 388715 w 2291715"/>
                <a:gd name="connsiteY8" fmla="*/ 1301496 h 2291524"/>
                <a:gd name="connsiteX9" fmla="*/ 441293 w 2291715"/>
                <a:gd name="connsiteY9" fmla="*/ 1290828 h 2291524"/>
                <a:gd name="connsiteX10" fmla="*/ 426720 w 2291715"/>
                <a:gd name="connsiteY10" fmla="*/ 1145858 h 2291524"/>
                <a:gd name="connsiteX11" fmla="*/ 1145762 w 2291715"/>
                <a:gd name="connsiteY11" fmla="*/ 426720 h 2291524"/>
                <a:gd name="connsiteX12" fmla="*/ 1634966 w 2291715"/>
                <a:gd name="connsiteY12" fmla="*/ 618744 h 2291524"/>
                <a:gd name="connsiteX13" fmla="*/ 1408938 w 2291715"/>
                <a:gd name="connsiteY13" fmla="*/ 844772 h 2291524"/>
                <a:gd name="connsiteX14" fmla="*/ 994601 w 2291715"/>
                <a:gd name="connsiteY14" fmla="*/ 776764 h 2291524"/>
                <a:gd name="connsiteX15" fmla="*/ 922020 w 2291715"/>
                <a:gd name="connsiteY15" fmla="*/ 745998 h 2291524"/>
                <a:gd name="connsiteX16" fmla="*/ 820579 w 2291715"/>
                <a:gd name="connsiteY16" fmla="*/ 847439 h 2291524"/>
                <a:gd name="connsiteX17" fmla="*/ 834295 w 2291715"/>
                <a:gd name="connsiteY17" fmla="*/ 897446 h 2291524"/>
                <a:gd name="connsiteX18" fmla="*/ 745903 w 2291715"/>
                <a:gd name="connsiteY18" fmla="*/ 1145762 h 2291524"/>
                <a:gd name="connsiteX19" fmla="*/ 1145762 w 2291715"/>
                <a:gd name="connsiteY19" fmla="*/ 1545622 h 2291524"/>
                <a:gd name="connsiteX20" fmla="*/ 1545622 w 2291715"/>
                <a:gd name="connsiteY20" fmla="*/ 1145762 h 2291524"/>
                <a:gd name="connsiteX21" fmla="*/ 1491901 w 2291715"/>
                <a:gd name="connsiteY21" fmla="*/ 1145762 h 2291524"/>
                <a:gd name="connsiteX22" fmla="*/ 1145762 w 2291715"/>
                <a:gd name="connsiteY22" fmla="*/ 1491901 h 2291524"/>
                <a:gd name="connsiteX23" fmla="*/ 799624 w 2291715"/>
                <a:gd name="connsiteY23" fmla="*/ 1145762 h 2291524"/>
                <a:gd name="connsiteX24" fmla="*/ 872585 w 2291715"/>
                <a:gd name="connsiteY24" fmla="*/ 935450 h 2291524"/>
                <a:gd name="connsiteX25" fmla="*/ 921925 w 2291715"/>
                <a:gd name="connsiteY25" fmla="*/ 948785 h 2291524"/>
                <a:gd name="connsiteX26" fmla="*/ 1023366 w 2291715"/>
                <a:gd name="connsiteY26" fmla="*/ 847344 h 2291524"/>
                <a:gd name="connsiteX27" fmla="*/ 1020413 w 2291715"/>
                <a:gd name="connsiteY27" fmla="*/ 824008 h 2291524"/>
                <a:gd name="connsiteX28" fmla="*/ 1370838 w 2291715"/>
                <a:gd name="connsiteY28" fmla="*/ 882777 h 2291524"/>
                <a:gd name="connsiteX29" fmla="*/ 1195578 w 2291715"/>
                <a:gd name="connsiteY29" fmla="*/ 1057942 h 2291524"/>
                <a:gd name="connsiteX30" fmla="*/ 1145667 w 2291715"/>
                <a:gd name="connsiteY30" fmla="*/ 1044321 h 2291524"/>
                <a:gd name="connsiteX31" fmla="*/ 1044226 w 2291715"/>
                <a:gd name="connsiteY31" fmla="*/ 1145762 h 2291524"/>
                <a:gd name="connsiteX32" fmla="*/ 1145667 w 2291715"/>
                <a:gd name="connsiteY32" fmla="*/ 1247204 h 2291524"/>
                <a:gd name="connsiteX33" fmla="*/ 1247108 w 2291715"/>
                <a:gd name="connsiteY33" fmla="*/ 1145762 h 2291524"/>
                <a:gd name="connsiteX34" fmla="*/ 1233488 w 2291715"/>
                <a:gd name="connsiteY34" fmla="*/ 1095947 h 2291524"/>
                <a:gd name="connsiteX35" fmla="*/ 2059972 w 2291715"/>
                <a:gd name="connsiteY35" fmla="*/ 269653 h 2291524"/>
                <a:gd name="connsiteX36" fmla="*/ 2021967 w 2291715"/>
                <a:gd name="connsiteY36" fmla="*/ 231743 h 2291524"/>
                <a:gd name="connsiteX37" fmla="*/ 1936909 w 2291715"/>
                <a:gd name="connsiteY37" fmla="*/ 316897 h 2291524"/>
                <a:gd name="connsiteX38" fmla="*/ 1145858 w 2291715"/>
                <a:gd name="connsiteY38" fmla="*/ 0 h 2291524"/>
                <a:gd name="connsiteX39" fmla="*/ 0 w 2291715"/>
                <a:gd name="connsiteY39" fmla="*/ 1145762 h 2291524"/>
                <a:gd name="connsiteX40" fmla="*/ 1145858 w 2291715"/>
                <a:gd name="connsiteY40" fmla="*/ 2291525 h 2291524"/>
                <a:gd name="connsiteX41" fmla="*/ 2291715 w 2291715"/>
                <a:gd name="connsiteY41" fmla="*/ 1145762 h 2291524"/>
                <a:gd name="connsiteX42" fmla="*/ 2237994 w 2291715"/>
                <a:gd name="connsiteY42" fmla="*/ 1145762 h 2291524"/>
                <a:gd name="connsiteX43" fmla="*/ 922020 w 2291715"/>
                <a:gd name="connsiteY43" fmla="*/ 895160 h 2291524"/>
                <a:gd name="connsiteX44" fmla="*/ 874300 w 2291715"/>
                <a:gd name="connsiteY44" fmla="*/ 847439 h 2291524"/>
                <a:gd name="connsiteX45" fmla="*/ 922020 w 2291715"/>
                <a:gd name="connsiteY45" fmla="*/ 799719 h 2291524"/>
                <a:gd name="connsiteX46" fmla="*/ 969740 w 2291715"/>
                <a:gd name="connsiteY46" fmla="*/ 847439 h 2291524"/>
                <a:gd name="connsiteX47" fmla="*/ 922020 w 2291715"/>
                <a:gd name="connsiteY47" fmla="*/ 895160 h 2291524"/>
                <a:gd name="connsiteX48" fmla="*/ 1145858 w 2291715"/>
                <a:gd name="connsiteY48" fmla="*/ 1193578 h 2291524"/>
                <a:gd name="connsiteX49" fmla="*/ 1098137 w 2291715"/>
                <a:gd name="connsiteY49" fmla="*/ 1145858 h 2291524"/>
                <a:gd name="connsiteX50" fmla="*/ 1145858 w 2291715"/>
                <a:gd name="connsiteY50" fmla="*/ 1098137 h 2291524"/>
                <a:gd name="connsiteX51" fmla="*/ 1193578 w 2291715"/>
                <a:gd name="connsiteY51" fmla="*/ 1145858 h 2291524"/>
                <a:gd name="connsiteX52" fmla="*/ 1145858 w 2291715"/>
                <a:gd name="connsiteY52" fmla="*/ 1193578 h 2291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291715" h="2291524">
                  <a:moveTo>
                    <a:pt x="2237899" y="1145762"/>
                  </a:moveTo>
                  <a:cubicBezTo>
                    <a:pt x="2237899" y="1747933"/>
                    <a:pt x="1748028" y="2237899"/>
                    <a:pt x="1145858" y="2237899"/>
                  </a:cubicBezTo>
                  <a:cubicBezTo>
                    <a:pt x="543687" y="2237899"/>
                    <a:pt x="53721" y="1748028"/>
                    <a:pt x="53721" y="1145762"/>
                  </a:cubicBezTo>
                  <a:cubicBezTo>
                    <a:pt x="53721" y="543497"/>
                    <a:pt x="543687" y="53721"/>
                    <a:pt x="1145858" y="53721"/>
                  </a:cubicBezTo>
                  <a:cubicBezTo>
                    <a:pt x="1428560" y="53721"/>
                    <a:pt x="1694974" y="160401"/>
                    <a:pt x="1898904" y="354806"/>
                  </a:cubicBezTo>
                  <a:lnTo>
                    <a:pt x="1673066" y="580644"/>
                  </a:lnTo>
                  <a:cubicBezTo>
                    <a:pt x="1529525" y="446532"/>
                    <a:pt x="1343311" y="372999"/>
                    <a:pt x="1145858" y="372999"/>
                  </a:cubicBezTo>
                  <a:cubicBezTo>
                    <a:pt x="719709" y="372999"/>
                    <a:pt x="372999" y="719709"/>
                    <a:pt x="372999" y="1145858"/>
                  </a:cubicBezTo>
                  <a:cubicBezTo>
                    <a:pt x="372999" y="1198150"/>
                    <a:pt x="378333" y="1250537"/>
                    <a:pt x="388715" y="1301496"/>
                  </a:cubicBezTo>
                  <a:lnTo>
                    <a:pt x="441293" y="1290828"/>
                  </a:lnTo>
                  <a:cubicBezTo>
                    <a:pt x="431578" y="1243298"/>
                    <a:pt x="426720" y="1194530"/>
                    <a:pt x="426720" y="1145858"/>
                  </a:cubicBezTo>
                  <a:cubicBezTo>
                    <a:pt x="426720" y="749332"/>
                    <a:pt x="749332" y="426720"/>
                    <a:pt x="1145762" y="426720"/>
                  </a:cubicBezTo>
                  <a:cubicBezTo>
                    <a:pt x="1328928" y="426720"/>
                    <a:pt x="1501616" y="494729"/>
                    <a:pt x="1634966" y="618744"/>
                  </a:cubicBezTo>
                  <a:lnTo>
                    <a:pt x="1408938" y="844772"/>
                  </a:lnTo>
                  <a:cubicBezTo>
                    <a:pt x="1296734" y="746474"/>
                    <a:pt x="1132332" y="720757"/>
                    <a:pt x="994601" y="776764"/>
                  </a:cubicBezTo>
                  <a:cubicBezTo>
                    <a:pt x="976122" y="757809"/>
                    <a:pt x="950500" y="745998"/>
                    <a:pt x="922020" y="745998"/>
                  </a:cubicBezTo>
                  <a:cubicBezTo>
                    <a:pt x="866108" y="745998"/>
                    <a:pt x="820579" y="791528"/>
                    <a:pt x="820579" y="847439"/>
                  </a:cubicBezTo>
                  <a:cubicBezTo>
                    <a:pt x="820579" y="865727"/>
                    <a:pt x="825818" y="882682"/>
                    <a:pt x="834295" y="897446"/>
                  </a:cubicBezTo>
                  <a:cubicBezTo>
                    <a:pt x="777907" y="968121"/>
                    <a:pt x="745903" y="1054989"/>
                    <a:pt x="745903" y="1145762"/>
                  </a:cubicBezTo>
                  <a:cubicBezTo>
                    <a:pt x="745903" y="1366266"/>
                    <a:pt x="925354" y="1545622"/>
                    <a:pt x="1145762" y="1545622"/>
                  </a:cubicBezTo>
                  <a:cubicBezTo>
                    <a:pt x="1366171" y="1545622"/>
                    <a:pt x="1545622" y="1366266"/>
                    <a:pt x="1545622" y="1145762"/>
                  </a:cubicBezTo>
                  <a:lnTo>
                    <a:pt x="1491901" y="1145762"/>
                  </a:lnTo>
                  <a:cubicBezTo>
                    <a:pt x="1491901" y="1336643"/>
                    <a:pt x="1336643" y="1491901"/>
                    <a:pt x="1145762" y="1491901"/>
                  </a:cubicBezTo>
                  <a:cubicBezTo>
                    <a:pt x="954881" y="1491901"/>
                    <a:pt x="799624" y="1336643"/>
                    <a:pt x="799624" y="1145762"/>
                  </a:cubicBezTo>
                  <a:cubicBezTo>
                    <a:pt x="799624" y="1069086"/>
                    <a:pt x="826103" y="995839"/>
                    <a:pt x="872585" y="935450"/>
                  </a:cubicBezTo>
                  <a:cubicBezTo>
                    <a:pt x="887254" y="943737"/>
                    <a:pt x="903923" y="948785"/>
                    <a:pt x="921925" y="948785"/>
                  </a:cubicBezTo>
                  <a:cubicBezTo>
                    <a:pt x="977837" y="948785"/>
                    <a:pt x="1023366" y="903256"/>
                    <a:pt x="1023366" y="847344"/>
                  </a:cubicBezTo>
                  <a:cubicBezTo>
                    <a:pt x="1023366" y="839248"/>
                    <a:pt x="1022223" y="831533"/>
                    <a:pt x="1020413" y="824008"/>
                  </a:cubicBezTo>
                  <a:cubicBezTo>
                    <a:pt x="1137190" y="778859"/>
                    <a:pt x="1275302" y="800767"/>
                    <a:pt x="1370838" y="882777"/>
                  </a:cubicBezTo>
                  <a:lnTo>
                    <a:pt x="1195578" y="1057942"/>
                  </a:lnTo>
                  <a:cubicBezTo>
                    <a:pt x="1180814" y="1049465"/>
                    <a:pt x="1163860" y="1044321"/>
                    <a:pt x="1145667" y="1044321"/>
                  </a:cubicBezTo>
                  <a:cubicBezTo>
                    <a:pt x="1089755" y="1044321"/>
                    <a:pt x="1044226" y="1089851"/>
                    <a:pt x="1044226" y="1145762"/>
                  </a:cubicBezTo>
                  <a:cubicBezTo>
                    <a:pt x="1044226" y="1201674"/>
                    <a:pt x="1089755" y="1247204"/>
                    <a:pt x="1145667" y="1247204"/>
                  </a:cubicBezTo>
                  <a:cubicBezTo>
                    <a:pt x="1201579" y="1247204"/>
                    <a:pt x="1247108" y="1201674"/>
                    <a:pt x="1247108" y="1145762"/>
                  </a:cubicBezTo>
                  <a:cubicBezTo>
                    <a:pt x="1247108" y="1127570"/>
                    <a:pt x="1241965" y="1110710"/>
                    <a:pt x="1233488" y="1095947"/>
                  </a:cubicBezTo>
                  <a:lnTo>
                    <a:pt x="2059972" y="269653"/>
                  </a:lnTo>
                  <a:lnTo>
                    <a:pt x="2021967" y="231743"/>
                  </a:lnTo>
                  <a:lnTo>
                    <a:pt x="1936909" y="316897"/>
                  </a:lnTo>
                  <a:cubicBezTo>
                    <a:pt x="1722787" y="112300"/>
                    <a:pt x="1442942" y="0"/>
                    <a:pt x="1145858" y="0"/>
                  </a:cubicBezTo>
                  <a:cubicBezTo>
                    <a:pt x="514064" y="0"/>
                    <a:pt x="0" y="513969"/>
                    <a:pt x="0" y="1145762"/>
                  </a:cubicBezTo>
                  <a:cubicBezTo>
                    <a:pt x="0" y="1777556"/>
                    <a:pt x="514064" y="2291525"/>
                    <a:pt x="1145858" y="2291525"/>
                  </a:cubicBezTo>
                  <a:cubicBezTo>
                    <a:pt x="1777651" y="2291525"/>
                    <a:pt x="2291715" y="1777556"/>
                    <a:pt x="2291715" y="1145762"/>
                  </a:cubicBezTo>
                  <a:lnTo>
                    <a:pt x="2237994" y="1145762"/>
                  </a:lnTo>
                  <a:close/>
                  <a:moveTo>
                    <a:pt x="922020" y="895160"/>
                  </a:moveTo>
                  <a:cubicBezTo>
                    <a:pt x="895731" y="895160"/>
                    <a:pt x="874300" y="873728"/>
                    <a:pt x="874300" y="847439"/>
                  </a:cubicBezTo>
                  <a:cubicBezTo>
                    <a:pt x="874300" y="821150"/>
                    <a:pt x="895731" y="799719"/>
                    <a:pt x="922020" y="799719"/>
                  </a:cubicBezTo>
                  <a:cubicBezTo>
                    <a:pt x="948309" y="799719"/>
                    <a:pt x="969740" y="821150"/>
                    <a:pt x="969740" y="847439"/>
                  </a:cubicBezTo>
                  <a:cubicBezTo>
                    <a:pt x="969740" y="873728"/>
                    <a:pt x="948309" y="895160"/>
                    <a:pt x="922020" y="895160"/>
                  </a:cubicBezTo>
                  <a:close/>
                  <a:moveTo>
                    <a:pt x="1145858" y="1193578"/>
                  </a:moveTo>
                  <a:cubicBezTo>
                    <a:pt x="1119569" y="1193578"/>
                    <a:pt x="1098137" y="1172147"/>
                    <a:pt x="1098137" y="1145858"/>
                  </a:cubicBezTo>
                  <a:cubicBezTo>
                    <a:pt x="1098137" y="1119569"/>
                    <a:pt x="1119569" y="1098137"/>
                    <a:pt x="1145858" y="1098137"/>
                  </a:cubicBezTo>
                  <a:cubicBezTo>
                    <a:pt x="1172147" y="1098137"/>
                    <a:pt x="1193578" y="1119569"/>
                    <a:pt x="1193578" y="1145858"/>
                  </a:cubicBezTo>
                  <a:cubicBezTo>
                    <a:pt x="1193578" y="1172147"/>
                    <a:pt x="1172147" y="1193578"/>
                    <a:pt x="1145858" y="1193578"/>
                  </a:cubicBezTo>
                  <a:close/>
                </a:path>
              </a:pathLst>
            </a:custGeom>
            <a:solidFill>
              <a:srgbClr val="000000"/>
            </a:solidFill>
            <a:ln w="9525" cap="flat">
              <a:noFill/>
              <a:prstDash val="solid"/>
              <a:miter/>
            </a:ln>
          </p:spPr>
          <p:txBody>
            <a:bodyPr rtlCol="0" anchor="ctr"/>
            <a:lstStyle/>
            <a:p>
              <a:endParaRPr lang="en-US" sz="900"/>
            </a:p>
          </p:txBody>
        </p:sp>
        <p:sp>
          <p:nvSpPr>
            <p:cNvPr id="69" name="Freeform: Shape 68">
              <a:extLst>
                <a:ext uri="{FF2B5EF4-FFF2-40B4-BE49-F238E27FC236}">
                  <a16:creationId xmlns:a16="http://schemas.microsoft.com/office/drawing/2014/main" id="{326BB473-166A-42B3-8194-00FCC7D6B498}"/>
                </a:ext>
              </a:extLst>
            </p:cNvPr>
            <p:cNvSpPr/>
            <p:nvPr userDrawn="1"/>
          </p:nvSpPr>
          <p:spPr>
            <a:xfrm>
              <a:off x="19225414" y="2395931"/>
              <a:ext cx="1553268" cy="710226"/>
            </a:xfrm>
            <a:custGeom>
              <a:avLst/>
              <a:gdLst>
                <a:gd name="connsiteX0" fmla="*/ 618268 w 1375695"/>
                <a:gd name="connsiteY0" fmla="*/ 628936 h 629031"/>
                <a:gd name="connsiteX1" fmla="*/ 1375696 w 1375695"/>
                <a:gd name="connsiteY1" fmla="*/ 10668 h 629031"/>
                <a:gd name="connsiteX2" fmla="*/ 1323118 w 1375695"/>
                <a:gd name="connsiteY2" fmla="*/ 0 h 629031"/>
                <a:gd name="connsiteX3" fmla="*/ 618268 w 1375695"/>
                <a:gd name="connsiteY3" fmla="*/ 575310 h 629031"/>
                <a:gd name="connsiteX4" fmla="*/ 42958 w 1375695"/>
                <a:gd name="connsiteY4" fmla="*/ 287655 h 629031"/>
                <a:gd name="connsiteX5" fmla="*/ 0 w 1375695"/>
                <a:gd name="connsiteY5" fmla="*/ 319945 h 629031"/>
                <a:gd name="connsiteX6" fmla="*/ 618268 w 1375695"/>
                <a:gd name="connsiteY6" fmla="*/ 629031 h 629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5695" h="629031">
                  <a:moveTo>
                    <a:pt x="618268" y="628936"/>
                  </a:moveTo>
                  <a:cubicBezTo>
                    <a:pt x="984409" y="628936"/>
                    <a:pt x="1302925" y="368903"/>
                    <a:pt x="1375696" y="10668"/>
                  </a:cubicBezTo>
                  <a:lnTo>
                    <a:pt x="1323118" y="0"/>
                  </a:lnTo>
                  <a:cubicBezTo>
                    <a:pt x="1255395" y="333375"/>
                    <a:pt x="958977" y="575310"/>
                    <a:pt x="618268" y="575310"/>
                  </a:cubicBezTo>
                  <a:cubicBezTo>
                    <a:pt x="389954" y="575310"/>
                    <a:pt x="180213" y="470440"/>
                    <a:pt x="42958" y="287655"/>
                  </a:cubicBezTo>
                  <a:lnTo>
                    <a:pt x="0" y="319945"/>
                  </a:lnTo>
                  <a:cubicBezTo>
                    <a:pt x="147542" y="516350"/>
                    <a:pt x="372904" y="629031"/>
                    <a:pt x="618268" y="629031"/>
                  </a:cubicBezTo>
                  <a:close/>
                </a:path>
              </a:pathLst>
            </a:custGeom>
            <a:solidFill>
              <a:srgbClr val="000000"/>
            </a:solidFill>
            <a:ln w="9525" cap="flat">
              <a:noFill/>
              <a:prstDash val="solid"/>
              <a:miter/>
            </a:ln>
          </p:spPr>
          <p:txBody>
            <a:bodyPr rtlCol="0" anchor="ctr"/>
            <a:lstStyle/>
            <a:p>
              <a:endParaRPr lang="en-US" sz="900"/>
            </a:p>
          </p:txBody>
        </p:sp>
        <p:pic>
          <p:nvPicPr>
            <p:cNvPr id="74" name="Graphic 73">
              <a:extLst>
                <a:ext uri="{FF2B5EF4-FFF2-40B4-BE49-F238E27FC236}">
                  <a16:creationId xmlns:a16="http://schemas.microsoft.com/office/drawing/2014/main" id="{08B538A9-9697-FB61-BACA-1B2A24BE21C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3444864" y="3527195"/>
              <a:ext cx="2587527" cy="2587527"/>
            </a:xfrm>
            <a:prstGeom prst="rect">
              <a:avLst/>
            </a:prstGeom>
          </p:spPr>
        </p:pic>
      </p:grpSp>
      <p:sp>
        <p:nvSpPr>
          <p:cNvPr id="5" name="Footer Placeholder 1">
            <a:extLst>
              <a:ext uri="{FF2B5EF4-FFF2-40B4-BE49-F238E27FC236}">
                <a16:creationId xmlns:a16="http://schemas.microsoft.com/office/drawing/2014/main" id="{3FA6A4E4-9CC1-7010-E902-B213741D098B}"/>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 2023 IBM Corporation</a:t>
            </a:r>
          </a:p>
        </p:txBody>
      </p:sp>
    </p:spTree>
    <p:extLst>
      <p:ext uri="{BB962C8B-B14F-4D97-AF65-F5344CB8AC3E}">
        <p14:creationId xmlns:p14="http://schemas.microsoft.com/office/powerpoint/2010/main" val="2025056578"/>
      </p:ext>
    </p:extLst>
  </p:cSld>
  <p:clrMapOvr>
    <a:masterClrMapping/>
  </p:clrMapOvr>
  <p:transition spd="med">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75474" y="191938"/>
            <a:ext cx="5533226" cy="646263"/>
          </a:xfrm>
        </p:spPr>
        <p:txBody>
          <a:bodyPr/>
          <a:lstStyle>
            <a:lvl1pPr>
              <a:lnSpc>
                <a:spcPct val="100000"/>
              </a:lnSpc>
              <a:defRPr sz="1800">
                <a:solidFill>
                  <a:schemeClr val="tx2"/>
                </a:solidFill>
              </a:defRPr>
            </a:lvl1pPr>
          </a:lstStyle>
          <a:p>
            <a:r>
              <a:rPr lang="en-US" dirty="0"/>
              <a:t>Click to edit Master title style</a:t>
            </a:r>
          </a:p>
        </p:txBody>
      </p:sp>
      <p:sp>
        <p:nvSpPr>
          <p:cNvPr id="7" name="Text Placeholder 6">
            <a:extLst>
              <a:ext uri="{FF2B5EF4-FFF2-40B4-BE49-F238E27FC236}">
                <a16:creationId xmlns:a16="http://schemas.microsoft.com/office/drawing/2014/main" id="{675443B4-0187-FC99-0FDE-8EB191B6CEF4}"/>
              </a:ext>
            </a:extLst>
          </p:cNvPr>
          <p:cNvSpPr>
            <a:spLocks noGrp="1"/>
          </p:cNvSpPr>
          <p:nvPr>
            <p:ph type="body" sz="quarter" idx="10"/>
          </p:nvPr>
        </p:nvSpPr>
        <p:spPr>
          <a:xfrm>
            <a:off x="6380919" y="1714500"/>
            <a:ext cx="548569" cy="4283869"/>
          </a:xfrm>
        </p:spPr>
        <p:txBody>
          <a:bodyPr/>
          <a:lstStyle>
            <a:lvl1pPr defTabSz="580528">
              <a:spcBef>
                <a:spcPts val="0"/>
              </a:spcBef>
              <a:spcAft>
                <a:spcPts val="900"/>
              </a:spcAft>
              <a:defRPr sz="3199">
                <a:solidFill>
                  <a:schemeClr val="tx1"/>
                </a:solidFill>
              </a:defRPr>
            </a:lvl1pPr>
            <a:lvl2pPr defTabSz="580528">
              <a:spcBef>
                <a:spcPts val="0"/>
              </a:spcBef>
              <a:defRPr>
                <a:solidFill>
                  <a:schemeClr val="tx1"/>
                </a:solidFill>
              </a:defRPr>
            </a:lvl2pPr>
            <a:lvl3pPr defTabSz="580528">
              <a:spcBef>
                <a:spcPts val="0"/>
              </a:spcBef>
              <a:defRPr>
                <a:solidFill>
                  <a:schemeClr val="tx1"/>
                </a:solidFill>
              </a:defRPr>
            </a:lvl3pPr>
            <a:lvl4pPr defTabSz="580528">
              <a:spcBef>
                <a:spcPts val="0"/>
              </a:spcBef>
              <a:defRPr>
                <a:solidFill>
                  <a:schemeClr val="tx1"/>
                </a:solidFill>
              </a:defRPr>
            </a:lvl4pPr>
            <a:lvl5pPr defTabSz="580528">
              <a:spcBef>
                <a:spcPts val="0"/>
              </a:spcBef>
              <a:defRPr>
                <a:solidFill>
                  <a:schemeClr val="tx1"/>
                </a:solidFill>
              </a:defRPr>
            </a:lvl5pPr>
          </a:lstStyle>
          <a:p>
            <a:pPr lvl="0"/>
            <a:endParaRPr lang="en-US" dirty="0"/>
          </a:p>
        </p:txBody>
      </p:sp>
      <p:sp>
        <p:nvSpPr>
          <p:cNvPr id="4" name="Slide Number">
            <a:extLst>
              <a:ext uri="{FF2B5EF4-FFF2-40B4-BE49-F238E27FC236}">
                <a16:creationId xmlns:a16="http://schemas.microsoft.com/office/drawing/2014/main" id="{D5D1D2A7-CF30-5698-14FC-F71CB82D5BCC}"/>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bg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9" name="Text Placeholder 6">
            <a:extLst>
              <a:ext uri="{FF2B5EF4-FFF2-40B4-BE49-F238E27FC236}">
                <a16:creationId xmlns:a16="http://schemas.microsoft.com/office/drawing/2014/main" id="{79EEE1D6-6B7E-76B8-7CD3-AF36ED0688CE}"/>
              </a:ext>
            </a:extLst>
          </p:cNvPr>
          <p:cNvSpPr>
            <a:spLocks noGrp="1"/>
          </p:cNvSpPr>
          <p:nvPr>
            <p:ph type="body" sz="quarter" idx="11"/>
          </p:nvPr>
        </p:nvSpPr>
        <p:spPr>
          <a:xfrm>
            <a:off x="7126143" y="1714500"/>
            <a:ext cx="4774589" cy="4283869"/>
          </a:xfrm>
        </p:spPr>
        <p:txBody>
          <a:bodyPr/>
          <a:lstStyle>
            <a:lvl1pPr defTabSz="580528">
              <a:spcBef>
                <a:spcPts val="0"/>
              </a:spcBef>
              <a:spcAft>
                <a:spcPts val="900"/>
              </a:spcAft>
              <a:defRPr sz="3199">
                <a:solidFill>
                  <a:schemeClr val="tx1"/>
                </a:solidFill>
              </a:defRPr>
            </a:lvl1pPr>
            <a:lvl2pPr defTabSz="580528">
              <a:spcBef>
                <a:spcPts val="0"/>
              </a:spcBef>
              <a:defRPr>
                <a:solidFill>
                  <a:schemeClr val="tx1"/>
                </a:solidFill>
              </a:defRPr>
            </a:lvl2pPr>
            <a:lvl3pPr defTabSz="580528">
              <a:spcBef>
                <a:spcPts val="0"/>
              </a:spcBef>
              <a:defRPr>
                <a:solidFill>
                  <a:schemeClr val="tx1"/>
                </a:solidFill>
              </a:defRPr>
            </a:lvl3pPr>
            <a:lvl4pPr defTabSz="580528">
              <a:spcBef>
                <a:spcPts val="0"/>
              </a:spcBef>
              <a:defRPr>
                <a:solidFill>
                  <a:schemeClr val="tx1"/>
                </a:solidFill>
              </a:defRPr>
            </a:lvl4pPr>
            <a:lvl5pPr defTabSz="580528">
              <a:spcBef>
                <a:spcPts val="0"/>
              </a:spcBef>
              <a:defRPr>
                <a:solidFill>
                  <a:schemeClr val="tx1"/>
                </a:solidFill>
              </a:defRPr>
            </a:lvl5pPr>
          </a:lstStyle>
          <a:p>
            <a:pPr lvl="0"/>
            <a:endParaRPr lang="en-US" dirty="0"/>
          </a:p>
        </p:txBody>
      </p:sp>
      <p:sp>
        <p:nvSpPr>
          <p:cNvPr id="5" name="Footer Placeholder 1">
            <a:extLst>
              <a:ext uri="{FF2B5EF4-FFF2-40B4-BE49-F238E27FC236}">
                <a16:creationId xmlns:a16="http://schemas.microsoft.com/office/drawing/2014/main" id="{B43B4043-0F2A-71C6-31DB-7C981D1C1914}"/>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 2023 IBM Corporation</a:t>
            </a:r>
          </a:p>
        </p:txBody>
      </p:sp>
    </p:spTree>
    <p:extLst>
      <p:ext uri="{BB962C8B-B14F-4D97-AF65-F5344CB8AC3E}">
        <p14:creationId xmlns:p14="http://schemas.microsoft.com/office/powerpoint/2010/main" val="111045864"/>
      </p:ext>
    </p:extLst>
  </p:cSld>
  <p:clrMapOvr>
    <a:masterClrMapping/>
  </p:clrMapOvr>
  <p:transition spd="med">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Agenda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69211" y="191937"/>
            <a:ext cx="5546867" cy="1429544"/>
          </a:xfrm>
        </p:spPr>
        <p:txBody>
          <a:bodyPr rIns="457200"/>
          <a:lstStyle>
            <a:lvl1pPr>
              <a:lnSpc>
                <a:spcPct val="100000"/>
              </a:lnSpc>
              <a:defRPr sz="3199">
                <a:solidFill>
                  <a:schemeClr val="tx2"/>
                </a:solidFill>
              </a:defRPr>
            </a:lvl1pPr>
          </a:lstStyle>
          <a:p>
            <a:r>
              <a:rPr lang="en-US" dirty="0"/>
              <a:t>Click to edit Master title style</a:t>
            </a:r>
          </a:p>
        </p:txBody>
      </p:sp>
      <p:sp>
        <p:nvSpPr>
          <p:cNvPr id="4" name="Slide Number">
            <a:extLst>
              <a:ext uri="{FF2B5EF4-FFF2-40B4-BE49-F238E27FC236}">
                <a16:creationId xmlns:a16="http://schemas.microsoft.com/office/drawing/2014/main" id="{A4B74093-A800-CB62-8607-A04D569204E2}"/>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3" name="Text Placeholder 5">
            <a:extLst>
              <a:ext uri="{FF2B5EF4-FFF2-40B4-BE49-F238E27FC236}">
                <a16:creationId xmlns:a16="http://schemas.microsoft.com/office/drawing/2014/main" id="{4EB72A9C-9B01-E367-54B6-234C544217C1}"/>
              </a:ext>
            </a:extLst>
          </p:cNvPr>
          <p:cNvSpPr>
            <a:spLocks noGrp="1"/>
          </p:cNvSpPr>
          <p:nvPr>
            <p:ph type="body" sz="quarter" idx="11"/>
          </p:nvPr>
        </p:nvSpPr>
        <p:spPr>
          <a:xfrm>
            <a:off x="6375922" y="1714501"/>
            <a:ext cx="5533775" cy="4283869"/>
          </a:xfrm>
        </p:spPr>
        <p:txBody>
          <a:bodyPr/>
          <a:lstStyle>
            <a:lvl1pPr>
              <a:lnSpc>
                <a:spcPct val="100000"/>
              </a:lnSpc>
              <a:spcBef>
                <a:spcPts val="0"/>
              </a:spcBef>
              <a:spcAft>
                <a:spcPts val="300"/>
              </a:spcAft>
              <a:defRPr sz="2200">
                <a:solidFill>
                  <a:schemeClr val="tx1"/>
                </a:solidFill>
              </a:defRPr>
            </a:lvl1pPr>
            <a:lvl2pPr marL="201128" indent="-201128">
              <a:lnSpc>
                <a:spcPct val="100000"/>
              </a:lnSpc>
              <a:spcBef>
                <a:spcPts val="0"/>
              </a:spcBef>
              <a:spcAft>
                <a:spcPts val="900"/>
              </a:spcAft>
              <a:defRPr sz="2200">
                <a:solidFill>
                  <a:schemeClr val="tx1"/>
                </a:solidFill>
              </a:defRPr>
            </a:lvl2pPr>
            <a:lvl3pPr marL="402256" indent="-201128">
              <a:lnSpc>
                <a:spcPct val="100000"/>
              </a:lnSpc>
              <a:spcBef>
                <a:spcPts val="0"/>
              </a:spcBef>
              <a:spcAft>
                <a:spcPts val="900"/>
              </a:spcAft>
              <a:defRPr sz="2200">
                <a:solidFill>
                  <a:schemeClr val="tx1"/>
                </a:solidFill>
              </a:defRPr>
            </a:lvl3pPr>
            <a:lvl4pPr marL="557672" indent="-201128">
              <a:lnSpc>
                <a:spcPct val="100000"/>
              </a:lnSpc>
              <a:spcBef>
                <a:spcPts val="0"/>
              </a:spcBef>
              <a:spcAft>
                <a:spcPts val="900"/>
              </a:spcAft>
              <a:defRPr sz="2200">
                <a:solidFill>
                  <a:schemeClr val="tx1"/>
                </a:solidFill>
              </a:defRPr>
            </a:lvl4pPr>
            <a:lvl5pPr>
              <a:lnSpc>
                <a:spcPct val="100000"/>
              </a:lnSpc>
              <a:spcBef>
                <a:spcPts val="0"/>
              </a:spcBef>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Text Placeholder 7">
            <a:extLst>
              <a:ext uri="{FF2B5EF4-FFF2-40B4-BE49-F238E27FC236}">
                <a16:creationId xmlns:a16="http://schemas.microsoft.com/office/drawing/2014/main" id="{0DECF69D-F8A2-BA29-C92F-56CF66F1DB71}"/>
              </a:ext>
            </a:extLst>
          </p:cNvPr>
          <p:cNvSpPr>
            <a:spLocks noGrp="1"/>
          </p:cNvSpPr>
          <p:nvPr>
            <p:ph type="body" sz="quarter" idx="12"/>
          </p:nvPr>
        </p:nvSpPr>
        <p:spPr>
          <a:xfrm>
            <a:off x="284125" y="1714501"/>
            <a:ext cx="5531953" cy="4283869"/>
          </a:xfrm>
        </p:spPr>
        <p:txBody>
          <a:bodyPr/>
          <a:lstStyle>
            <a:lvl1pPr>
              <a:lnSpc>
                <a:spcPct val="100000"/>
              </a:lnSpc>
              <a:spcBef>
                <a:spcPts val="0"/>
              </a:spcBef>
              <a:spcAft>
                <a:spcPts val="300"/>
              </a:spcAft>
              <a:defRPr sz="2200">
                <a:solidFill>
                  <a:schemeClr val="tx1"/>
                </a:solidFill>
              </a:defRPr>
            </a:lvl1pPr>
            <a:lvl2pPr marL="201128" indent="-201128">
              <a:lnSpc>
                <a:spcPct val="100000"/>
              </a:lnSpc>
              <a:spcBef>
                <a:spcPts val="0"/>
              </a:spcBef>
              <a:spcAft>
                <a:spcPts val="900"/>
              </a:spcAft>
              <a:defRPr sz="2200">
                <a:solidFill>
                  <a:schemeClr val="tx1"/>
                </a:solidFill>
              </a:defRPr>
            </a:lvl2pPr>
            <a:lvl3pPr marL="402256" indent="-201128">
              <a:lnSpc>
                <a:spcPct val="100000"/>
              </a:lnSpc>
              <a:spcBef>
                <a:spcPts val="0"/>
              </a:spcBef>
              <a:spcAft>
                <a:spcPts val="900"/>
              </a:spcAft>
              <a:defRPr sz="2200">
                <a:solidFill>
                  <a:schemeClr val="tx1"/>
                </a:solidFill>
              </a:defRPr>
            </a:lvl3pPr>
            <a:lvl4pPr marL="557672" indent="-201128">
              <a:lnSpc>
                <a:spcPct val="100000"/>
              </a:lnSpc>
              <a:spcBef>
                <a:spcPts val="0"/>
              </a:spcBef>
              <a:spcAft>
                <a:spcPts val="900"/>
              </a:spcAft>
              <a:defRPr sz="2200">
                <a:solidFill>
                  <a:schemeClr val="tx1"/>
                </a:solidFill>
              </a:defRPr>
            </a:lvl4pPr>
            <a:lvl5pPr>
              <a:lnSpc>
                <a:spcPct val="100000"/>
              </a:lnSpc>
              <a:spcBef>
                <a:spcPts val="0"/>
              </a:spcBef>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Footer Placeholder 1">
            <a:extLst>
              <a:ext uri="{FF2B5EF4-FFF2-40B4-BE49-F238E27FC236}">
                <a16:creationId xmlns:a16="http://schemas.microsoft.com/office/drawing/2014/main" id="{B04A6F85-6D8A-FD77-39BD-252A2FB61F0D}"/>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 2023 IBM Corporation</a:t>
            </a:r>
          </a:p>
        </p:txBody>
      </p:sp>
    </p:spTree>
    <p:extLst>
      <p:ext uri="{BB962C8B-B14F-4D97-AF65-F5344CB8AC3E}">
        <p14:creationId xmlns:p14="http://schemas.microsoft.com/office/powerpoint/2010/main" val="2959028711"/>
      </p:ext>
    </p:extLst>
  </p:cSld>
  <p:clrMapOvr>
    <a:masterClrMapping/>
  </p:clrMapOvr>
  <p:transition spd="med">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Larg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C7EC0-4BFB-A603-5703-0D692C62692D}"/>
              </a:ext>
            </a:extLst>
          </p:cNvPr>
          <p:cNvSpPr>
            <a:spLocks noGrp="1"/>
          </p:cNvSpPr>
          <p:nvPr>
            <p:ph type="title"/>
          </p:nvPr>
        </p:nvSpPr>
        <p:spPr>
          <a:xfrm>
            <a:off x="218416" y="160295"/>
            <a:ext cx="8569797" cy="4095750"/>
          </a:xfrm>
        </p:spPr>
        <p:txBody>
          <a:bodyPr/>
          <a:lstStyle>
            <a:lvl1pPr>
              <a:defRPr sz="8598" b="0" i="0">
                <a:solidFill>
                  <a:schemeClr val="tx2"/>
                </a:solidFill>
                <a:latin typeface="IBM Plex Sans ExtLt" panose="020B0303050203000203" pitchFamily="34" charset="0"/>
              </a:defRPr>
            </a:lvl1pPr>
          </a:lstStyle>
          <a:p>
            <a:r>
              <a:rPr lang="en-US" dirty="0"/>
              <a:t>Click to edit Master title style</a:t>
            </a:r>
          </a:p>
        </p:txBody>
      </p:sp>
      <p:sp>
        <p:nvSpPr>
          <p:cNvPr id="4" name="Slide Number">
            <a:extLst>
              <a:ext uri="{FF2B5EF4-FFF2-40B4-BE49-F238E27FC236}">
                <a16:creationId xmlns:a16="http://schemas.microsoft.com/office/drawing/2014/main" id="{76697187-0170-8894-23C9-28F80A0C3B2B}"/>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5" name="Footer Placeholder 1">
            <a:extLst>
              <a:ext uri="{FF2B5EF4-FFF2-40B4-BE49-F238E27FC236}">
                <a16:creationId xmlns:a16="http://schemas.microsoft.com/office/drawing/2014/main" id="{15E15240-CB4B-3EBC-59A0-A3009A53924C}"/>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 2023 IBM Corporation</a:t>
            </a:r>
          </a:p>
        </p:txBody>
      </p:sp>
    </p:spTree>
    <p:extLst>
      <p:ext uri="{BB962C8B-B14F-4D97-AF65-F5344CB8AC3E}">
        <p14:creationId xmlns:p14="http://schemas.microsoft.com/office/powerpoint/2010/main" val="1894440651"/>
      </p:ext>
    </p:extLst>
  </p:cSld>
  <p:clrMapOvr>
    <a:masterClrMapping/>
  </p:clrMapOvr>
  <p:transition spd="med">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Callout, headlin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354631A-4ED7-F527-1CBC-9AF7BE2CB676}"/>
              </a:ext>
            </a:extLst>
          </p:cNvPr>
          <p:cNvSpPr>
            <a:spLocks noGrp="1"/>
          </p:cNvSpPr>
          <p:nvPr>
            <p:ph type="body" sz="quarter" idx="10"/>
          </p:nvPr>
        </p:nvSpPr>
        <p:spPr>
          <a:xfrm>
            <a:off x="6364008" y="2570957"/>
            <a:ext cx="5520318" cy="3427413"/>
          </a:xfrm>
        </p:spPr>
        <p:txBody>
          <a:bodyPr/>
          <a:lstStyle>
            <a:lvl1pPr>
              <a:lnSpc>
                <a:spcPct val="100000"/>
              </a:lnSpc>
              <a:spcBef>
                <a:spcPts val="0"/>
              </a:spcBef>
              <a:defRPr sz="3199">
                <a:solidFill>
                  <a:schemeClr val="tx2"/>
                </a:solidFill>
              </a:defRPr>
            </a:lvl1pPr>
            <a:lvl2pPr marL="292549" indent="-292549">
              <a:lnSpc>
                <a:spcPct val="100000"/>
              </a:lnSpc>
              <a:spcBef>
                <a:spcPts val="0"/>
              </a:spcBef>
              <a:defRPr sz="3199">
                <a:solidFill>
                  <a:schemeClr val="tx2"/>
                </a:solidFill>
              </a:defRPr>
            </a:lvl2pPr>
            <a:lvl3pPr marL="548530" indent="-292549">
              <a:lnSpc>
                <a:spcPct val="100000"/>
              </a:lnSpc>
              <a:spcBef>
                <a:spcPts val="0"/>
              </a:spcBef>
              <a:defRPr sz="3199">
                <a:solidFill>
                  <a:schemeClr val="tx2"/>
                </a:solidFill>
              </a:defRPr>
            </a:lvl3pPr>
            <a:lvl4pPr marL="877648">
              <a:lnSpc>
                <a:spcPct val="100000"/>
              </a:lnSpc>
              <a:spcBef>
                <a:spcPts val="0"/>
              </a:spcBef>
              <a:defRPr sz="3199">
                <a:solidFill>
                  <a:schemeClr val="tx2"/>
                </a:solidFill>
              </a:defRPr>
            </a:lvl4pPr>
            <a:lvl5pPr>
              <a:lnSpc>
                <a:spcPct val="100000"/>
              </a:lnSpc>
              <a:spcBef>
                <a:spcPts val="0"/>
              </a:spcBef>
              <a:defRPr sz="3199"/>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Slide Number">
            <a:extLst>
              <a:ext uri="{FF2B5EF4-FFF2-40B4-BE49-F238E27FC236}">
                <a16:creationId xmlns:a16="http://schemas.microsoft.com/office/drawing/2014/main" id="{C82E6DCD-41A5-9DA3-C061-E8DA39B99059}"/>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5" name="Title 1">
            <a:extLst>
              <a:ext uri="{FF2B5EF4-FFF2-40B4-BE49-F238E27FC236}">
                <a16:creationId xmlns:a16="http://schemas.microsoft.com/office/drawing/2014/main" id="{CA175240-12A7-12D7-DC4F-B715F74304DD}"/>
              </a:ext>
            </a:extLst>
          </p:cNvPr>
          <p:cNvSpPr>
            <a:spLocks noGrp="1"/>
          </p:cNvSpPr>
          <p:nvPr>
            <p:ph type="title"/>
          </p:nvPr>
        </p:nvSpPr>
        <p:spPr>
          <a:xfrm>
            <a:off x="269212" y="191937"/>
            <a:ext cx="5539489" cy="1429544"/>
          </a:xfrm>
        </p:spPr>
        <p:txBody>
          <a:bodyPr rIns="457200"/>
          <a:lstStyle>
            <a:lvl1pPr>
              <a:lnSpc>
                <a:spcPct val="100000"/>
              </a:lnSpc>
              <a:defRPr sz="3199">
                <a:solidFill>
                  <a:schemeClr val="tx2"/>
                </a:solidFill>
              </a:defRPr>
            </a:lvl1pPr>
          </a:lstStyle>
          <a:p>
            <a:r>
              <a:rPr lang="en-US" dirty="0"/>
              <a:t>Click to edit Master title style</a:t>
            </a:r>
          </a:p>
        </p:txBody>
      </p:sp>
      <p:sp>
        <p:nvSpPr>
          <p:cNvPr id="3" name="Footer Placeholder 1">
            <a:extLst>
              <a:ext uri="{FF2B5EF4-FFF2-40B4-BE49-F238E27FC236}">
                <a16:creationId xmlns:a16="http://schemas.microsoft.com/office/drawing/2014/main" id="{95C9BB08-694B-5D15-5524-4AF48C832BC6}"/>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 2023 IBM Corporation</a:t>
            </a:r>
          </a:p>
        </p:txBody>
      </p:sp>
    </p:spTree>
    <p:extLst>
      <p:ext uri="{BB962C8B-B14F-4D97-AF65-F5344CB8AC3E}">
        <p14:creationId xmlns:p14="http://schemas.microsoft.com/office/powerpoint/2010/main" val="2574049463"/>
      </p:ext>
    </p:extLst>
  </p:cSld>
  <p:clrMapOvr>
    <a:masterClrMapping/>
  </p:clrMapOvr>
  <p:transition spd="med">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Callout, stand-alo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62950" y="166645"/>
            <a:ext cx="7330121" cy="4858544"/>
          </a:xfrm>
        </p:spPr>
        <p:txBody>
          <a:bodyPr/>
          <a:lstStyle>
            <a:lvl1pPr>
              <a:lnSpc>
                <a:spcPct val="100000"/>
              </a:lnSpc>
              <a:defRPr sz="4299">
                <a:solidFill>
                  <a:schemeClr val="tx2"/>
                </a:solidFill>
              </a:defRPr>
            </a:lvl1pPr>
          </a:lstStyle>
          <a:p>
            <a:r>
              <a:rPr lang="en-US" dirty="0"/>
              <a:t>Click to edit Master title style</a:t>
            </a:r>
          </a:p>
        </p:txBody>
      </p:sp>
      <p:sp>
        <p:nvSpPr>
          <p:cNvPr id="4" name="Slide Number">
            <a:extLst>
              <a:ext uri="{FF2B5EF4-FFF2-40B4-BE49-F238E27FC236}">
                <a16:creationId xmlns:a16="http://schemas.microsoft.com/office/drawing/2014/main" id="{12510822-3D1B-0CFC-3FF0-1E55DA550F8D}"/>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5" name="Footer Placeholder 1">
            <a:extLst>
              <a:ext uri="{FF2B5EF4-FFF2-40B4-BE49-F238E27FC236}">
                <a16:creationId xmlns:a16="http://schemas.microsoft.com/office/drawing/2014/main" id="{BAD5B3F4-41FA-5B40-DA62-5B54E0897A82}"/>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 2023 IBM Corporation</a:t>
            </a:r>
          </a:p>
        </p:txBody>
      </p:sp>
    </p:spTree>
    <p:extLst>
      <p:ext uri="{BB962C8B-B14F-4D97-AF65-F5344CB8AC3E}">
        <p14:creationId xmlns:p14="http://schemas.microsoft.com/office/powerpoint/2010/main" val="3300515887"/>
      </p:ext>
    </p:extLst>
  </p:cSld>
  <p:clrMapOvr>
    <a:masterClrMapping/>
  </p:clrMapOvr>
  <p:transition spd="med">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itle, plain">
    <p:spTree>
      <p:nvGrpSpPr>
        <p:cNvPr id="1" name=""/>
        <p:cNvGrpSpPr/>
        <p:nvPr/>
      </p:nvGrpSpPr>
      <p:grpSpPr>
        <a:xfrm>
          <a:off x="0" y="0"/>
          <a:ext cx="0" cy="0"/>
          <a:chOff x="0" y="0"/>
          <a:chExt cx="0" cy="0"/>
        </a:xfrm>
      </p:grpSpPr>
      <p:sp>
        <p:nvSpPr>
          <p:cNvPr id="4" name="Slide Number">
            <a:extLst>
              <a:ext uri="{FF2B5EF4-FFF2-40B4-BE49-F238E27FC236}">
                <a16:creationId xmlns:a16="http://schemas.microsoft.com/office/drawing/2014/main" id="{12510822-3D1B-0CFC-3FF0-1E55DA550F8D}"/>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3" name="Title 1">
            <a:extLst>
              <a:ext uri="{FF2B5EF4-FFF2-40B4-BE49-F238E27FC236}">
                <a16:creationId xmlns:a16="http://schemas.microsoft.com/office/drawing/2014/main" id="{6733F7B7-5AD6-1E43-4FD9-3C700AC2CBD0}"/>
              </a:ext>
            </a:extLst>
          </p:cNvPr>
          <p:cNvSpPr>
            <a:spLocks noGrp="1"/>
          </p:cNvSpPr>
          <p:nvPr>
            <p:ph type="title"/>
          </p:nvPr>
        </p:nvSpPr>
        <p:spPr>
          <a:xfrm>
            <a:off x="269212" y="191937"/>
            <a:ext cx="7345034" cy="1429544"/>
          </a:xfrm>
        </p:spPr>
        <p:txBody>
          <a:bodyPr rIns="457200"/>
          <a:lstStyle>
            <a:lvl1pPr>
              <a:lnSpc>
                <a:spcPct val="100000"/>
              </a:lnSpc>
              <a:defRPr sz="3199">
                <a:solidFill>
                  <a:schemeClr val="tx2"/>
                </a:solidFill>
              </a:defRPr>
            </a:lvl1pPr>
          </a:lstStyle>
          <a:p>
            <a:r>
              <a:rPr lang="en-US" dirty="0"/>
              <a:t>Click to edit Master title style</a:t>
            </a:r>
          </a:p>
        </p:txBody>
      </p:sp>
      <p:sp>
        <p:nvSpPr>
          <p:cNvPr id="5" name="Footer Placeholder 1">
            <a:extLst>
              <a:ext uri="{FF2B5EF4-FFF2-40B4-BE49-F238E27FC236}">
                <a16:creationId xmlns:a16="http://schemas.microsoft.com/office/drawing/2014/main" id="{99C054CF-9453-850A-6B65-8421B4607965}"/>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 2023 IBM Corporation</a:t>
            </a:r>
          </a:p>
        </p:txBody>
      </p:sp>
    </p:spTree>
    <p:extLst>
      <p:ext uri="{BB962C8B-B14F-4D97-AF65-F5344CB8AC3E}">
        <p14:creationId xmlns:p14="http://schemas.microsoft.com/office/powerpoint/2010/main" val="216954349"/>
      </p:ext>
    </p:extLst>
  </p:cSld>
  <p:clrMapOvr>
    <a:masterClrMapping/>
  </p:clrMapOvr>
  <p:transition spd="med">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Short title, plain">
    <p:spTree>
      <p:nvGrpSpPr>
        <p:cNvPr id="1" name=""/>
        <p:cNvGrpSpPr/>
        <p:nvPr/>
      </p:nvGrpSpPr>
      <p:grpSpPr>
        <a:xfrm>
          <a:off x="0" y="0"/>
          <a:ext cx="0" cy="0"/>
          <a:chOff x="0" y="0"/>
          <a:chExt cx="0" cy="0"/>
        </a:xfrm>
      </p:grpSpPr>
      <p:sp>
        <p:nvSpPr>
          <p:cNvPr id="4" name="Slide Number">
            <a:extLst>
              <a:ext uri="{FF2B5EF4-FFF2-40B4-BE49-F238E27FC236}">
                <a16:creationId xmlns:a16="http://schemas.microsoft.com/office/drawing/2014/main" id="{12510822-3D1B-0CFC-3FF0-1E55DA550F8D}"/>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3" name="Title 1">
            <a:extLst>
              <a:ext uri="{FF2B5EF4-FFF2-40B4-BE49-F238E27FC236}">
                <a16:creationId xmlns:a16="http://schemas.microsoft.com/office/drawing/2014/main" id="{6733F7B7-5AD6-1E43-4FD9-3C700AC2CBD0}"/>
              </a:ext>
            </a:extLst>
          </p:cNvPr>
          <p:cNvSpPr>
            <a:spLocks noGrp="1"/>
          </p:cNvSpPr>
          <p:nvPr>
            <p:ph type="title"/>
          </p:nvPr>
        </p:nvSpPr>
        <p:spPr>
          <a:xfrm>
            <a:off x="269212" y="191937"/>
            <a:ext cx="4299019" cy="1429544"/>
          </a:xfrm>
        </p:spPr>
        <p:txBody>
          <a:bodyPr rIns="457200"/>
          <a:lstStyle>
            <a:lvl1pPr>
              <a:lnSpc>
                <a:spcPct val="100000"/>
              </a:lnSpc>
              <a:defRPr sz="3199">
                <a:solidFill>
                  <a:schemeClr val="tx2"/>
                </a:solidFill>
              </a:defRPr>
            </a:lvl1pPr>
          </a:lstStyle>
          <a:p>
            <a:r>
              <a:rPr lang="en-US" dirty="0"/>
              <a:t>Click to edit Master title style</a:t>
            </a:r>
          </a:p>
        </p:txBody>
      </p:sp>
      <p:sp>
        <p:nvSpPr>
          <p:cNvPr id="5" name="Footer Placeholder 1">
            <a:extLst>
              <a:ext uri="{FF2B5EF4-FFF2-40B4-BE49-F238E27FC236}">
                <a16:creationId xmlns:a16="http://schemas.microsoft.com/office/drawing/2014/main" id="{8FFF437B-D167-4852-CD55-FDFC9AB2E932}"/>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 2023 IBM Corporation</a:t>
            </a:r>
          </a:p>
        </p:txBody>
      </p:sp>
    </p:spTree>
    <p:extLst>
      <p:ext uri="{BB962C8B-B14F-4D97-AF65-F5344CB8AC3E}">
        <p14:creationId xmlns:p14="http://schemas.microsoft.com/office/powerpoint/2010/main" val="152287439"/>
      </p:ext>
    </p:extLst>
  </p:cSld>
  <p:clrMapOvr>
    <a:masterClrMapping/>
  </p:clrMapOvr>
  <p:transition spd="med">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itle, 2 callouts">
    <p:spTree>
      <p:nvGrpSpPr>
        <p:cNvPr id="1" name=""/>
        <p:cNvGrpSpPr/>
        <p:nvPr/>
      </p:nvGrpSpPr>
      <p:grpSpPr>
        <a:xfrm>
          <a:off x="0" y="0"/>
          <a:ext cx="0" cy="0"/>
          <a:chOff x="0" y="0"/>
          <a:chExt cx="0" cy="0"/>
        </a:xfrm>
      </p:grpSpPr>
      <p:sp>
        <p:nvSpPr>
          <p:cNvPr id="4" name="Slide Number">
            <a:extLst>
              <a:ext uri="{FF2B5EF4-FFF2-40B4-BE49-F238E27FC236}">
                <a16:creationId xmlns:a16="http://schemas.microsoft.com/office/drawing/2014/main" id="{12510822-3D1B-0CFC-3FF0-1E55DA550F8D}"/>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3" name="Title 1">
            <a:extLst>
              <a:ext uri="{FF2B5EF4-FFF2-40B4-BE49-F238E27FC236}">
                <a16:creationId xmlns:a16="http://schemas.microsoft.com/office/drawing/2014/main" id="{6733F7B7-5AD6-1E43-4FD9-3C700AC2CBD0}"/>
              </a:ext>
            </a:extLst>
          </p:cNvPr>
          <p:cNvSpPr>
            <a:spLocks noGrp="1"/>
          </p:cNvSpPr>
          <p:nvPr>
            <p:ph type="title"/>
          </p:nvPr>
        </p:nvSpPr>
        <p:spPr>
          <a:xfrm>
            <a:off x="269212" y="191937"/>
            <a:ext cx="7345034" cy="1285171"/>
          </a:xfrm>
        </p:spPr>
        <p:txBody>
          <a:bodyPr rIns="457200"/>
          <a:lstStyle>
            <a:lvl1pPr>
              <a:lnSpc>
                <a:spcPct val="100000"/>
              </a:lnSpc>
              <a:defRPr sz="3199">
                <a:solidFill>
                  <a:schemeClr val="tx2"/>
                </a:solidFill>
              </a:defRPr>
            </a:lvl1pPr>
          </a:lstStyle>
          <a:p>
            <a:r>
              <a:rPr lang="en-US" dirty="0"/>
              <a:t>Click to edit Master title style</a:t>
            </a:r>
          </a:p>
        </p:txBody>
      </p:sp>
      <p:sp>
        <p:nvSpPr>
          <p:cNvPr id="2" name="Text Placeholder 5">
            <a:extLst>
              <a:ext uri="{FF2B5EF4-FFF2-40B4-BE49-F238E27FC236}">
                <a16:creationId xmlns:a16="http://schemas.microsoft.com/office/drawing/2014/main" id="{393683E6-4962-57E0-9658-36D986D693BD}"/>
              </a:ext>
            </a:extLst>
          </p:cNvPr>
          <p:cNvSpPr>
            <a:spLocks noGrp="1"/>
          </p:cNvSpPr>
          <p:nvPr>
            <p:ph type="body" sz="quarter" idx="11"/>
          </p:nvPr>
        </p:nvSpPr>
        <p:spPr>
          <a:xfrm>
            <a:off x="6669807" y="1999457"/>
            <a:ext cx="4946006" cy="3723164"/>
          </a:xfrm>
        </p:spPr>
        <p:txBody>
          <a:bodyPr/>
          <a:lstStyle>
            <a:lvl1pPr>
              <a:lnSpc>
                <a:spcPct val="100000"/>
              </a:lnSpc>
              <a:spcBef>
                <a:spcPts val="0"/>
              </a:spcBef>
              <a:defRPr sz="2200">
                <a:solidFill>
                  <a:schemeClr val="tx1"/>
                </a:solidFill>
              </a:defRPr>
            </a:lvl1pPr>
            <a:lvl2pPr marL="201128" indent="-201128">
              <a:lnSpc>
                <a:spcPct val="100000"/>
              </a:lnSpc>
              <a:spcBef>
                <a:spcPts val="0"/>
              </a:spcBef>
              <a:defRPr sz="2200">
                <a:solidFill>
                  <a:schemeClr val="tx1"/>
                </a:solidFill>
              </a:defRPr>
            </a:lvl2pPr>
            <a:lvl3pPr marL="402256" indent="-201128">
              <a:lnSpc>
                <a:spcPct val="100000"/>
              </a:lnSpc>
              <a:spcBef>
                <a:spcPts val="0"/>
              </a:spcBef>
              <a:defRPr sz="2200">
                <a:solidFill>
                  <a:schemeClr val="tx1"/>
                </a:solidFill>
              </a:defRPr>
            </a:lvl3pPr>
            <a:lvl4pPr marL="557672" indent="-201128">
              <a:lnSpc>
                <a:spcPct val="100000"/>
              </a:lnSpc>
              <a:spcBef>
                <a:spcPts val="0"/>
              </a:spcBef>
              <a:defRPr sz="2200">
                <a:solidFill>
                  <a:schemeClr val="tx1"/>
                </a:solidFill>
              </a:defRPr>
            </a:lvl4pPr>
            <a:lvl5pPr>
              <a:lnSpc>
                <a:spcPct val="100000"/>
              </a:lnSpc>
              <a:spcBef>
                <a:spcPts val="0"/>
              </a:spcBef>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Placeholder 7">
            <a:extLst>
              <a:ext uri="{FF2B5EF4-FFF2-40B4-BE49-F238E27FC236}">
                <a16:creationId xmlns:a16="http://schemas.microsoft.com/office/drawing/2014/main" id="{322783DF-B709-0768-BAFA-FEDE312037C8}"/>
              </a:ext>
            </a:extLst>
          </p:cNvPr>
          <p:cNvSpPr>
            <a:spLocks noGrp="1"/>
          </p:cNvSpPr>
          <p:nvPr>
            <p:ph type="body" sz="quarter" idx="12"/>
          </p:nvPr>
        </p:nvSpPr>
        <p:spPr>
          <a:xfrm>
            <a:off x="577775" y="1999457"/>
            <a:ext cx="4942038" cy="3723164"/>
          </a:xfrm>
        </p:spPr>
        <p:txBody>
          <a:bodyPr/>
          <a:lstStyle>
            <a:lvl1pPr>
              <a:lnSpc>
                <a:spcPct val="100000"/>
              </a:lnSpc>
              <a:spcBef>
                <a:spcPts val="0"/>
              </a:spcBef>
              <a:defRPr sz="2200">
                <a:solidFill>
                  <a:schemeClr val="tx1"/>
                </a:solidFill>
              </a:defRPr>
            </a:lvl1pPr>
            <a:lvl2pPr marL="201128" indent="-201128">
              <a:lnSpc>
                <a:spcPct val="100000"/>
              </a:lnSpc>
              <a:spcBef>
                <a:spcPts val="0"/>
              </a:spcBef>
              <a:defRPr sz="2200">
                <a:solidFill>
                  <a:schemeClr val="tx1"/>
                </a:solidFill>
              </a:defRPr>
            </a:lvl2pPr>
            <a:lvl3pPr marL="402256" indent="-201128">
              <a:lnSpc>
                <a:spcPct val="100000"/>
              </a:lnSpc>
              <a:spcBef>
                <a:spcPts val="0"/>
              </a:spcBef>
              <a:defRPr sz="2200">
                <a:solidFill>
                  <a:schemeClr val="tx1"/>
                </a:solidFill>
              </a:defRPr>
            </a:lvl3pPr>
            <a:lvl4pPr marL="557672" indent="-201128">
              <a:lnSpc>
                <a:spcPct val="100000"/>
              </a:lnSpc>
              <a:spcBef>
                <a:spcPts val="0"/>
              </a:spcBef>
              <a:defRPr sz="2200">
                <a:solidFill>
                  <a:schemeClr val="tx1"/>
                </a:solidFill>
              </a:defRPr>
            </a:lvl4pPr>
            <a:lvl5pPr>
              <a:lnSpc>
                <a:spcPct val="100000"/>
              </a:lnSpc>
              <a:spcBef>
                <a:spcPts val="0"/>
              </a:spcBef>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Footer Placeholder 1">
            <a:extLst>
              <a:ext uri="{FF2B5EF4-FFF2-40B4-BE49-F238E27FC236}">
                <a16:creationId xmlns:a16="http://schemas.microsoft.com/office/drawing/2014/main" id="{3A62BE5F-1F51-450E-D8FE-040CFAFD9A1C}"/>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 2023 IBM Corporation</a:t>
            </a:r>
          </a:p>
        </p:txBody>
      </p:sp>
    </p:spTree>
    <p:extLst>
      <p:ext uri="{BB962C8B-B14F-4D97-AF65-F5344CB8AC3E}">
        <p14:creationId xmlns:p14="http://schemas.microsoft.com/office/powerpoint/2010/main" val="213046998"/>
      </p:ext>
    </p:extLst>
  </p:cSld>
  <p:clrMapOvr>
    <a:masterClrMapping/>
  </p:clrMapOvr>
  <p:transition spd="med">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Big Data, 1 callout, vertical">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20D7FD-6784-59C5-938D-4728A153F52B}"/>
              </a:ext>
            </a:extLst>
          </p:cNvPr>
          <p:cNvSpPr>
            <a:spLocks noGrp="1"/>
          </p:cNvSpPr>
          <p:nvPr>
            <p:ph type="body" sz="quarter" idx="13" hasCustomPrompt="1"/>
          </p:nvPr>
        </p:nvSpPr>
        <p:spPr>
          <a:xfrm>
            <a:off x="1520627" y="1226287"/>
            <a:ext cx="9145985" cy="3088538"/>
          </a:xfrm>
        </p:spPr>
        <p:txBody>
          <a:bodyPr wrap="square" anchor="b">
            <a:spAutoFit/>
          </a:bodyPr>
          <a:lstStyle>
            <a:lvl1pPr algn="ctr">
              <a:lnSpc>
                <a:spcPct val="90000"/>
              </a:lnSpc>
              <a:spcBef>
                <a:spcPts val="0"/>
              </a:spcBef>
              <a:defRPr sz="22296" b="0" i="0">
                <a:solidFill>
                  <a:schemeClr val="accent1"/>
                </a:solidFill>
                <a:latin typeface="IBM Plex Sans ExtLt" panose="020B0303050203000203" pitchFamily="34" charset="0"/>
              </a:defRPr>
            </a:lvl1pPr>
          </a:lstStyle>
          <a:p>
            <a:r>
              <a:rPr lang="uk-UA" dirty="0"/>
              <a:t>+</a:t>
            </a:r>
            <a:r>
              <a:rPr lang="en-US" dirty="0"/>
              <a:t>00M</a:t>
            </a:r>
          </a:p>
        </p:txBody>
      </p:sp>
      <p:sp>
        <p:nvSpPr>
          <p:cNvPr id="8" name="Text Placeholder 7">
            <a:extLst>
              <a:ext uri="{FF2B5EF4-FFF2-40B4-BE49-F238E27FC236}">
                <a16:creationId xmlns:a16="http://schemas.microsoft.com/office/drawing/2014/main" id="{2D5E03B0-C633-E81D-0D42-3FCCAFD64B0F}"/>
              </a:ext>
            </a:extLst>
          </p:cNvPr>
          <p:cNvSpPr>
            <a:spLocks noGrp="1"/>
          </p:cNvSpPr>
          <p:nvPr>
            <p:ph type="body" sz="quarter" idx="12"/>
          </p:nvPr>
        </p:nvSpPr>
        <p:spPr>
          <a:xfrm>
            <a:off x="1523405" y="4237792"/>
            <a:ext cx="9143206" cy="1354217"/>
          </a:xfrm>
        </p:spPr>
        <p:txBody>
          <a:bodyPr wrap="square">
            <a:spAutoFit/>
          </a:bodyPr>
          <a:lstStyle>
            <a:lvl1pPr algn="ctr">
              <a:lnSpc>
                <a:spcPct val="100000"/>
              </a:lnSpc>
              <a:spcBef>
                <a:spcPts val="0"/>
              </a:spcBef>
              <a:defRPr sz="2200">
                <a:solidFill>
                  <a:schemeClr val="tx1"/>
                </a:solidFill>
              </a:defRPr>
            </a:lvl1pPr>
            <a:lvl2pPr marL="201128" indent="-201128" algn="ctr">
              <a:lnSpc>
                <a:spcPct val="100000"/>
              </a:lnSpc>
              <a:spcBef>
                <a:spcPts val="0"/>
              </a:spcBef>
              <a:defRPr sz="2200">
                <a:solidFill>
                  <a:schemeClr val="tx1"/>
                </a:solidFill>
              </a:defRPr>
            </a:lvl2pPr>
            <a:lvl3pPr marL="402256" indent="-201128" algn="ctr">
              <a:lnSpc>
                <a:spcPct val="100000"/>
              </a:lnSpc>
              <a:spcBef>
                <a:spcPts val="0"/>
              </a:spcBef>
              <a:defRPr sz="2200">
                <a:solidFill>
                  <a:schemeClr val="tx1"/>
                </a:solidFill>
              </a:defRPr>
            </a:lvl3pPr>
            <a:lvl4pPr marL="557672" indent="-201128" algn="ctr">
              <a:lnSpc>
                <a:spcPct val="100000"/>
              </a:lnSpc>
              <a:spcBef>
                <a:spcPts val="0"/>
              </a:spcBef>
              <a:defRPr sz="2200">
                <a:solidFill>
                  <a:schemeClr val="tx1"/>
                </a:solidFill>
              </a:defRPr>
            </a:lvl4pPr>
            <a:lvl5pPr>
              <a:lnSpc>
                <a:spcPct val="100000"/>
              </a:lnSpc>
              <a:spcBef>
                <a:spcPts val="0"/>
              </a:spcBef>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Slide Number">
            <a:extLst>
              <a:ext uri="{FF2B5EF4-FFF2-40B4-BE49-F238E27FC236}">
                <a16:creationId xmlns:a16="http://schemas.microsoft.com/office/drawing/2014/main" id="{160DC6C8-AF18-F14B-A164-C49B271F59AD}"/>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7" name="Text Placeholder 4">
            <a:extLst>
              <a:ext uri="{FF2B5EF4-FFF2-40B4-BE49-F238E27FC236}">
                <a16:creationId xmlns:a16="http://schemas.microsoft.com/office/drawing/2014/main" id="{8759DCE3-F7D4-4DD5-12DC-26287105A442}"/>
              </a:ext>
            </a:extLst>
          </p:cNvPr>
          <p:cNvSpPr>
            <a:spLocks noGrp="1"/>
          </p:cNvSpPr>
          <p:nvPr>
            <p:ph type="body" sz="quarter" idx="11"/>
          </p:nvPr>
        </p:nvSpPr>
        <p:spPr>
          <a:xfrm>
            <a:off x="3333316" y="5998369"/>
            <a:ext cx="2475384" cy="594249"/>
          </a:xfrm>
        </p:spPr>
        <p:txBody>
          <a:bodyPr anchor="b">
            <a:noAutofit/>
          </a:bodyPr>
          <a:lstStyle>
            <a:lvl1pPr algn="l">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pPr lvl="0"/>
            <a:r>
              <a:rPr lang="en-US" dirty="0"/>
              <a:t>Click to edit Master text styles</a:t>
            </a:r>
          </a:p>
        </p:txBody>
      </p:sp>
      <p:sp>
        <p:nvSpPr>
          <p:cNvPr id="9" name="Footer Placeholder 1">
            <a:extLst>
              <a:ext uri="{FF2B5EF4-FFF2-40B4-BE49-F238E27FC236}">
                <a16:creationId xmlns:a16="http://schemas.microsoft.com/office/drawing/2014/main" id="{F32310DD-37C8-4053-C9FB-4595BDA354A3}"/>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 2023 IBM Corporation</a:t>
            </a:r>
          </a:p>
        </p:txBody>
      </p:sp>
    </p:spTree>
    <p:extLst>
      <p:ext uri="{BB962C8B-B14F-4D97-AF65-F5344CB8AC3E}">
        <p14:creationId xmlns:p14="http://schemas.microsoft.com/office/powerpoint/2010/main" val="2405700826"/>
      </p:ext>
    </p:extLst>
  </p:cSld>
  <p:clrMapOvr>
    <a:masterClrMapping/>
  </p:clrMapOvr>
  <p:transition spd="med">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Big Data, 1 callout, left side">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20D7FD-6784-59C5-938D-4728A153F52B}"/>
              </a:ext>
            </a:extLst>
          </p:cNvPr>
          <p:cNvSpPr>
            <a:spLocks noGrp="1"/>
          </p:cNvSpPr>
          <p:nvPr>
            <p:ph type="body" sz="quarter" idx="13" hasCustomPrompt="1"/>
          </p:nvPr>
        </p:nvSpPr>
        <p:spPr>
          <a:xfrm>
            <a:off x="122014" y="288925"/>
            <a:ext cx="8687464" cy="3088538"/>
          </a:xfrm>
        </p:spPr>
        <p:txBody>
          <a:bodyPr wrap="square" anchor="t">
            <a:spAutoFit/>
          </a:bodyPr>
          <a:lstStyle>
            <a:lvl1pPr marL="0" marR="0" indent="0" algn="l" defTabSz="1218956" rtl="0" eaLnBrk="1" latinLnBrk="0" hangingPunct="1">
              <a:lnSpc>
                <a:spcPct val="90000"/>
              </a:lnSpc>
              <a:spcBef>
                <a:spcPts val="0"/>
              </a:spcBef>
              <a:spcAft>
                <a:spcPts val="0"/>
              </a:spcAft>
              <a:buClrTx/>
              <a:buSzTx/>
              <a:buFontTx/>
              <a:buNone/>
              <a:tabLst/>
              <a:defRPr lang="en-US" sz="22296" b="0" i="0" u="none" strike="noStrike" cap="none" spc="0" baseline="0" dirty="0">
                <a:solidFill>
                  <a:schemeClr val="accent1"/>
                </a:solidFill>
                <a:uFillTx/>
                <a:latin typeface="IBM Plex Sans ExtLt" panose="020B0303050203000203" pitchFamily="34" charset="0"/>
                <a:ea typeface="+mj-ea"/>
                <a:cs typeface="+mj-cs"/>
                <a:sym typeface="IBM Plex Sans Light"/>
              </a:defRPr>
            </a:lvl1pPr>
          </a:lstStyle>
          <a:p>
            <a:r>
              <a:rPr lang="uk-UA" dirty="0"/>
              <a:t>+</a:t>
            </a:r>
            <a:r>
              <a:rPr lang="en-US" dirty="0"/>
              <a:t>00M</a:t>
            </a:r>
          </a:p>
        </p:txBody>
      </p:sp>
      <p:sp>
        <p:nvSpPr>
          <p:cNvPr id="8" name="Text Placeholder 7">
            <a:extLst>
              <a:ext uri="{FF2B5EF4-FFF2-40B4-BE49-F238E27FC236}">
                <a16:creationId xmlns:a16="http://schemas.microsoft.com/office/drawing/2014/main" id="{2D5E03B0-C633-E81D-0D42-3FCCAFD64B0F}"/>
              </a:ext>
            </a:extLst>
          </p:cNvPr>
          <p:cNvSpPr>
            <a:spLocks noGrp="1"/>
          </p:cNvSpPr>
          <p:nvPr>
            <p:ph type="body" sz="quarter" idx="12"/>
          </p:nvPr>
        </p:nvSpPr>
        <p:spPr>
          <a:xfrm>
            <a:off x="293831" y="3470609"/>
            <a:ext cx="5514869" cy="1354217"/>
          </a:xfrm>
        </p:spPr>
        <p:txBody>
          <a:bodyPr wrap="square">
            <a:spAutoFit/>
          </a:bodyPr>
          <a:lstStyle>
            <a:lvl1pPr>
              <a:lnSpc>
                <a:spcPct val="100000"/>
              </a:lnSpc>
              <a:spcBef>
                <a:spcPts val="0"/>
              </a:spcBef>
              <a:defRPr sz="2200">
                <a:solidFill>
                  <a:schemeClr val="tx1"/>
                </a:solidFill>
              </a:defRPr>
            </a:lvl1pPr>
            <a:lvl2pPr marL="201128" indent="-201128">
              <a:lnSpc>
                <a:spcPct val="100000"/>
              </a:lnSpc>
              <a:spcBef>
                <a:spcPts val="0"/>
              </a:spcBef>
              <a:defRPr sz="2200">
                <a:solidFill>
                  <a:schemeClr val="tx1"/>
                </a:solidFill>
              </a:defRPr>
            </a:lvl2pPr>
            <a:lvl3pPr marL="402256" indent="-201128">
              <a:lnSpc>
                <a:spcPct val="100000"/>
              </a:lnSpc>
              <a:spcBef>
                <a:spcPts val="0"/>
              </a:spcBef>
              <a:defRPr sz="2200">
                <a:solidFill>
                  <a:schemeClr val="tx1"/>
                </a:solidFill>
              </a:defRPr>
            </a:lvl3pPr>
            <a:lvl4pPr marL="557672" indent="-201128">
              <a:lnSpc>
                <a:spcPct val="100000"/>
              </a:lnSpc>
              <a:spcBef>
                <a:spcPts val="0"/>
              </a:spcBef>
              <a:defRPr sz="2200">
                <a:solidFill>
                  <a:schemeClr val="tx1"/>
                </a:solidFill>
              </a:defRPr>
            </a:lvl4pPr>
            <a:lvl5pPr>
              <a:lnSpc>
                <a:spcPct val="100000"/>
              </a:lnSpc>
              <a:spcBef>
                <a:spcPts val="0"/>
              </a:spcBef>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Slide Number">
            <a:extLst>
              <a:ext uri="{FF2B5EF4-FFF2-40B4-BE49-F238E27FC236}">
                <a16:creationId xmlns:a16="http://schemas.microsoft.com/office/drawing/2014/main" id="{160DC6C8-AF18-F14B-A164-C49B271F59AD}"/>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2" name="Text Placeholder 4">
            <a:extLst>
              <a:ext uri="{FF2B5EF4-FFF2-40B4-BE49-F238E27FC236}">
                <a16:creationId xmlns:a16="http://schemas.microsoft.com/office/drawing/2014/main" id="{894B6EDC-B303-90FD-527D-B63F2FB20C78}"/>
              </a:ext>
            </a:extLst>
          </p:cNvPr>
          <p:cNvSpPr>
            <a:spLocks noGrp="1"/>
          </p:cNvSpPr>
          <p:nvPr>
            <p:ph type="body" sz="quarter" idx="11"/>
          </p:nvPr>
        </p:nvSpPr>
        <p:spPr>
          <a:xfrm>
            <a:off x="293831" y="5712619"/>
            <a:ext cx="2475384" cy="571500"/>
          </a:xfrm>
        </p:spPr>
        <p:txBody>
          <a:bodyPr anchor="b"/>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Footer Placeholder 1">
            <a:extLst>
              <a:ext uri="{FF2B5EF4-FFF2-40B4-BE49-F238E27FC236}">
                <a16:creationId xmlns:a16="http://schemas.microsoft.com/office/drawing/2014/main" id="{25850FE5-BCBA-DE93-BED8-F673B3DE7CDB}"/>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 2023 IBM Corporation</a:t>
            </a:r>
          </a:p>
        </p:txBody>
      </p:sp>
    </p:spTree>
    <p:extLst>
      <p:ext uri="{BB962C8B-B14F-4D97-AF65-F5344CB8AC3E}">
        <p14:creationId xmlns:p14="http://schemas.microsoft.com/office/powerpoint/2010/main" val="2391124141"/>
      </p:ext>
    </p:extLst>
  </p:cSld>
  <p:clrMapOvr>
    <a:masterClrMapping/>
  </p:clrMapOvr>
  <p:transition spd="med">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Data, 2 callouts, vertical">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20D7FD-6784-59C5-938D-4728A153F52B}"/>
              </a:ext>
            </a:extLst>
          </p:cNvPr>
          <p:cNvSpPr>
            <a:spLocks noGrp="1"/>
          </p:cNvSpPr>
          <p:nvPr>
            <p:ph type="body" sz="quarter" idx="13" hasCustomPrompt="1"/>
          </p:nvPr>
        </p:nvSpPr>
        <p:spPr>
          <a:xfrm>
            <a:off x="200328" y="4649724"/>
            <a:ext cx="5524575" cy="1771650"/>
          </a:xfrm>
        </p:spPr>
        <p:txBody>
          <a:bodyPr anchor="b"/>
          <a:lstStyle>
            <a:lvl1pPr>
              <a:lnSpc>
                <a:spcPct val="90000"/>
              </a:lnSpc>
              <a:spcBef>
                <a:spcPts val="0"/>
              </a:spcBef>
              <a:defRPr sz="12897" b="0" i="0">
                <a:solidFill>
                  <a:schemeClr val="accent1"/>
                </a:solidFill>
                <a:latin typeface="IBM Plex Sans ExtLt" panose="020B0303050203000203" pitchFamily="34" charset="0"/>
              </a:defRPr>
            </a:lvl1pPr>
          </a:lstStyle>
          <a:p>
            <a:r>
              <a:rPr lang="en-US" dirty="0"/>
              <a:t>↗︎00M</a:t>
            </a:r>
          </a:p>
        </p:txBody>
      </p:sp>
      <p:sp>
        <p:nvSpPr>
          <p:cNvPr id="12" name="Text Placeholder 11">
            <a:extLst>
              <a:ext uri="{FF2B5EF4-FFF2-40B4-BE49-F238E27FC236}">
                <a16:creationId xmlns:a16="http://schemas.microsoft.com/office/drawing/2014/main" id="{5F395CBF-E65B-9A42-BAE5-C2B2BD9B7BD2}"/>
              </a:ext>
            </a:extLst>
          </p:cNvPr>
          <p:cNvSpPr>
            <a:spLocks noGrp="1"/>
          </p:cNvSpPr>
          <p:nvPr>
            <p:ph type="body" sz="quarter" idx="14" hasCustomPrompt="1"/>
          </p:nvPr>
        </p:nvSpPr>
        <p:spPr>
          <a:xfrm>
            <a:off x="6293248" y="4648200"/>
            <a:ext cx="5523781" cy="1771650"/>
          </a:xfrm>
        </p:spPr>
        <p:txBody>
          <a:bodyPr anchor="b"/>
          <a:lstStyle>
            <a:lvl1pPr>
              <a:lnSpc>
                <a:spcPct val="90000"/>
              </a:lnSpc>
              <a:spcBef>
                <a:spcPts val="0"/>
              </a:spcBef>
              <a:defRPr sz="12897" b="0" i="0">
                <a:solidFill>
                  <a:schemeClr val="accent1"/>
                </a:solidFill>
                <a:latin typeface="IBM Plex Sans ExtLt" panose="020B0303050203000203" pitchFamily="34" charset="0"/>
              </a:defRPr>
            </a:lvl1pPr>
          </a:lstStyle>
          <a:p>
            <a:r>
              <a:rPr lang="en-US" dirty="0"/>
              <a:t>+00%</a:t>
            </a:r>
          </a:p>
        </p:txBody>
      </p:sp>
      <p:sp>
        <p:nvSpPr>
          <p:cNvPr id="6" name="Text Placeholder 5">
            <a:extLst>
              <a:ext uri="{FF2B5EF4-FFF2-40B4-BE49-F238E27FC236}">
                <a16:creationId xmlns:a16="http://schemas.microsoft.com/office/drawing/2014/main" id="{0A7285B0-4A1E-8885-0C0E-77D0ECA9CACD}"/>
              </a:ext>
            </a:extLst>
          </p:cNvPr>
          <p:cNvSpPr>
            <a:spLocks noGrp="1"/>
          </p:cNvSpPr>
          <p:nvPr>
            <p:ph type="body" sz="quarter" idx="11"/>
          </p:nvPr>
        </p:nvSpPr>
        <p:spPr>
          <a:xfrm>
            <a:off x="6380919" y="231669"/>
            <a:ext cx="3809504" cy="3144044"/>
          </a:xfrm>
        </p:spPr>
        <p:txBody>
          <a:bodyPr/>
          <a:lstStyle>
            <a:lvl1pPr>
              <a:lnSpc>
                <a:spcPct val="100000"/>
              </a:lnSpc>
              <a:spcBef>
                <a:spcPts val="0"/>
              </a:spcBef>
              <a:defRPr sz="2200">
                <a:solidFill>
                  <a:schemeClr val="tx1"/>
                </a:solidFill>
              </a:defRPr>
            </a:lvl1pPr>
            <a:lvl2pPr marL="201128" indent="-201128">
              <a:lnSpc>
                <a:spcPct val="100000"/>
              </a:lnSpc>
              <a:spcBef>
                <a:spcPts val="0"/>
              </a:spcBef>
              <a:defRPr sz="2200">
                <a:solidFill>
                  <a:schemeClr val="tx1"/>
                </a:solidFill>
              </a:defRPr>
            </a:lvl2pPr>
            <a:lvl3pPr marL="402256" indent="-201128">
              <a:lnSpc>
                <a:spcPct val="100000"/>
              </a:lnSpc>
              <a:spcBef>
                <a:spcPts val="0"/>
              </a:spcBef>
              <a:defRPr sz="2200">
                <a:solidFill>
                  <a:schemeClr val="tx1"/>
                </a:solidFill>
              </a:defRPr>
            </a:lvl3pPr>
            <a:lvl4pPr marL="557672" indent="-201128">
              <a:lnSpc>
                <a:spcPct val="100000"/>
              </a:lnSpc>
              <a:spcBef>
                <a:spcPts val="0"/>
              </a:spcBef>
              <a:defRPr sz="2200">
                <a:solidFill>
                  <a:schemeClr val="tx1"/>
                </a:solidFill>
              </a:defRPr>
            </a:lvl4pPr>
            <a:lvl5pPr>
              <a:lnSpc>
                <a:spcPct val="100000"/>
              </a:lnSpc>
              <a:spcBef>
                <a:spcPts val="0"/>
              </a:spcBef>
              <a:defRPr sz="2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7">
            <a:extLst>
              <a:ext uri="{FF2B5EF4-FFF2-40B4-BE49-F238E27FC236}">
                <a16:creationId xmlns:a16="http://schemas.microsoft.com/office/drawing/2014/main" id="{2D5E03B0-C633-E81D-0D42-3FCCAFD64B0F}"/>
              </a:ext>
            </a:extLst>
          </p:cNvPr>
          <p:cNvSpPr>
            <a:spLocks noGrp="1"/>
          </p:cNvSpPr>
          <p:nvPr>
            <p:ph type="body" sz="quarter" idx="12"/>
          </p:nvPr>
        </p:nvSpPr>
        <p:spPr>
          <a:xfrm>
            <a:off x="287999" y="231669"/>
            <a:ext cx="3811091" cy="3144044"/>
          </a:xfrm>
        </p:spPr>
        <p:txBody>
          <a:bodyPr/>
          <a:lstStyle>
            <a:lvl1pPr>
              <a:lnSpc>
                <a:spcPct val="100000"/>
              </a:lnSpc>
              <a:spcBef>
                <a:spcPts val="0"/>
              </a:spcBef>
              <a:defRPr sz="2200">
                <a:solidFill>
                  <a:schemeClr val="tx1"/>
                </a:solidFill>
              </a:defRPr>
            </a:lvl1pPr>
            <a:lvl2pPr marL="201128" indent="-201128">
              <a:lnSpc>
                <a:spcPct val="100000"/>
              </a:lnSpc>
              <a:spcBef>
                <a:spcPts val="0"/>
              </a:spcBef>
              <a:defRPr sz="2200">
                <a:solidFill>
                  <a:schemeClr val="tx1"/>
                </a:solidFill>
              </a:defRPr>
            </a:lvl2pPr>
            <a:lvl3pPr marL="402256" indent="-201128">
              <a:lnSpc>
                <a:spcPct val="100000"/>
              </a:lnSpc>
              <a:spcBef>
                <a:spcPts val="0"/>
              </a:spcBef>
              <a:defRPr sz="2200">
                <a:solidFill>
                  <a:schemeClr val="tx1"/>
                </a:solidFill>
              </a:defRPr>
            </a:lvl3pPr>
            <a:lvl4pPr marL="557672" indent="-201128">
              <a:lnSpc>
                <a:spcPct val="100000"/>
              </a:lnSpc>
              <a:spcBef>
                <a:spcPts val="0"/>
              </a:spcBef>
              <a:defRPr sz="2200">
                <a:solidFill>
                  <a:schemeClr val="tx1"/>
                </a:solidFill>
              </a:defRPr>
            </a:lvl4pPr>
            <a:lvl5pPr>
              <a:lnSpc>
                <a:spcPct val="100000"/>
              </a:lnSpc>
              <a:spcBef>
                <a:spcPts val="0"/>
              </a:spcBef>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cxnSp>
        <p:nvCxnSpPr>
          <p:cNvPr id="9" name="Straight Connector 8">
            <a:extLst>
              <a:ext uri="{FF2B5EF4-FFF2-40B4-BE49-F238E27FC236}">
                <a16:creationId xmlns:a16="http://schemas.microsoft.com/office/drawing/2014/main" id="{1C44518A-7FBB-67DA-E35B-8BC0AAFC6062}"/>
              </a:ext>
            </a:extLst>
          </p:cNvPr>
          <p:cNvCxnSpPr/>
          <p:nvPr userDrawn="1"/>
        </p:nvCxnSpPr>
        <p:spPr bwMode="auto">
          <a:xfrm>
            <a:off x="609600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 name="Slide Number">
            <a:extLst>
              <a:ext uri="{FF2B5EF4-FFF2-40B4-BE49-F238E27FC236}">
                <a16:creationId xmlns:a16="http://schemas.microsoft.com/office/drawing/2014/main" id="{160DC6C8-AF18-F14B-A164-C49B271F59AD}"/>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3" name="Footer Placeholder 1">
            <a:extLst>
              <a:ext uri="{FF2B5EF4-FFF2-40B4-BE49-F238E27FC236}">
                <a16:creationId xmlns:a16="http://schemas.microsoft.com/office/drawing/2014/main" id="{4174D841-F2E5-EFB2-5B7C-4BF603920FBF}"/>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 2023 IBM Corporation</a:t>
            </a:r>
          </a:p>
        </p:txBody>
      </p:sp>
    </p:spTree>
    <p:extLst>
      <p:ext uri="{BB962C8B-B14F-4D97-AF65-F5344CB8AC3E}">
        <p14:creationId xmlns:p14="http://schemas.microsoft.com/office/powerpoint/2010/main" val="3325656062"/>
      </p:ext>
    </p:extLst>
  </p:cSld>
  <p:clrMapOvr>
    <a:masterClrMapping/>
  </p:clrMapOvr>
  <p:transition spd="med">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Data, 3 callouts, vertical">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6332507" y="194452"/>
            <a:ext cx="2474590" cy="953294"/>
          </a:xfrm>
        </p:spPr>
        <p:txBody>
          <a:bodyPr/>
          <a:lstStyle>
            <a:lvl1pPr>
              <a:lnSpc>
                <a:spcPct val="90000"/>
              </a:lnSpc>
              <a:defRPr sz="6499">
                <a:solidFill>
                  <a:schemeClr val="accent1"/>
                </a:solidFill>
              </a:defRPr>
            </a:lvl1pPr>
          </a:lstStyle>
          <a:p>
            <a:pPr lvl="0"/>
            <a:r>
              <a:rPr lang="en-US" dirty="0"/>
              <a:t>00%</a:t>
            </a:r>
          </a:p>
        </p:txBody>
      </p: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9377729" y="196038"/>
            <a:ext cx="2474590" cy="951707"/>
          </a:xfrm>
        </p:spPr>
        <p:txBody>
          <a:bodyPr/>
          <a:lstStyle>
            <a:lvl1pPr>
              <a:lnSpc>
                <a:spcPct val="90000"/>
              </a:lnSpc>
              <a:defRPr sz="6499">
                <a:solidFill>
                  <a:schemeClr val="accent1"/>
                </a:solidFill>
              </a:defRPr>
            </a:lvl1pPr>
          </a:lstStyle>
          <a:p>
            <a:pPr lvl="0"/>
            <a:r>
              <a:rPr lang="en-US" dirty="0"/>
              <a:t>00%</a:t>
            </a:r>
          </a:p>
        </p:txBody>
      </p: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3282523" y="196095"/>
            <a:ext cx="2475384" cy="953956"/>
          </a:xfrm>
        </p:spPr>
        <p:txBody>
          <a:bodyPr/>
          <a:lstStyle>
            <a:lvl1pPr>
              <a:lnSpc>
                <a:spcPct val="90000"/>
              </a:lnSpc>
              <a:defRPr sz="6499">
                <a:solidFill>
                  <a:schemeClr val="accent1"/>
                </a:solidFill>
              </a:defRPr>
            </a:lvl1pPr>
            <a:lvl2pPr marL="0" indent="0">
              <a:buNone/>
              <a:defRPr/>
            </a:lvl2pPr>
          </a:lstStyle>
          <a:p>
            <a:pPr lvl="0"/>
            <a:r>
              <a:rPr lang="en-US" dirty="0"/>
              <a:t>00%</a:t>
            </a:r>
          </a:p>
        </p:txBody>
      </p:sp>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287999" y="231669"/>
            <a:ext cx="2474590" cy="1429544"/>
          </a:xfrm>
        </p:spPr>
        <p:txBody>
          <a:bodyPr/>
          <a:lstStyle>
            <a:lvl1pPr>
              <a:lnSpc>
                <a:spcPct val="110000"/>
              </a:lnSpc>
              <a:defRPr sz="1800">
                <a:solidFill>
                  <a:schemeClr val="tx2"/>
                </a:solidFill>
              </a:defRPr>
            </a:lvl1pPr>
          </a:lstStyle>
          <a:p>
            <a:r>
              <a:rPr lang="en-US" dirty="0"/>
              <a:t>Click to edit Master title style</a:t>
            </a:r>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3333316" y="6021388"/>
            <a:ext cx="2475384" cy="571500"/>
          </a:xfrm>
        </p:spPr>
        <p:txBody>
          <a:bodyPr anchor="b"/>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3333316" y="1147745"/>
            <a:ext cx="2475384" cy="483652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6380919" y="1148538"/>
            <a:ext cx="2476178" cy="4833423"/>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9428522" y="1147745"/>
            <a:ext cx="2476178" cy="4833423"/>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a:extLst>
              <a:ext uri="{FF2B5EF4-FFF2-40B4-BE49-F238E27FC236}">
                <a16:creationId xmlns:a16="http://schemas.microsoft.com/office/drawing/2014/main" id="{85A7B871-06B9-0A3F-4D1D-A14D572C268D}"/>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cxnSp>
        <p:nvCxnSpPr>
          <p:cNvPr id="4" name="Straight Connector 3">
            <a:extLst>
              <a:ext uri="{FF2B5EF4-FFF2-40B4-BE49-F238E27FC236}">
                <a16:creationId xmlns:a16="http://schemas.microsoft.com/office/drawing/2014/main" id="{6D9A9B55-BFC0-A207-C833-97029A85A6B1}"/>
              </a:ext>
            </a:extLst>
          </p:cNvPr>
          <p:cNvCxnSpPr/>
          <p:nvPr userDrawn="1"/>
        </p:nvCxnSpPr>
        <p:spPr bwMode="auto">
          <a:xfrm>
            <a:off x="3047603" y="283464"/>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DCF9F2DE-A139-192A-5995-E5A8DC450FDE}"/>
              </a:ext>
            </a:extLst>
          </p:cNvPr>
          <p:cNvCxnSpPr/>
          <p:nvPr userDrawn="1"/>
        </p:nvCxnSpPr>
        <p:spPr bwMode="auto">
          <a:xfrm>
            <a:off x="6093683" y="283464"/>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307208B3-738C-B63B-1AF3-D8CE9D85B8A6}"/>
              </a:ext>
            </a:extLst>
          </p:cNvPr>
          <p:cNvCxnSpPr/>
          <p:nvPr userDrawn="1"/>
        </p:nvCxnSpPr>
        <p:spPr bwMode="auto">
          <a:xfrm>
            <a:off x="9151036" y="283464"/>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3" name="Footer Placeholder 1">
            <a:extLst>
              <a:ext uri="{FF2B5EF4-FFF2-40B4-BE49-F238E27FC236}">
                <a16:creationId xmlns:a16="http://schemas.microsoft.com/office/drawing/2014/main" id="{876AAE83-5BC1-2B8F-9D74-FFCF44A999B6}"/>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 2023 IBM Corporation</a:t>
            </a:r>
          </a:p>
        </p:txBody>
      </p:sp>
    </p:spTree>
    <p:extLst>
      <p:ext uri="{BB962C8B-B14F-4D97-AF65-F5344CB8AC3E}">
        <p14:creationId xmlns:p14="http://schemas.microsoft.com/office/powerpoint/2010/main" val="3704873576"/>
      </p:ext>
    </p:extLst>
  </p:cSld>
  <p:clrMapOvr>
    <a:masterClrMapping/>
  </p:clrMapOvr>
  <p:transition spd="med">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itle, 3 callouts, vertical">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6332507" y="194452"/>
            <a:ext cx="2474590" cy="953294"/>
          </a:xfrm>
        </p:spPr>
        <p:txBody>
          <a:bodyPr/>
          <a:lstStyle>
            <a:lvl1pPr>
              <a:lnSpc>
                <a:spcPct val="90000"/>
              </a:lnSpc>
              <a:defRPr sz="6499">
                <a:solidFill>
                  <a:schemeClr val="accent1"/>
                </a:solidFill>
              </a:defRPr>
            </a:lvl1pPr>
          </a:lstStyle>
          <a:p>
            <a:pPr lvl="0"/>
            <a:r>
              <a:rPr lang="en-US" dirty="0"/>
              <a:t>00%</a:t>
            </a:r>
          </a:p>
        </p:txBody>
      </p: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9377729" y="196038"/>
            <a:ext cx="2474590" cy="951707"/>
          </a:xfrm>
        </p:spPr>
        <p:txBody>
          <a:bodyPr/>
          <a:lstStyle>
            <a:lvl1pPr>
              <a:lnSpc>
                <a:spcPct val="90000"/>
              </a:lnSpc>
              <a:defRPr sz="6499">
                <a:solidFill>
                  <a:schemeClr val="accent1"/>
                </a:solidFill>
              </a:defRPr>
            </a:lvl1pPr>
          </a:lstStyle>
          <a:p>
            <a:pPr lvl="0"/>
            <a:r>
              <a:rPr lang="en-US" dirty="0"/>
              <a:t>00%</a:t>
            </a:r>
          </a:p>
        </p:txBody>
      </p: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3282523" y="196095"/>
            <a:ext cx="2475384" cy="953956"/>
          </a:xfrm>
        </p:spPr>
        <p:txBody>
          <a:bodyPr/>
          <a:lstStyle>
            <a:lvl1pPr>
              <a:lnSpc>
                <a:spcPct val="90000"/>
              </a:lnSpc>
              <a:defRPr sz="6499">
                <a:solidFill>
                  <a:schemeClr val="accent1"/>
                </a:solidFill>
              </a:defRPr>
            </a:lvl1pPr>
            <a:lvl2pPr marL="0" indent="0">
              <a:buNone/>
              <a:defRPr/>
            </a:lvl2pPr>
          </a:lstStyle>
          <a:p>
            <a:pPr lvl="0"/>
            <a:r>
              <a:rPr lang="en-US" dirty="0"/>
              <a:t>00%</a:t>
            </a:r>
          </a:p>
        </p:txBody>
      </p:sp>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287999" y="231669"/>
            <a:ext cx="2474590" cy="1429544"/>
          </a:xfrm>
        </p:spPr>
        <p:txBody>
          <a:bodyPr/>
          <a:lstStyle>
            <a:lvl1pPr>
              <a:lnSpc>
                <a:spcPct val="110000"/>
              </a:lnSpc>
              <a:defRPr sz="1800">
                <a:solidFill>
                  <a:schemeClr val="tx2"/>
                </a:solidFill>
              </a:defRPr>
            </a:lvl1pPr>
          </a:lstStyle>
          <a:p>
            <a:r>
              <a:rPr lang="en-US" dirty="0"/>
              <a:t>Click to edit Master title style</a:t>
            </a:r>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3333316" y="6021388"/>
            <a:ext cx="2475384" cy="571500"/>
          </a:xfrm>
        </p:spPr>
        <p:txBody>
          <a:bodyPr anchor="b"/>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3333316" y="1147745"/>
            <a:ext cx="2475384" cy="483652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6380919" y="1148538"/>
            <a:ext cx="2476178" cy="4833423"/>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9428522" y="1147745"/>
            <a:ext cx="2476178" cy="4833423"/>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a:extLst>
              <a:ext uri="{FF2B5EF4-FFF2-40B4-BE49-F238E27FC236}">
                <a16:creationId xmlns:a16="http://schemas.microsoft.com/office/drawing/2014/main" id="{85A7B871-06B9-0A3F-4D1D-A14D572C268D}"/>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cxnSp>
        <p:nvCxnSpPr>
          <p:cNvPr id="8" name="Straight Connector 7">
            <a:extLst>
              <a:ext uri="{FF2B5EF4-FFF2-40B4-BE49-F238E27FC236}">
                <a16:creationId xmlns:a16="http://schemas.microsoft.com/office/drawing/2014/main" id="{DCF9F2DE-A139-192A-5995-E5A8DC450FDE}"/>
              </a:ext>
            </a:extLst>
          </p:cNvPr>
          <p:cNvCxnSpPr/>
          <p:nvPr userDrawn="1"/>
        </p:nvCxnSpPr>
        <p:spPr bwMode="auto">
          <a:xfrm>
            <a:off x="6093683" y="283464"/>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307208B3-738C-B63B-1AF3-D8CE9D85B8A6}"/>
              </a:ext>
            </a:extLst>
          </p:cNvPr>
          <p:cNvCxnSpPr/>
          <p:nvPr userDrawn="1"/>
        </p:nvCxnSpPr>
        <p:spPr bwMode="auto">
          <a:xfrm>
            <a:off x="9151036" y="283464"/>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3" name="Footer Placeholder 1">
            <a:extLst>
              <a:ext uri="{FF2B5EF4-FFF2-40B4-BE49-F238E27FC236}">
                <a16:creationId xmlns:a16="http://schemas.microsoft.com/office/drawing/2014/main" id="{9D17A823-2B35-9F67-4977-560B8AF64068}"/>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 2023 IBM Corporation</a:t>
            </a:r>
          </a:p>
        </p:txBody>
      </p:sp>
    </p:spTree>
    <p:extLst>
      <p:ext uri="{BB962C8B-B14F-4D97-AF65-F5344CB8AC3E}">
        <p14:creationId xmlns:p14="http://schemas.microsoft.com/office/powerpoint/2010/main" val="475489243"/>
      </p:ext>
    </p:extLst>
  </p:cSld>
  <p:clrMapOvr>
    <a:masterClrMapping/>
  </p:clrMapOvr>
  <p:transition spd="med">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Data, 2 callouts, horizontal">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3D81813D-DA09-FCA0-D570-1E2D428C59E9}"/>
              </a:ext>
            </a:extLst>
          </p:cNvPr>
          <p:cNvCxnSpPr/>
          <p:nvPr userDrawn="1"/>
        </p:nvCxnSpPr>
        <p:spPr bwMode="auto">
          <a:xfrm>
            <a:off x="284126" y="3048000"/>
            <a:ext cx="1162057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2" name="Title 1">
            <a:extLst>
              <a:ext uri="{FF2B5EF4-FFF2-40B4-BE49-F238E27FC236}">
                <a16:creationId xmlns:a16="http://schemas.microsoft.com/office/drawing/2014/main" id="{D4B48808-B77B-7E67-E7EA-BCC945D4D51B}"/>
              </a:ext>
            </a:extLst>
          </p:cNvPr>
          <p:cNvSpPr>
            <a:spLocks noGrp="1"/>
          </p:cNvSpPr>
          <p:nvPr>
            <p:ph type="title" hasCustomPrompt="1"/>
          </p:nvPr>
        </p:nvSpPr>
        <p:spPr>
          <a:xfrm>
            <a:off x="268253" y="163677"/>
            <a:ext cx="2474590" cy="2667794"/>
          </a:xfrm>
        </p:spPr>
        <p:txBody>
          <a:bodyPr/>
          <a:lstStyle>
            <a:lvl1pPr>
              <a:lnSpc>
                <a:spcPct val="100000"/>
              </a:lnSpc>
              <a:defRPr sz="4299">
                <a:solidFill>
                  <a:schemeClr val="accent1"/>
                </a:solidFill>
              </a:defRPr>
            </a:lvl1pPr>
          </a:lstStyle>
          <a:p>
            <a:r>
              <a:rPr lang="en-US" dirty="0"/>
              <a:t>+000%</a:t>
            </a:r>
          </a:p>
        </p:txBody>
      </p:sp>
      <p:sp>
        <p:nvSpPr>
          <p:cNvPr id="5" name="Text Placeholder 4">
            <a:extLst>
              <a:ext uri="{FF2B5EF4-FFF2-40B4-BE49-F238E27FC236}">
                <a16:creationId xmlns:a16="http://schemas.microsoft.com/office/drawing/2014/main" id="{88378CF2-9CD6-2749-A489-08A4608D0BDA}"/>
              </a:ext>
            </a:extLst>
          </p:cNvPr>
          <p:cNvSpPr>
            <a:spLocks noGrp="1"/>
          </p:cNvSpPr>
          <p:nvPr>
            <p:ph type="body" sz="quarter" idx="11"/>
          </p:nvPr>
        </p:nvSpPr>
        <p:spPr>
          <a:xfrm>
            <a:off x="3302005" y="163677"/>
            <a:ext cx="8602695" cy="2667794"/>
          </a:xfrm>
        </p:spPr>
        <p:txBody>
          <a:bodyPr/>
          <a:lstStyle>
            <a:lvl1pPr>
              <a:lnSpc>
                <a:spcPct val="100000"/>
              </a:lnSpc>
              <a:spcBef>
                <a:spcPts val="0"/>
              </a:spcBef>
              <a:defRPr sz="4299">
                <a:solidFill>
                  <a:schemeClr val="tx1"/>
                </a:solidFill>
              </a:defRPr>
            </a:lvl1pPr>
            <a:lvl2pPr marL="393113" indent="-393113">
              <a:lnSpc>
                <a:spcPct val="100000"/>
              </a:lnSpc>
              <a:spcBef>
                <a:spcPts val="0"/>
              </a:spcBef>
              <a:defRPr sz="4299">
                <a:solidFill>
                  <a:schemeClr val="tx1"/>
                </a:solidFill>
              </a:defRPr>
            </a:lvl2pPr>
            <a:lvl3pPr marL="749658" indent="-393113">
              <a:lnSpc>
                <a:spcPct val="100000"/>
              </a:lnSpc>
              <a:spcBef>
                <a:spcPts val="0"/>
              </a:spcBef>
              <a:defRPr sz="4299">
                <a:solidFill>
                  <a:schemeClr val="tx1"/>
                </a:solidFill>
              </a:defRPr>
            </a:lvl3pPr>
            <a:lvl4pPr marL="1142771" indent="-393113">
              <a:lnSpc>
                <a:spcPct val="100000"/>
              </a:lnSpc>
              <a:spcBef>
                <a:spcPts val="0"/>
              </a:spcBef>
              <a:defRPr sz="4299">
                <a:solidFill>
                  <a:schemeClr val="tx1"/>
                </a:solidFill>
              </a:defRPr>
            </a:lvl4pPr>
            <a:lvl5pPr>
              <a:lnSpc>
                <a:spcPct val="100000"/>
              </a:lnSpc>
              <a:spcBef>
                <a:spcPts val="0"/>
              </a:spcBef>
              <a:defRPr sz="4299">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Text Placeholder 8">
            <a:extLst>
              <a:ext uri="{FF2B5EF4-FFF2-40B4-BE49-F238E27FC236}">
                <a16:creationId xmlns:a16="http://schemas.microsoft.com/office/drawing/2014/main" id="{A16C1F9D-1D2C-5BDA-E821-35CB4A8708F5}"/>
              </a:ext>
            </a:extLst>
          </p:cNvPr>
          <p:cNvSpPr>
            <a:spLocks noGrp="1"/>
          </p:cNvSpPr>
          <p:nvPr>
            <p:ph type="body" sz="quarter" idx="12" hasCustomPrompt="1"/>
          </p:nvPr>
        </p:nvSpPr>
        <p:spPr>
          <a:xfrm>
            <a:off x="268253" y="3301130"/>
            <a:ext cx="2474590" cy="2667000"/>
          </a:xfrm>
        </p:spPr>
        <p:txBody>
          <a:bodyPr/>
          <a:lstStyle>
            <a:lvl1pPr>
              <a:lnSpc>
                <a:spcPct val="100000"/>
              </a:lnSpc>
              <a:defRPr sz="4299">
                <a:solidFill>
                  <a:schemeClr val="accent1"/>
                </a:solidFill>
              </a:defRPr>
            </a:lvl1pPr>
            <a:lvl2pPr>
              <a:lnSpc>
                <a:spcPct val="100000"/>
              </a:lnSpc>
              <a:defRPr sz="4299">
                <a:solidFill>
                  <a:schemeClr val="accent1"/>
                </a:solidFill>
              </a:defRPr>
            </a:lvl2pPr>
            <a:lvl3pPr>
              <a:lnSpc>
                <a:spcPct val="100000"/>
              </a:lnSpc>
              <a:defRPr sz="4299">
                <a:solidFill>
                  <a:schemeClr val="accent1"/>
                </a:solidFill>
              </a:defRPr>
            </a:lvl3pPr>
            <a:lvl4pPr>
              <a:lnSpc>
                <a:spcPct val="100000"/>
              </a:lnSpc>
              <a:defRPr sz="4299">
                <a:solidFill>
                  <a:schemeClr val="accent1"/>
                </a:solidFill>
              </a:defRPr>
            </a:lvl4pPr>
            <a:lvl5pPr>
              <a:lnSpc>
                <a:spcPct val="100000"/>
              </a:lnSpc>
              <a:defRPr sz="4299">
                <a:solidFill>
                  <a:schemeClr val="accent1"/>
                </a:solidFill>
              </a:defRPr>
            </a:lvl5pPr>
          </a:lstStyle>
          <a:p>
            <a:pPr lvl="0"/>
            <a:r>
              <a:rPr lang="en-US" dirty="0"/>
              <a:t>+000M</a:t>
            </a:r>
          </a:p>
        </p:txBody>
      </p:sp>
      <p:sp>
        <p:nvSpPr>
          <p:cNvPr id="11" name="Text Placeholder 10">
            <a:extLst>
              <a:ext uri="{FF2B5EF4-FFF2-40B4-BE49-F238E27FC236}">
                <a16:creationId xmlns:a16="http://schemas.microsoft.com/office/drawing/2014/main" id="{2C97FE8A-75E3-6FC8-02DD-50E0A4C8C958}"/>
              </a:ext>
            </a:extLst>
          </p:cNvPr>
          <p:cNvSpPr>
            <a:spLocks noGrp="1"/>
          </p:cNvSpPr>
          <p:nvPr>
            <p:ph type="body" sz="quarter" idx="13"/>
          </p:nvPr>
        </p:nvSpPr>
        <p:spPr>
          <a:xfrm>
            <a:off x="3302005" y="3301130"/>
            <a:ext cx="8602695" cy="2667000"/>
          </a:xfrm>
        </p:spPr>
        <p:txBody>
          <a:bodyPr/>
          <a:lstStyle>
            <a:lvl1pPr>
              <a:lnSpc>
                <a:spcPct val="100000"/>
              </a:lnSpc>
              <a:spcBef>
                <a:spcPts val="0"/>
              </a:spcBef>
              <a:defRPr sz="4299">
                <a:solidFill>
                  <a:schemeClr val="tx1"/>
                </a:solidFill>
              </a:defRPr>
            </a:lvl1pPr>
            <a:lvl2pPr marL="393113" indent="-393113">
              <a:lnSpc>
                <a:spcPct val="100000"/>
              </a:lnSpc>
              <a:spcBef>
                <a:spcPts val="0"/>
              </a:spcBef>
              <a:defRPr sz="4299">
                <a:solidFill>
                  <a:schemeClr val="tx1"/>
                </a:solidFill>
              </a:defRPr>
            </a:lvl2pPr>
            <a:lvl3pPr marL="749658" indent="-393113">
              <a:lnSpc>
                <a:spcPct val="100000"/>
              </a:lnSpc>
              <a:spcBef>
                <a:spcPts val="0"/>
              </a:spcBef>
              <a:defRPr sz="4299">
                <a:solidFill>
                  <a:schemeClr val="tx1"/>
                </a:solidFill>
              </a:defRPr>
            </a:lvl3pPr>
            <a:lvl4pPr marL="1142771" indent="-393113">
              <a:lnSpc>
                <a:spcPct val="100000"/>
              </a:lnSpc>
              <a:spcBef>
                <a:spcPts val="0"/>
              </a:spcBef>
              <a:defRPr sz="4299">
                <a:solidFill>
                  <a:schemeClr val="tx1"/>
                </a:solidFill>
              </a:defRPr>
            </a:lvl4pPr>
            <a:lvl5pPr>
              <a:lnSpc>
                <a:spcPct val="100000"/>
              </a:lnSpc>
              <a:spcBef>
                <a:spcPts val="0"/>
              </a:spcBef>
              <a:defRPr sz="4299">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Slide Number">
            <a:extLst>
              <a:ext uri="{FF2B5EF4-FFF2-40B4-BE49-F238E27FC236}">
                <a16:creationId xmlns:a16="http://schemas.microsoft.com/office/drawing/2014/main" id="{B3EE9E1A-5619-752E-836B-A127FD2C7D75}"/>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3" name="Footer Placeholder 1">
            <a:extLst>
              <a:ext uri="{FF2B5EF4-FFF2-40B4-BE49-F238E27FC236}">
                <a16:creationId xmlns:a16="http://schemas.microsoft.com/office/drawing/2014/main" id="{9CEC7706-69F2-D92D-BB0A-0E924C894B3F}"/>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 2023 IBM Corporation</a:t>
            </a:r>
          </a:p>
        </p:txBody>
      </p:sp>
      <p:sp>
        <p:nvSpPr>
          <p:cNvPr id="7" name="Text Placeholder 4">
            <a:extLst>
              <a:ext uri="{FF2B5EF4-FFF2-40B4-BE49-F238E27FC236}">
                <a16:creationId xmlns:a16="http://schemas.microsoft.com/office/drawing/2014/main" id="{2E53AD30-014A-7A4A-CB78-34E988BBC67F}"/>
              </a:ext>
            </a:extLst>
          </p:cNvPr>
          <p:cNvSpPr>
            <a:spLocks noGrp="1"/>
          </p:cNvSpPr>
          <p:nvPr>
            <p:ph type="body" sz="quarter" idx="14"/>
          </p:nvPr>
        </p:nvSpPr>
        <p:spPr>
          <a:xfrm>
            <a:off x="3333316" y="6021388"/>
            <a:ext cx="2475384" cy="571500"/>
          </a:xfrm>
        </p:spPr>
        <p:txBody>
          <a:bodyPr anchor="b"/>
          <a:lstStyle>
            <a:lvl1pPr>
              <a:lnSpc>
                <a:spcPct val="120000"/>
              </a:lnSpc>
              <a:spcBef>
                <a:spcPts val="0"/>
              </a:spcBef>
              <a:defRPr sz="800" b="0" i="0">
                <a:solidFill>
                  <a:schemeClr val="tx1"/>
                </a:solidFill>
                <a:latin typeface="IBM Plex Sans" panose="020B0503050203000203" pitchFamily="34" charset="0"/>
              </a:defRPr>
            </a:lvl1pPr>
            <a:lvl2pPr>
              <a:lnSpc>
                <a:spcPct val="120000"/>
              </a:lnSpc>
              <a:spcBef>
                <a:spcPts val="0"/>
              </a:spcBef>
              <a:defRPr sz="800" b="0" i="0">
                <a:solidFill>
                  <a:schemeClr val="tx1"/>
                </a:solidFill>
                <a:latin typeface="IBM Plex Sans" panose="020B0503050203000203" pitchFamily="34" charset="0"/>
              </a:defRPr>
            </a:lvl2pPr>
            <a:lvl3pPr>
              <a:lnSpc>
                <a:spcPct val="120000"/>
              </a:lnSpc>
              <a:spcBef>
                <a:spcPts val="0"/>
              </a:spcBef>
              <a:defRPr sz="800" b="0" i="0">
                <a:solidFill>
                  <a:schemeClr val="tx1"/>
                </a:solidFill>
                <a:latin typeface="IBM Plex Sans" panose="020B0503050203000203" pitchFamily="34" charset="0"/>
              </a:defRPr>
            </a:lvl3pPr>
            <a:lvl4pPr>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288565524"/>
      </p:ext>
    </p:extLst>
  </p:cSld>
  <p:clrMapOvr>
    <a:masterClrMapping/>
  </p:clrMapOvr>
  <p:transition spd="med">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Data, 3 callouts, horizontal">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687931BB-B3EF-829C-B354-B048514D5138}"/>
              </a:ext>
            </a:extLst>
          </p:cNvPr>
          <p:cNvCxnSpPr/>
          <p:nvPr userDrawn="1"/>
        </p:nvCxnSpPr>
        <p:spPr bwMode="auto">
          <a:xfrm>
            <a:off x="3333316" y="4095750"/>
            <a:ext cx="857138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1103109C-6DA9-8F27-B4B1-EE276442E489}"/>
              </a:ext>
            </a:extLst>
          </p:cNvPr>
          <p:cNvCxnSpPr/>
          <p:nvPr userDrawn="1"/>
        </p:nvCxnSpPr>
        <p:spPr bwMode="auto">
          <a:xfrm>
            <a:off x="3333316" y="2000250"/>
            <a:ext cx="857138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3282523" y="193214"/>
            <a:ext cx="2475384" cy="1429544"/>
          </a:xfrm>
        </p:spPr>
        <p:txBody>
          <a:bodyPr/>
          <a:lstStyle>
            <a:lvl1pPr>
              <a:lnSpc>
                <a:spcPct val="90000"/>
              </a:lnSpc>
              <a:defRPr sz="6499">
                <a:solidFill>
                  <a:schemeClr val="accent1"/>
                </a:solidFill>
              </a:defRPr>
            </a:lvl1pPr>
            <a:lvl2pPr marL="0" indent="0">
              <a:buNone/>
              <a:defRPr/>
            </a:lvl2pPr>
          </a:lstStyle>
          <a:p>
            <a:r>
              <a:rPr lang="en-US" dirty="0"/>
              <a:t>00%</a:t>
            </a:r>
          </a:p>
        </p:txBody>
      </p:sp>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287999" y="231669"/>
            <a:ext cx="2474590" cy="1429544"/>
          </a:xfrm>
        </p:spPr>
        <p:txBody>
          <a:bodyPr/>
          <a:lstStyle>
            <a:lvl1pPr>
              <a:lnSpc>
                <a:spcPct val="110000"/>
              </a:lnSpc>
              <a:defRPr sz="1800">
                <a:solidFill>
                  <a:schemeClr val="tx2"/>
                </a:solidFill>
              </a:defRPr>
            </a:lvl1pPr>
          </a:lstStyle>
          <a:p>
            <a:r>
              <a:rPr lang="en-US" dirty="0"/>
              <a:t>Click to edit Master title style</a:t>
            </a:r>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3333316" y="6021388"/>
            <a:ext cx="2475384" cy="571500"/>
          </a:xfrm>
        </p:spPr>
        <p:txBody>
          <a:bodyPr anchor="b"/>
          <a:lstStyle>
            <a:lvl1pPr>
              <a:lnSpc>
                <a:spcPct val="120000"/>
              </a:lnSpc>
              <a:spcBef>
                <a:spcPts val="0"/>
              </a:spcBef>
              <a:defRPr sz="800" b="0" i="0">
                <a:solidFill>
                  <a:schemeClr val="tx1"/>
                </a:solidFill>
                <a:latin typeface="IBM Plex Sans" panose="020B0503050203000203" pitchFamily="34" charset="0"/>
              </a:defRPr>
            </a:lvl1pPr>
            <a:lvl2pPr>
              <a:lnSpc>
                <a:spcPct val="120000"/>
              </a:lnSpc>
              <a:spcBef>
                <a:spcPts val="0"/>
              </a:spcBef>
              <a:defRPr sz="800" b="0" i="0">
                <a:solidFill>
                  <a:schemeClr val="tx1"/>
                </a:solidFill>
                <a:latin typeface="IBM Plex Sans" panose="020B0503050203000203" pitchFamily="34" charset="0"/>
              </a:defRPr>
            </a:lvl2pPr>
            <a:lvl3pPr>
              <a:lnSpc>
                <a:spcPct val="120000"/>
              </a:lnSpc>
              <a:spcBef>
                <a:spcPts val="0"/>
              </a:spcBef>
              <a:defRPr sz="800" b="0" i="0">
                <a:solidFill>
                  <a:schemeClr val="tx1"/>
                </a:solidFill>
                <a:latin typeface="IBM Plex Sans" panose="020B0503050203000203" pitchFamily="34" charset="0"/>
              </a:defRPr>
            </a:lvl3pPr>
            <a:lvl4pPr>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6380919" y="231669"/>
            <a:ext cx="3809504" cy="1429544"/>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6380919" y="2134383"/>
            <a:ext cx="3809504" cy="142875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6380919" y="4229883"/>
            <a:ext cx="3809504" cy="142875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3282523" y="2081450"/>
            <a:ext cx="2475384" cy="1428753"/>
          </a:xfrm>
        </p:spPr>
        <p:txBody>
          <a:bodyPr/>
          <a:lstStyle>
            <a:lvl1pPr>
              <a:lnSpc>
                <a:spcPct val="90000"/>
              </a:lnSpc>
              <a:defRPr sz="6499">
                <a:solidFill>
                  <a:schemeClr val="accent1"/>
                </a:solidFill>
              </a:defRPr>
            </a:lvl1pPr>
          </a:lstStyle>
          <a:p>
            <a:r>
              <a:rPr lang="en-US" dirty="0"/>
              <a:t>00%</a:t>
            </a:r>
          </a:p>
        </p:txBody>
      </p: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3282523" y="4189142"/>
            <a:ext cx="2475383" cy="1428753"/>
          </a:xfrm>
        </p:spPr>
        <p:txBody>
          <a:bodyPr/>
          <a:lstStyle>
            <a:lvl1pPr>
              <a:lnSpc>
                <a:spcPct val="90000"/>
              </a:lnSpc>
              <a:defRPr sz="6499">
                <a:solidFill>
                  <a:schemeClr val="accent1"/>
                </a:solidFill>
              </a:defRPr>
            </a:lvl1pPr>
          </a:lstStyle>
          <a:p>
            <a:r>
              <a:rPr lang="en-US" dirty="0"/>
              <a:t>00%</a:t>
            </a:r>
          </a:p>
        </p:txBody>
      </p:sp>
      <p:sp>
        <p:nvSpPr>
          <p:cNvPr id="6" name="Slide Number">
            <a:extLst>
              <a:ext uri="{FF2B5EF4-FFF2-40B4-BE49-F238E27FC236}">
                <a16:creationId xmlns:a16="http://schemas.microsoft.com/office/drawing/2014/main" id="{022EFDDC-A614-EFF6-CE30-E60F4DB9F755}"/>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3" name="Footer Placeholder 1">
            <a:extLst>
              <a:ext uri="{FF2B5EF4-FFF2-40B4-BE49-F238E27FC236}">
                <a16:creationId xmlns:a16="http://schemas.microsoft.com/office/drawing/2014/main" id="{438711FA-13D6-9104-7A8A-D8FB49141F6C}"/>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 2023 IBM Corporation</a:t>
            </a:r>
          </a:p>
        </p:txBody>
      </p:sp>
    </p:spTree>
    <p:extLst>
      <p:ext uri="{BB962C8B-B14F-4D97-AF65-F5344CB8AC3E}">
        <p14:creationId xmlns:p14="http://schemas.microsoft.com/office/powerpoint/2010/main" val="18144203"/>
      </p:ext>
    </p:extLst>
  </p:cSld>
  <p:clrMapOvr>
    <a:masterClrMapping/>
  </p:clrMapOvr>
  <p:transition spd="med">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ext, 2 wide column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ABBA43D-8D00-4EDB-B803-D1EEE6CE2CB5}"/>
              </a:ext>
            </a:extLst>
          </p:cNvPr>
          <p:cNvSpPr>
            <a:spLocks noGrp="1"/>
          </p:cNvSpPr>
          <p:nvPr>
            <p:ph type="body" sz="quarter" idx="11"/>
          </p:nvPr>
        </p:nvSpPr>
        <p:spPr>
          <a:xfrm>
            <a:off x="287999" y="2571750"/>
            <a:ext cx="5049180" cy="3372633"/>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Placeholder 4">
            <a:extLst>
              <a:ext uri="{FF2B5EF4-FFF2-40B4-BE49-F238E27FC236}">
                <a16:creationId xmlns:a16="http://schemas.microsoft.com/office/drawing/2014/main" id="{D32DCE7C-29C5-BC86-B154-7DD0C4F0553A}"/>
              </a:ext>
            </a:extLst>
          </p:cNvPr>
          <p:cNvSpPr>
            <a:spLocks noGrp="1"/>
          </p:cNvSpPr>
          <p:nvPr>
            <p:ph type="body" sz="quarter" idx="12"/>
          </p:nvPr>
        </p:nvSpPr>
        <p:spPr>
          <a:xfrm>
            <a:off x="6380919" y="2571750"/>
            <a:ext cx="5047593" cy="3372633"/>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Slide Number">
            <a:extLst>
              <a:ext uri="{FF2B5EF4-FFF2-40B4-BE49-F238E27FC236}">
                <a16:creationId xmlns:a16="http://schemas.microsoft.com/office/drawing/2014/main" id="{38EC09FB-402F-F3CE-E1D2-51583F1BCCFA}"/>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8" name="Title 1">
            <a:extLst>
              <a:ext uri="{FF2B5EF4-FFF2-40B4-BE49-F238E27FC236}">
                <a16:creationId xmlns:a16="http://schemas.microsoft.com/office/drawing/2014/main" id="{35EC4A52-7835-D22D-8B95-DC00FB768D90}"/>
              </a:ext>
            </a:extLst>
          </p:cNvPr>
          <p:cNvSpPr>
            <a:spLocks noGrp="1"/>
          </p:cNvSpPr>
          <p:nvPr>
            <p:ph type="title"/>
          </p:nvPr>
        </p:nvSpPr>
        <p:spPr>
          <a:xfrm>
            <a:off x="269212" y="191937"/>
            <a:ext cx="7345034" cy="1285171"/>
          </a:xfrm>
        </p:spPr>
        <p:txBody>
          <a:bodyPr rIns="457200"/>
          <a:lstStyle>
            <a:lvl1pPr>
              <a:lnSpc>
                <a:spcPct val="100000"/>
              </a:lnSpc>
              <a:defRPr sz="3199">
                <a:solidFill>
                  <a:schemeClr val="tx2"/>
                </a:solidFill>
              </a:defRPr>
            </a:lvl1pPr>
          </a:lstStyle>
          <a:p>
            <a:r>
              <a:rPr lang="en-US" dirty="0"/>
              <a:t>Click to edit Master title style</a:t>
            </a:r>
          </a:p>
        </p:txBody>
      </p:sp>
      <p:sp>
        <p:nvSpPr>
          <p:cNvPr id="2" name="Footer Placeholder 1">
            <a:extLst>
              <a:ext uri="{FF2B5EF4-FFF2-40B4-BE49-F238E27FC236}">
                <a16:creationId xmlns:a16="http://schemas.microsoft.com/office/drawing/2014/main" id="{17868EE6-6B0C-277D-E71F-ED7D51D30634}"/>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 2023 IBM Corporation</a:t>
            </a:r>
          </a:p>
        </p:txBody>
      </p:sp>
    </p:spTree>
    <p:extLst>
      <p:ext uri="{BB962C8B-B14F-4D97-AF65-F5344CB8AC3E}">
        <p14:creationId xmlns:p14="http://schemas.microsoft.com/office/powerpoint/2010/main" val="4016753024"/>
      </p:ext>
    </p:extLst>
  </p:cSld>
  <p:clrMapOvr>
    <a:masterClrMapping/>
  </p:clrMapOvr>
  <p:transition spd="med">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ext, icons, 2 wide column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ABBA43D-8D00-4EDB-B803-D1EEE6CE2CB5}"/>
              </a:ext>
            </a:extLst>
          </p:cNvPr>
          <p:cNvSpPr>
            <a:spLocks noGrp="1"/>
          </p:cNvSpPr>
          <p:nvPr>
            <p:ph type="body" sz="quarter" idx="11"/>
          </p:nvPr>
        </p:nvSpPr>
        <p:spPr>
          <a:xfrm>
            <a:off x="287999" y="3429000"/>
            <a:ext cx="5049180" cy="2569369"/>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Placeholder 4">
            <a:extLst>
              <a:ext uri="{FF2B5EF4-FFF2-40B4-BE49-F238E27FC236}">
                <a16:creationId xmlns:a16="http://schemas.microsoft.com/office/drawing/2014/main" id="{D32DCE7C-29C5-BC86-B154-7DD0C4F0553A}"/>
              </a:ext>
            </a:extLst>
          </p:cNvPr>
          <p:cNvSpPr>
            <a:spLocks noGrp="1"/>
          </p:cNvSpPr>
          <p:nvPr>
            <p:ph type="body" sz="quarter" idx="12"/>
          </p:nvPr>
        </p:nvSpPr>
        <p:spPr>
          <a:xfrm>
            <a:off x="6380919" y="3429000"/>
            <a:ext cx="5047593" cy="2569369"/>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a:extLst>
              <a:ext uri="{FF2B5EF4-FFF2-40B4-BE49-F238E27FC236}">
                <a16:creationId xmlns:a16="http://schemas.microsoft.com/office/drawing/2014/main" id="{38EC09FB-402F-F3CE-E1D2-51583F1BCCFA}"/>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8" name="Picture Placeholder 12">
            <a:extLst>
              <a:ext uri="{FF2B5EF4-FFF2-40B4-BE49-F238E27FC236}">
                <a16:creationId xmlns:a16="http://schemas.microsoft.com/office/drawing/2014/main" id="{79CF79E9-58BB-513E-43E9-E0BEE12B4583}"/>
              </a:ext>
            </a:extLst>
          </p:cNvPr>
          <p:cNvSpPr>
            <a:spLocks noGrp="1"/>
          </p:cNvSpPr>
          <p:nvPr>
            <p:ph type="pic" sz="quarter" idx="15" hasCustomPrompt="1"/>
          </p:nvPr>
        </p:nvSpPr>
        <p:spPr>
          <a:xfrm>
            <a:off x="287998" y="2478024"/>
            <a:ext cx="607997" cy="608076"/>
          </a:xfrm>
        </p:spPr>
        <p:txBody>
          <a:bodyPr anchor="ctr"/>
          <a:lstStyle>
            <a:lvl1pPr algn="ctr">
              <a:defRPr sz="800"/>
            </a:lvl1pPr>
          </a:lstStyle>
          <a:p>
            <a:r>
              <a:rPr lang="en-US"/>
              <a:t>Pictogram</a:t>
            </a:r>
          </a:p>
        </p:txBody>
      </p:sp>
      <p:sp>
        <p:nvSpPr>
          <p:cNvPr id="9" name="Title 1">
            <a:extLst>
              <a:ext uri="{FF2B5EF4-FFF2-40B4-BE49-F238E27FC236}">
                <a16:creationId xmlns:a16="http://schemas.microsoft.com/office/drawing/2014/main" id="{922459F1-A8D7-D6F0-9077-040A2C23378F}"/>
              </a:ext>
            </a:extLst>
          </p:cNvPr>
          <p:cNvSpPr>
            <a:spLocks noGrp="1"/>
          </p:cNvSpPr>
          <p:nvPr>
            <p:ph type="title"/>
          </p:nvPr>
        </p:nvSpPr>
        <p:spPr>
          <a:xfrm>
            <a:off x="269212" y="191937"/>
            <a:ext cx="7345034" cy="1429544"/>
          </a:xfrm>
        </p:spPr>
        <p:txBody>
          <a:bodyPr rIns="457200"/>
          <a:lstStyle>
            <a:lvl1pPr>
              <a:lnSpc>
                <a:spcPct val="100000"/>
              </a:lnSpc>
              <a:defRPr sz="3199">
                <a:solidFill>
                  <a:schemeClr val="tx2"/>
                </a:solidFill>
              </a:defRPr>
            </a:lvl1pPr>
          </a:lstStyle>
          <a:p>
            <a:r>
              <a:rPr lang="en-US" dirty="0"/>
              <a:t>Click to edit Master title style</a:t>
            </a:r>
          </a:p>
        </p:txBody>
      </p:sp>
      <p:sp>
        <p:nvSpPr>
          <p:cNvPr id="10" name="Picture Placeholder 12">
            <a:extLst>
              <a:ext uri="{FF2B5EF4-FFF2-40B4-BE49-F238E27FC236}">
                <a16:creationId xmlns:a16="http://schemas.microsoft.com/office/drawing/2014/main" id="{FA3EE5FA-E03D-2868-F43C-AED3641C30C5}"/>
              </a:ext>
            </a:extLst>
          </p:cNvPr>
          <p:cNvSpPr>
            <a:spLocks noGrp="1"/>
          </p:cNvSpPr>
          <p:nvPr>
            <p:ph type="pic" sz="quarter" idx="16" hasCustomPrompt="1"/>
          </p:nvPr>
        </p:nvSpPr>
        <p:spPr>
          <a:xfrm>
            <a:off x="6380919" y="2478024"/>
            <a:ext cx="607997" cy="608076"/>
          </a:xfrm>
        </p:spPr>
        <p:txBody>
          <a:bodyPr anchor="ctr"/>
          <a:lstStyle>
            <a:lvl1pPr algn="ctr">
              <a:defRPr sz="800"/>
            </a:lvl1pPr>
          </a:lstStyle>
          <a:p>
            <a:r>
              <a:rPr lang="en-US"/>
              <a:t>Pictogram</a:t>
            </a:r>
          </a:p>
        </p:txBody>
      </p:sp>
      <p:sp>
        <p:nvSpPr>
          <p:cNvPr id="3" name="Footer Placeholder 1">
            <a:extLst>
              <a:ext uri="{FF2B5EF4-FFF2-40B4-BE49-F238E27FC236}">
                <a16:creationId xmlns:a16="http://schemas.microsoft.com/office/drawing/2014/main" id="{4A670BDF-CD12-E7E2-0D14-69CE028ED3DE}"/>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 2023 IBM Corporation</a:t>
            </a:r>
          </a:p>
        </p:txBody>
      </p:sp>
    </p:spTree>
    <p:extLst>
      <p:ext uri="{BB962C8B-B14F-4D97-AF65-F5344CB8AC3E}">
        <p14:creationId xmlns:p14="http://schemas.microsoft.com/office/powerpoint/2010/main" val="1519122643"/>
      </p:ext>
    </p:extLst>
  </p:cSld>
  <p:clrMapOvr>
    <a:masterClrMapping/>
  </p:clrMapOvr>
  <p:transition spd="med">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itle, 3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268951" y="198288"/>
            <a:ext cx="5524575" cy="1516213"/>
          </a:xfrm>
        </p:spPr>
        <p:txBody>
          <a:bodyPr rIns="457200"/>
          <a:lstStyle>
            <a:lvl1pPr>
              <a:lnSpc>
                <a:spcPct val="100000"/>
              </a:lnSpc>
              <a:defRPr>
                <a:solidFill>
                  <a:schemeClr val="tx2"/>
                </a:solidFill>
              </a:defRPr>
            </a:lvl1pPr>
          </a:lstStyle>
          <a:p>
            <a:r>
              <a:rPr lang="en-US" dirty="0"/>
              <a:t>Click to edit Master title style</a:t>
            </a:r>
          </a:p>
        </p:txBody>
      </p:sp>
      <p:sp>
        <p:nvSpPr>
          <p:cNvPr id="11" name="Text Placeholder 10">
            <a:extLst>
              <a:ext uri="{FF2B5EF4-FFF2-40B4-BE49-F238E27FC236}">
                <a16:creationId xmlns:a16="http://schemas.microsoft.com/office/drawing/2014/main" id="{2A71C2BF-857E-B291-7D82-5920AF4A5278}"/>
              </a:ext>
            </a:extLst>
          </p:cNvPr>
          <p:cNvSpPr>
            <a:spLocks noGrp="1"/>
          </p:cNvSpPr>
          <p:nvPr>
            <p:ph type="body" sz="quarter" idx="11"/>
          </p:nvPr>
        </p:nvSpPr>
        <p:spPr>
          <a:xfrm>
            <a:off x="287998" y="2571751"/>
            <a:ext cx="3487982" cy="2571750"/>
          </a:xfrm>
        </p:spPr>
        <p:txBody>
          <a:bodyPr/>
          <a:lstStyle>
            <a:lvl1pPr>
              <a:spcBef>
                <a:spcPts val="0"/>
              </a:spcBef>
              <a:defRPr sz="1800">
                <a:solidFill>
                  <a:schemeClr val="tx1"/>
                </a:solidFill>
              </a:defRPr>
            </a:lvl1pPr>
            <a:lvl2pPr marL="127990" indent="-127990">
              <a:spcBef>
                <a:spcPts val="0"/>
              </a:spcBef>
              <a:defRPr sz="1800">
                <a:solidFill>
                  <a:schemeClr val="tx1"/>
                </a:solidFill>
              </a:defRPr>
            </a:lvl2pPr>
            <a:lvl3pPr marL="255981" indent="-127990">
              <a:spcBef>
                <a:spcPts val="0"/>
              </a:spcBef>
              <a:defRPr sz="1800">
                <a:solidFill>
                  <a:schemeClr val="tx1"/>
                </a:solidFill>
              </a:defRPr>
            </a:lvl3pPr>
            <a:lvl4pPr marL="383971" indent="-127990">
              <a:spcBef>
                <a:spcPts val="0"/>
              </a:spcBef>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4352358" y="2571751"/>
            <a:ext cx="3487982" cy="2571750"/>
          </a:xfrm>
        </p:spPr>
        <p:txBody>
          <a:bodyPr/>
          <a:lstStyle>
            <a:lvl1pPr>
              <a:spcBef>
                <a:spcPts val="0"/>
              </a:spcBef>
              <a:defRPr sz="1800">
                <a:solidFill>
                  <a:schemeClr val="tx1"/>
                </a:solidFill>
              </a:defRPr>
            </a:lvl1pPr>
            <a:lvl2pPr marL="127990" indent="-127990">
              <a:spcBef>
                <a:spcPts val="0"/>
              </a:spcBef>
              <a:defRPr sz="1800">
                <a:solidFill>
                  <a:schemeClr val="tx1"/>
                </a:solidFill>
              </a:defRPr>
            </a:lvl2pPr>
            <a:lvl3pPr marL="255981" indent="-127990">
              <a:spcBef>
                <a:spcPts val="0"/>
              </a:spcBef>
              <a:defRPr sz="1800">
                <a:solidFill>
                  <a:schemeClr val="tx1"/>
                </a:solidFill>
              </a:defRPr>
            </a:lvl3pPr>
            <a:lvl4pPr marL="383971" indent="-127990">
              <a:spcBef>
                <a:spcPts val="0"/>
              </a:spcBef>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8416718" y="2571751"/>
            <a:ext cx="3487982" cy="2571750"/>
          </a:xfrm>
        </p:spPr>
        <p:txBody>
          <a:bodyPr/>
          <a:lstStyle>
            <a:lvl1pPr>
              <a:spcBef>
                <a:spcPts val="0"/>
              </a:spcBef>
              <a:defRPr sz="1800">
                <a:solidFill>
                  <a:schemeClr val="tx1"/>
                </a:solidFill>
              </a:defRPr>
            </a:lvl1pPr>
            <a:lvl2pPr marL="127990" indent="-127990">
              <a:spcBef>
                <a:spcPts val="0"/>
              </a:spcBef>
              <a:defRPr sz="1800">
                <a:solidFill>
                  <a:schemeClr val="tx1"/>
                </a:solidFill>
              </a:defRPr>
            </a:lvl2pPr>
            <a:lvl3pPr marL="255981" indent="-127990">
              <a:spcBef>
                <a:spcPts val="0"/>
              </a:spcBef>
              <a:defRPr sz="1800">
                <a:solidFill>
                  <a:schemeClr val="tx1"/>
                </a:solidFill>
              </a:defRPr>
            </a:lvl3pPr>
            <a:lvl4pPr marL="383971" indent="-127990">
              <a:spcBef>
                <a:spcPts val="0"/>
              </a:spcBef>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Slide Number">
            <a:extLst>
              <a:ext uri="{FF2B5EF4-FFF2-40B4-BE49-F238E27FC236}">
                <a16:creationId xmlns:a16="http://schemas.microsoft.com/office/drawing/2014/main" id="{238163DF-77AB-875A-C8AC-2F8AEABFB85F}"/>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cxnSp>
        <p:nvCxnSpPr>
          <p:cNvPr id="3" name="Straight Connector 2">
            <a:extLst>
              <a:ext uri="{FF2B5EF4-FFF2-40B4-BE49-F238E27FC236}">
                <a16:creationId xmlns:a16="http://schemas.microsoft.com/office/drawing/2014/main" id="{879092D4-BF8A-268D-DBA5-27434837ECD3}"/>
              </a:ext>
            </a:extLst>
          </p:cNvPr>
          <p:cNvCxnSpPr>
            <a:cxnSpLocks/>
          </p:cNvCxnSpPr>
          <p:nvPr userDrawn="1"/>
        </p:nvCxnSpPr>
        <p:spPr bwMode="auto">
          <a:xfrm>
            <a:off x="4064169" y="2571751"/>
            <a:ext cx="0" cy="2561612"/>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0319ED4A-BFBA-E53C-2BB8-09CE78A79FE7}"/>
              </a:ext>
            </a:extLst>
          </p:cNvPr>
          <p:cNvCxnSpPr>
            <a:cxnSpLocks/>
          </p:cNvCxnSpPr>
          <p:nvPr userDrawn="1"/>
        </p:nvCxnSpPr>
        <p:spPr bwMode="auto">
          <a:xfrm>
            <a:off x="8128529" y="2573081"/>
            <a:ext cx="0" cy="2570419"/>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 name="Footer Placeholder 1">
            <a:extLst>
              <a:ext uri="{FF2B5EF4-FFF2-40B4-BE49-F238E27FC236}">
                <a16:creationId xmlns:a16="http://schemas.microsoft.com/office/drawing/2014/main" id="{86458299-F48C-A427-FFF4-B96192C603D7}"/>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 2023 IBM Corporation</a:t>
            </a:r>
          </a:p>
        </p:txBody>
      </p:sp>
    </p:spTree>
    <p:extLst>
      <p:ext uri="{BB962C8B-B14F-4D97-AF65-F5344CB8AC3E}">
        <p14:creationId xmlns:p14="http://schemas.microsoft.com/office/powerpoint/2010/main" val="3435133510"/>
      </p:ext>
    </p:extLst>
  </p:cSld>
  <p:clrMapOvr>
    <a:masterClrMapping/>
  </p:clrMapOvr>
  <p:transition spd="med">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itle, icons, 3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268951" y="198288"/>
            <a:ext cx="5524575" cy="1114846"/>
          </a:xfrm>
        </p:spPr>
        <p:txBody>
          <a:bodyPr rIns="457200"/>
          <a:lstStyle>
            <a:lvl1pPr>
              <a:lnSpc>
                <a:spcPct val="100000"/>
              </a:lnSpc>
              <a:defRPr>
                <a:solidFill>
                  <a:schemeClr val="tx2"/>
                </a:solidFill>
              </a:defRPr>
            </a:lvl1pPr>
          </a:lstStyle>
          <a:p>
            <a:r>
              <a:rPr lang="en-US" dirty="0"/>
              <a:t>Click to edit Master title style</a:t>
            </a:r>
          </a:p>
        </p:txBody>
      </p:sp>
      <p:sp>
        <p:nvSpPr>
          <p:cNvPr id="11" name="Text Placeholder 10">
            <a:extLst>
              <a:ext uri="{FF2B5EF4-FFF2-40B4-BE49-F238E27FC236}">
                <a16:creationId xmlns:a16="http://schemas.microsoft.com/office/drawing/2014/main" id="{2A71C2BF-857E-B291-7D82-5920AF4A5278}"/>
              </a:ext>
            </a:extLst>
          </p:cNvPr>
          <p:cNvSpPr>
            <a:spLocks noGrp="1"/>
          </p:cNvSpPr>
          <p:nvPr>
            <p:ph type="body" sz="quarter" idx="11"/>
          </p:nvPr>
        </p:nvSpPr>
        <p:spPr>
          <a:xfrm>
            <a:off x="287998" y="3391046"/>
            <a:ext cx="3487982" cy="2571750"/>
          </a:xfrm>
        </p:spPr>
        <p:txBody>
          <a:bodyPr/>
          <a:lstStyle>
            <a:lvl1pPr>
              <a:spcBef>
                <a:spcPts val="0"/>
              </a:spcBef>
              <a:defRPr sz="1800">
                <a:solidFill>
                  <a:schemeClr val="tx1"/>
                </a:solidFill>
              </a:defRPr>
            </a:lvl1pPr>
            <a:lvl2pPr marL="127990" indent="-127990">
              <a:spcBef>
                <a:spcPts val="0"/>
              </a:spcBef>
              <a:defRPr sz="1800">
                <a:solidFill>
                  <a:schemeClr val="tx1"/>
                </a:solidFill>
              </a:defRPr>
            </a:lvl2pPr>
            <a:lvl3pPr marL="255981" indent="-127990">
              <a:spcBef>
                <a:spcPts val="0"/>
              </a:spcBef>
              <a:defRPr sz="1800">
                <a:solidFill>
                  <a:schemeClr val="tx1"/>
                </a:solidFill>
              </a:defRPr>
            </a:lvl3pPr>
            <a:lvl4pPr marL="383971" indent="-127990">
              <a:spcBef>
                <a:spcPts val="0"/>
              </a:spcBef>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4352358" y="3391046"/>
            <a:ext cx="3487982" cy="2571750"/>
          </a:xfrm>
        </p:spPr>
        <p:txBody>
          <a:bodyPr/>
          <a:lstStyle>
            <a:lvl1pPr>
              <a:spcBef>
                <a:spcPts val="0"/>
              </a:spcBef>
              <a:defRPr sz="1800">
                <a:solidFill>
                  <a:schemeClr val="tx1"/>
                </a:solidFill>
              </a:defRPr>
            </a:lvl1pPr>
            <a:lvl2pPr marL="127990" indent="-127990">
              <a:spcBef>
                <a:spcPts val="0"/>
              </a:spcBef>
              <a:defRPr sz="1800">
                <a:solidFill>
                  <a:schemeClr val="tx1"/>
                </a:solidFill>
              </a:defRPr>
            </a:lvl2pPr>
            <a:lvl3pPr marL="255981" indent="-127990">
              <a:spcBef>
                <a:spcPts val="0"/>
              </a:spcBef>
              <a:defRPr sz="1800">
                <a:solidFill>
                  <a:schemeClr val="tx1"/>
                </a:solidFill>
              </a:defRPr>
            </a:lvl3pPr>
            <a:lvl4pPr marL="383971" indent="-127990">
              <a:spcBef>
                <a:spcPts val="0"/>
              </a:spcBef>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8416718" y="3391046"/>
            <a:ext cx="3487982" cy="2571750"/>
          </a:xfrm>
        </p:spPr>
        <p:txBody>
          <a:bodyPr/>
          <a:lstStyle>
            <a:lvl1pPr>
              <a:spcBef>
                <a:spcPts val="0"/>
              </a:spcBef>
              <a:defRPr sz="1800">
                <a:solidFill>
                  <a:schemeClr val="tx1"/>
                </a:solidFill>
              </a:defRPr>
            </a:lvl1pPr>
            <a:lvl2pPr marL="127990" indent="-127990">
              <a:spcBef>
                <a:spcPts val="0"/>
              </a:spcBef>
              <a:defRPr sz="1800">
                <a:solidFill>
                  <a:schemeClr val="tx1"/>
                </a:solidFill>
              </a:defRPr>
            </a:lvl2pPr>
            <a:lvl3pPr marL="255981" indent="-127990">
              <a:spcBef>
                <a:spcPts val="0"/>
              </a:spcBef>
              <a:defRPr sz="1800">
                <a:solidFill>
                  <a:schemeClr val="tx1"/>
                </a:solidFill>
              </a:defRPr>
            </a:lvl3pPr>
            <a:lvl4pPr marL="383971" indent="-127990">
              <a:spcBef>
                <a:spcPts val="0"/>
              </a:spcBef>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Slide Number">
            <a:extLst>
              <a:ext uri="{FF2B5EF4-FFF2-40B4-BE49-F238E27FC236}">
                <a16:creationId xmlns:a16="http://schemas.microsoft.com/office/drawing/2014/main" id="{238163DF-77AB-875A-C8AC-2F8AEABFB85F}"/>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9" name="Picture Placeholder 12">
            <a:extLst>
              <a:ext uri="{FF2B5EF4-FFF2-40B4-BE49-F238E27FC236}">
                <a16:creationId xmlns:a16="http://schemas.microsoft.com/office/drawing/2014/main" id="{3D239E8C-BDAD-3BA7-69BA-6E9D9922A765}"/>
              </a:ext>
            </a:extLst>
          </p:cNvPr>
          <p:cNvSpPr>
            <a:spLocks noGrp="1"/>
          </p:cNvSpPr>
          <p:nvPr>
            <p:ph type="pic" sz="quarter" idx="18" hasCustomPrompt="1"/>
          </p:nvPr>
        </p:nvSpPr>
        <p:spPr>
          <a:xfrm>
            <a:off x="4352358" y="2440070"/>
            <a:ext cx="607997" cy="608076"/>
          </a:xfrm>
        </p:spPr>
        <p:txBody>
          <a:bodyPr anchor="ctr"/>
          <a:lstStyle>
            <a:lvl1pPr algn="ctr">
              <a:defRPr sz="800"/>
            </a:lvl1pPr>
          </a:lstStyle>
          <a:p>
            <a:r>
              <a:rPr lang="en-US"/>
              <a:t>Pictogram</a:t>
            </a:r>
          </a:p>
        </p:txBody>
      </p:sp>
      <p:sp>
        <p:nvSpPr>
          <p:cNvPr id="10" name="Picture Placeholder 12">
            <a:extLst>
              <a:ext uri="{FF2B5EF4-FFF2-40B4-BE49-F238E27FC236}">
                <a16:creationId xmlns:a16="http://schemas.microsoft.com/office/drawing/2014/main" id="{78F2607C-C2D8-FFBC-278F-61D7DB611750}"/>
              </a:ext>
            </a:extLst>
          </p:cNvPr>
          <p:cNvSpPr>
            <a:spLocks noGrp="1"/>
          </p:cNvSpPr>
          <p:nvPr>
            <p:ph type="pic" sz="quarter" idx="19" hasCustomPrompt="1"/>
          </p:nvPr>
        </p:nvSpPr>
        <p:spPr>
          <a:xfrm>
            <a:off x="8416718" y="2440070"/>
            <a:ext cx="607997" cy="608076"/>
          </a:xfrm>
        </p:spPr>
        <p:txBody>
          <a:bodyPr anchor="ctr"/>
          <a:lstStyle>
            <a:lvl1pPr algn="ctr">
              <a:defRPr sz="800"/>
            </a:lvl1pPr>
          </a:lstStyle>
          <a:p>
            <a:r>
              <a:rPr lang="en-US"/>
              <a:t>Pictogram</a:t>
            </a:r>
          </a:p>
        </p:txBody>
      </p:sp>
      <p:sp>
        <p:nvSpPr>
          <p:cNvPr id="15" name="Picture Placeholder 12">
            <a:extLst>
              <a:ext uri="{FF2B5EF4-FFF2-40B4-BE49-F238E27FC236}">
                <a16:creationId xmlns:a16="http://schemas.microsoft.com/office/drawing/2014/main" id="{E646E100-F22C-3F1E-673A-CE8E02105E6C}"/>
              </a:ext>
            </a:extLst>
          </p:cNvPr>
          <p:cNvSpPr>
            <a:spLocks noGrp="1"/>
          </p:cNvSpPr>
          <p:nvPr>
            <p:ph type="pic" sz="quarter" idx="21" hasCustomPrompt="1"/>
          </p:nvPr>
        </p:nvSpPr>
        <p:spPr>
          <a:xfrm>
            <a:off x="287998" y="2440070"/>
            <a:ext cx="607997" cy="608076"/>
          </a:xfrm>
        </p:spPr>
        <p:txBody>
          <a:bodyPr anchor="ctr"/>
          <a:lstStyle>
            <a:lvl1pPr algn="ctr">
              <a:defRPr sz="800"/>
            </a:lvl1pPr>
          </a:lstStyle>
          <a:p>
            <a:r>
              <a:rPr lang="en-US"/>
              <a:t>Pictogram</a:t>
            </a:r>
          </a:p>
        </p:txBody>
      </p:sp>
      <p:sp>
        <p:nvSpPr>
          <p:cNvPr id="4" name="Footer Placeholder 1">
            <a:extLst>
              <a:ext uri="{FF2B5EF4-FFF2-40B4-BE49-F238E27FC236}">
                <a16:creationId xmlns:a16="http://schemas.microsoft.com/office/drawing/2014/main" id="{48176892-FFF9-AD2F-96B8-DCCD56B20546}"/>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 © 2023 IBM Corporation</a:t>
            </a:r>
          </a:p>
        </p:txBody>
      </p:sp>
    </p:spTree>
    <p:extLst>
      <p:ext uri="{BB962C8B-B14F-4D97-AF65-F5344CB8AC3E}">
        <p14:creationId xmlns:p14="http://schemas.microsoft.com/office/powerpoint/2010/main" val="2291570578"/>
      </p:ext>
    </p:extLst>
  </p:cSld>
  <p:clrMapOvr>
    <a:masterClrMapping/>
  </p:clrMapOvr>
  <p:transition spd="med">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itle section, 3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268951" y="198288"/>
            <a:ext cx="5524575" cy="1114846"/>
          </a:xfrm>
        </p:spPr>
        <p:txBody>
          <a:bodyPr rIns="457200"/>
          <a:lstStyle>
            <a:lvl1pPr>
              <a:lnSpc>
                <a:spcPct val="100000"/>
              </a:lnSpc>
              <a:defRPr>
                <a:solidFill>
                  <a:schemeClr val="tx2"/>
                </a:solidFill>
              </a:defRPr>
            </a:lvl1pPr>
          </a:lstStyle>
          <a:p>
            <a:r>
              <a:rPr lang="en-US" dirty="0"/>
              <a:t>Click to edit Master title style</a:t>
            </a:r>
          </a:p>
        </p:txBody>
      </p:sp>
      <p:sp>
        <p:nvSpPr>
          <p:cNvPr id="11" name="Text Placeholder 10">
            <a:extLst>
              <a:ext uri="{FF2B5EF4-FFF2-40B4-BE49-F238E27FC236}">
                <a16:creationId xmlns:a16="http://schemas.microsoft.com/office/drawing/2014/main" id="{2A71C2BF-857E-B291-7D82-5920AF4A5278}"/>
              </a:ext>
            </a:extLst>
          </p:cNvPr>
          <p:cNvSpPr>
            <a:spLocks noGrp="1"/>
          </p:cNvSpPr>
          <p:nvPr>
            <p:ph type="body" sz="quarter" idx="11"/>
          </p:nvPr>
        </p:nvSpPr>
        <p:spPr>
          <a:xfrm>
            <a:off x="287998" y="2824719"/>
            <a:ext cx="3487982" cy="2571750"/>
          </a:xfrm>
        </p:spPr>
        <p:txBody>
          <a:bodyPr/>
          <a:lstStyle>
            <a:lvl1pPr>
              <a:spcBef>
                <a:spcPts val="0"/>
              </a:spcBef>
              <a:spcAft>
                <a:spcPts val="600"/>
              </a:spcAft>
              <a:defRPr sz="1800">
                <a:solidFill>
                  <a:schemeClr val="tx1"/>
                </a:solidFill>
              </a:defRPr>
            </a:lvl1pPr>
            <a:lvl2pPr marL="127990" indent="-127990">
              <a:spcBef>
                <a:spcPts val="0"/>
              </a:spcBef>
              <a:spcAft>
                <a:spcPts val="600"/>
              </a:spcAft>
              <a:defRPr sz="1800">
                <a:solidFill>
                  <a:schemeClr val="tx1"/>
                </a:solidFill>
              </a:defRPr>
            </a:lvl2pPr>
            <a:lvl3pPr marL="255981" indent="-127990">
              <a:spcBef>
                <a:spcPts val="0"/>
              </a:spcBef>
              <a:spcAft>
                <a:spcPts val="600"/>
              </a:spcAft>
              <a:defRPr sz="1800">
                <a:solidFill>
                  <a:schemeClr val="tx1"/>
                </a:solidFill>
              </a:defRPr>
            </a:lvl3pPr>
            <a:lvl4pPr marL="383971" indent="-127990">
              <a:spcBef>
                <a:spcPts val="0"/>
              </a:spcBef>
              <a:spcAft>
                <a:spcPts val="600"/>
              </a:spcAft>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4352358" y="2824719"/>
            <a:ext cx="3487982" cy="2571750"/>
          </a:xfrm>
        </p:spPr>
        <p:txBody>
          <a:bodyPr/>
          <a:lstStyle>
            <a:lvl1pPr>
              <a:spcBef>
                <a:spcPts val="0"/>
              </a:spcBef>
              <a:spcAft>
                <a:spcPts val="600"/>
              </a:spcAft>
              <a:defRPr sz="1800">
                <a:solidFill>
                  <a:schemeClr val="tx1"/>
                </a:solidFill>
              </a:defRPr>
            </a:lvl1pPr>
            <a:lvl2pPr marL="127990" indent="-127990">
              <a:spcBef>
                <a:spcPts val="0"/>
              </a:spcBef>
              <a:spcAft>
                <a:spcPts val="600"/>
              </a:spcAft>
              <a:defRPr sz="1800">
                <a:solidFill>
                  <a:schemeClr val="tx1"/>
                </a:solidFill>
              </a:defRPr>
            </a:lvl2pPr>
            <a:lvl3pPr marL="255981" indent="-127990">
              <a:spcBef>
                <a:spcPts val="0"/>
              </a:spcBef>
              <a:spcAft>
                <a:spcPts val="600"/>
              </a:spcAft>
              <a:defRPr sz="1800">
                <a:solidFill>
                  <a:schemeClr val="tx1"/>
                </a:solidFill>
              </a:defRPr>
            </a:lvl3pPr>
            <a:lvl4pPr marL="383971" indent="-127990">
              <a:spcBef>
                <a:spcPts val="0"/>
              </a:spcBef>
              <a:spcAft>
                <a:spcPts val="600"/>
              </a:spcAft>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8416718" y="2824719"/>
            <a:ext cx="3487982" cy="2571750"/>
          </a:xfrm>
        </p:spPr>
        <p:txBody>
          <a:bodyPr/>
          <a:lstStyle>
            <a:lvl1pPr>
              <a:spcBef>
                <a:spcPts val="0"/>
              </a:spcBef>
              <a:spcAft>
                <a:spcPts val="600"/>
              </a:spcAft>
              <a:defRPr sz="1800">
                <a:solidFill>
                  <a:schemeClr val="tx1"/>
                </a:solidFill>
              </a:defRPr>
            </a:lvl1pPr>
            <a:lvl2pPr marL="127990" indent="-127990">
              <a:spcBef>
                <a:spcPts val="0"/>
              </a:spcBef>
              <a:spcAft>
                <a:spcPts val="600"/>
              </a:spcAft>
              <a:defRPr sz="1800">
                <a:solidFill>
                  <a:schemeClr val="tx1"/>
                </a:solidFill>
              </a:defRPr>
            </a:lvl2pPr>
            <a:lvl3pPr marL="255981" indent="-127990">
              <a:spcBef>
                <a:spcPts val="0"/>
              </a:spcBef>
              <a:spcAft>
                <a:spcPts val="600"/>
              </a:spcAft>
              <a:defRPr sz="1800">
                <a:solidFill>
                  <a:schemeClr val="tx1"/>
                </a:solidFill>
              </a:defRPr>
            </a:lvl3pPr>
            <a:lvl4pPr marL="383971" indent="-127990">
              <a:spcBef>
                <a:spcPts val="0"/>
              </a:spcBef>
              <a:spcAft>
                <a:spcPts val="600"/>
              </a:spcAft>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Slide Number">
            <a:extLst>
              <a:ext uri="{FF2B5EF4-FFF2-40B4-BE49-F238E27FC236}">
                <a16:creationId xmlns:a16="http://schemas.microsoft.com/office/drawing/2014/main" id="{238163DF-77AB-875A-C8AC-2F8AEABFB85F}"/>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cxnSp>
        <p:nvCxnSpPr>
          <p:cNvPr id="3" name="Straight Connector 2">
            <a:extLst>
              <a:ext uri="{FF2B5EF4-FFF2-40B4-BE49-F238E27FC236}">
                <a16:creationId xmlns:a16="http://schemas.microsoft.com/office/drawing/2014/main" id="{DD0490D2-C450-EA05-A628-8CDD83FB950C}"/>
              </a:ext>
            </a:extLst>
          </p:cNvPr>
          <p:cNvCxnSpPr>
            <a:cxnSpLocks/>
          </p:cNvCxnSpPr>
          <p:nvPr userDrawn="1"/>
        </p:nvCxnSpPr>
        <p:spPr bwMode="auto">
          <a:xfrm>
            <a:off x="4064169" y="2824719"/>
            <a:ext cx="0" cy="316277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DDD95C4A-640F-44BD-E7DB-7952B40B47EA}"/>
              </a:ext>
            </a:extLst>
          </p:cNvPr>
          <p:cNvCxnSpPr>
            <a:cxnSpLocks/>
          </p:cNvCxnSpPr>
          <p:nvPr userDrawn="1"/>
        </p:nvCxnSpPr>
        <p:spPr bwMode="auto">
          <a:xfrm>
            <a:off x="8128529" y="2824719"/>
            <a:ext cx="0" cy="317365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 name="Footer Placeholder 1">
            <a:extLst>
              <a:ext uri="{FF2B5EF4-FFF2-40B4-BE49-F238E27FC236}">
                <a16:creationId xmlns:a16="http://schemas.microsoft.com/office/drawing/2014/main" id="{86080BDB-2578-19DC-62DC-21A64E466A93}"/>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 2023 IBM Corporation</a:t>
            </a:r>
          </a:p>
        </p:txBody>
      </p:sp>
    </p:spTree>
    <p:extLst>
      <p:ext uri="{BB962C8B-B14F-4D97-AF65-F5344CB8AC3E}">
        <p14:creationId xmlns:p14="http://schemas.microsoft.com/office/powerpoint/2010/main" val="844566782"/>
      </p:ext>
    </p:extLst>
  </p:cSld>
  <p:clrMapOvr>
    <a:masterClrMapping/>
  </p:clrMapOvr>
  <p:transition spd="med">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itle section, 3 middle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268951" y="198287"/>
            <a:ext cx="2493638" cy="3230713"/>
          </a:xfrm>
        </p:spPr>
        <p:txBody>
          <a:bodyPr rIns="457200"/>
          <a:lstStyle>
            <a:lvl1pPr>
              <a:lnSpc>
                <a:spcPct val="100000"/>
              </a:lnSpc>
              <a:defRPr>
                <a:solidFill>
                  <a:schemeClr val="tx2"/>
                </a:solidFill>
              </a:defRPr>
            </a:lvl1pPr>
          </a:lstStyle>
          <a:p>
            <a:r>
              <a:rPr lang="en-US" dirty="0"/>
              <a:t>Click to edit Master title style</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3354298" y="2571750"/>
            <a:ext cx="2474590" cy="2571750"/>
          </a:xfrm>
        </p:spPr>
        <p:txBody>
          <a:bodyPr/>
          <a:lstStyle>
            <a:lvl1pPr>
              <a:spcBef>
                <a:spcPts val="0"/>
              </a:spcBef>
              <a:spcAft>
                <a:spcPts val="600"/>
              </a:spcAft>
              <a:defRPr sz="1800">
                <a:solidFill>
                  <a:schemeClr val="tx1"/>
                </a:solidFill>
              </a:defRPr>
            </a:lvl1pPr>
            <a:lvl2pPr marL="127990" indent="-127990">
              <a:spcBef>
                <a:spcPts val="0"/>
              </a:spcBef>
              <a:spcAft>
                <a:spcPts val="600"/>
              </a:spcAft>
              <a:defRPr sz="1800">
                <a:solidFill>
                  <a:schemeClr val="tx1"/>
                </a:solidFill>
              </a:defRPr>
            </a:lvl2pPr>
            <a:lvl3pPr marL="255981" indent="-127990">
              <a:spcBef>
                <a:spcPts val="0"/>
              </a:spcBef>
              <a:spcAft>
                <a:spcPts val="600"/>
              </a:spcAft>
              <a:defRPr sz="1800">
                <a:solidFill>
                  <a:schemeClr val="tx1"/>
                </a:solidFill>
              </a:defRPr>
            </a:lvl3pPr>
            <a:lvl4pPr marL="383971" indent="-127990">
              <a:spcBef>
                <a:spcPts val="0"/>
              </a:spcBef>
              <a:spcAft>
                <a:spcPts val="600"/>
              </a:spcAft>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6401378" y="2571750"/>
            <a:ext cx="2474590" cy="2571750"/>
          </a:xfrm>
        </p:spPr>
        <p:txBody>
          <a:bodyPr/>
          <a:lstStyle>
            <a:lvl1pPr>
              <a:spcBef>
                <a:spcPts val="0"/>
              </a:spcBef>
              <a:spcAft>
                <a:spcPts val="600"/>
              </a:spcAft>
              <a:defRPr sz="1800">
                <a:solidFill>
                  <a:schemeClr val="tx1"/>
                </a:solidFill>
              </a:defRPr>
            </a:lvl1pPr>
            <a:lvl2pPr marL="127990" indent="-127990">
              <a:spcBef>
                <a:spcPts val="0"/>
              </a:spcBef>
              <a:spcAft>
                <a:spcPts val="600"/>
              </a:spcAft>
              <a:defRPr sz="1800">
                <a:solidFill>
                  <a:schemeClr val="tx1"/>
                </a:solidFill>
              </a:defRPr>
            </a:lvl2pPr>
            <a:lvl3pPr marL="255981" indent="-127990">
              <a:spcBef>
                <a:spcPts val="0"/>
              </a:spcBef>
              <a:spcAft>
                <a:spcPts val="600"/>
              </a:spcAft>
              <a:defRPr sz="1800">
                <a:solidFill>
                  <a:schemeClr val="tx1"/>
                </a:solidFill>
              </a:defRPr>
            </a:lvl3pPr>
            <a:lvl4pPr marL="383971" indent="-127990">
              <a:spcBef>
                <a:spcPts val="0"/>
              </a:spcBef>
              <a:spcAft>
                <a:spcPts val="600"/>
              </a:spcAft>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Text Placeholder 10">
            <a:extLst>
              <a:ext uri="{FF2B5EF4-FFF2-40B4-BE49-F238E27FC236}">
                <a16:creationId xmlns:a16="http://schemas.microsoft.com/office/drawing/2014/main" id="{0F2DD97F-E181-3C33-32D8-844B57967D83}"/>
              </a:ext>
            </a:extLst>
          </p:cNvPr>
          <p:cNvSpPr>
            <a:spLocks noGrp="1"/>
          </p:cNvSpPr>
          <p:nvPr>
            <p:ph type="body" sz="quarter" idx="14"/>
          </p:nvPr>
        </p:nvSpPr>
        <p:spPr>
          <a:xfrm>
            <a:off x="9448459" y="2571750"/>
            <a:ext cx="2474590" cy="2571750"/>
          </a:xfrm>
        </p:spPr>
        <p:txBody>
          <a:bodyPr/>
          <a:lstStyle>
            <a:lvl1pPr>
              <a:spcBef>
                <a:spcPts val="0"/>
              </a:spcBef>
              <a:spcAft>
                <a:spcPts val="600"/>
              </a:spcAft>
              <a:defRPr sz="1800">
                <a:solidFill>
                  <a:schemeClr val="tx1"/>
                </a:solidFill>
              </a:defRPr>
            </a:lvl1pPr>
            <a:lvl2pPr marL="127990" indent="-127990">
              <a:spcBef>
                <a:spcPts val="0"/>
              </a:spcBef>
              <a:spcAft>
                <a:spcPts val="600"/>
              </a:spcAft>
              <a:defRPr sz="1800">
                <a:solidFill>
                  <a:schemeClr val="tx1"/>
                </a:solidFill>
              </a:defRPr>
            </a:lvl2pPr>
            <a:lvl3pPr marL="255981" indent="-127990">
              <a:spcBef>
                <a:spcPts val="0"/>
              </a:spcBef>
              <a:spcAft>
                <a:spcPts val="600"/>
              </a:spcAft>
              <a:defRPr sz="1800">
                <a:solidFill>
                  <a:schemeClr val="tx1"/>
                </a:solidFill>
              </a:defRPr>
            </a:lvl3pPr>
            <a:lvl4pPr marL="383971" indent="-127990">
              <a:spcBef>
                <a:spcPts val="0"/>
              </a:spcBef>
              <a:spcAft>
                <a:spcPts val="600"/>
              </a:spcAft>
              <a:defRPr sz="18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Slide Number">
            <a:extLst>
              <a:ext uri="{FF2B5EF4-FFF2-40B4-BE49-F238E27FC236}">
                <a16:creationId xmlns:a16="http://schemas.microsoft.com/office/drawing/2014/main" id="{238163DF-77AB-875A-C8AC-2F8AEABFB85F}"/>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grpSp>
        <p:nvGrpSpPr>
          <p:cNvPr id="8" name="Group 7">
            <a:extLst>
              <a:ext uri="{FF2B5EF4-FFF2-40B4-BE49-F238E27FC236}">
                <a16:creationId xmlns:a16="http://schemas.microsoft.com/office/drawing/2014/main" id="{5C66A411-C374-F3F3-B9CB-8D8D477D2E17}"/>
              </a:ext>
            </a:extLst>
          </p:cNvPr>
          <p:cNvGrpSpPr/>
          <p:nvPr userDrawn="1"/>
        </p:nvGrpSpPr>
        <p:grpSpPr>
          <a:xfrm>
            <a:off x="6093683" y="288925"/>
            <a:ext cx="3049127" cy="5709444"/>
            <a:chOff x="12188952" y="592079"/>
            <a:chExt cx="6099048" cy="5143498"/>
          </a:xfrm>
        </p:grpSpPr>
        <p:cxnSp>
          <p:nvCxnSpPr>
            <p:cNvPr id="6" name="Straight Connector 5">
              <a:extLst>
                <a:ext uri="{FF2B5EF4-FFF2-40B4-BE49-F238E27FC236}">
                  <a16:creationId xmlns:a16="http://schemas.microsoft.com/office/drawing/2014/main" id="{0319ED4A-BFBA-E53C-2BB8-09CE78A79FE7}"/>
                </a:ext>
              </a:extLst>
            </p:cNvPr>
            <p:cNvCxnSpPr>
              <a:cxnSpLocks/>
            </p:cNvCxnSpPr>
            <p:nvPr userDrawn="1"/>
          </p:nvCxnSpPr>
          <p:spPr bwMode="auto">
            <a:xfrm>
              <a:off x="12188952" y="594739"/>
              <a:ext cx="0" cy="5140838"/>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4200224B-2BF1-5B5D-5780-D5DB90A12032}"/>
                </a:ext>
              </a:extLst>
            </p:cNvPr>
            <p:cNvCxnSpPr>
              <a:cxnSpLocks/>
            </p:cNvCxnSpPr>
            <p:nvPr userDrawn="1"/>
          </p:nvCxnSpPr>
          <p:spPr bwMode="auto">
            <a:xfrm>
              <a:off x="18288000" y="592079"/>
              <a:ext cx="0" cy="512137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grpSp>
      <p:sp>
        <p:nvSpPr>
          <p:cNvPr id="4" name="Footer Placeholder 1">
            <a:extLst>
              <a:ext uri="{FF2B5EF4-FFF2-40B4-BE49-F238E27FC236}">
                <a16:creationId xmlns:a16="http://schemas.microsoft.com/office/drawing/2014/main" id="{0D0F0F89-7318-2CE8-B2F0-DDA405BDB226}"/>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 2023 IBM Corporation</a:t>
            </a:r>
          </a:p>
        </p:txBody>
      </p:sp>
    </p:spTree>
    <p:extLst>
      <p:ext uri="{BB962C8B-B14F-4D97-AF65-F5344CB8AC3E}">
        <p14:creationId xmlns:p14="http://schemas.microsoft.com/office/powerpoint/2010/main" val="4135847675"/>
      </p:ext>
    </p:extLst>
  </p:cSld>
  <p:clrMapOvr>
    <a:masterClrMapping/>
  </p:clrMapOvr>
  <p:transition spd="med">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itle, icons, 3 columns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268951" y="198287"/>
            <a:ext cx="2493638" cy="3230713"/>
          </a:xfrm>
        </p:spPr>
        <p:txBody>
          <a:bodyPr rIns="457200"/>
          <a:lstStyle>
            <a:lvl1pPr>
              <a:lnSpc>
                <a:spcPct val="100000"/>
              </a:lnSpc>
              <a:defRPr>
                <a:solidFill>
                  <a:schemeClr val="tx2"/>
                </a:solidFill>
              </a:defRPr>
            </a:lvl1pPr>
          </a:lstStyle>
          <a:p>
            <a:r>
              <a:rPr lang="en-US" dirty="0"/>
              <a:t>Click to edit Master title style</a:t>
            </a:r>
          </a:p>
        </p:txBody>
      </p:sp>
      <p:sp>
        <p:nvSpPr>
          <p:cNvPr id="5" name="Slide Number">
            <a:extLst>
              <a:ext uri="{FF2B5EF4-FFF2-40B4-BE49-F238E27FC236}">
                <a16:creationId xmlns:a16="http://schemas.microsoft.com/office/drawing/2014/main" id="{238163DF-77AB-875A-C8AC-2F8AEABFB85F}"/>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cxnSp>
        <p:nvCxnSpPr>
          <p:cNvPr id="6" name="Straight Connector 5">
            <a:extLst>
              <a:ext uri="{FF2B5EF4-FFF2-40B4-BE49-F238E27FC236}">
                <a16:creationId xmlns:a16="http://schemas.microsoft.com/office/drawing/2014/main" id="{0319ED4A-BFBA-E53C-2BB8-09CE78A79FE7}"/>
              </a:ext>
            </a:extLst>
          </p:cNvPr>
          <p:cNvCxnSpPr>
            <a:cxnSpLocks/>
          </p:cNvCxnSpPr>
          <p:nvPr userDrawn="1"/>
        </p:nvCxnSpPr>
        <p:spPr bwMode="auto">
          <a:xfrm>
            <a:off x="6093683" y="291878"/>
            <a:ext cx="0" cy="5706491"/>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4200224B-2BF1-5B5D-5780-D5DB90A12032}"/>
              </a:ext>
            </a:extLst>
          </p:cNvPr>
          <p:cNvCxnSpPr>
            <a:cxnSpLocks/>
          </p:cNvCxnSpPr>
          <p:nvPr userDrawn="1"/>
        </p:nvCxnSpPr>
        <p:spPr bwMode="auto">
          <a:xfrm>
            <a:off x="9142810" y="288925"/>
            <a:ext cx="0" cy="5684885"/>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3" name="Text Placeholder 4">
            <a:extLst>
              <a:ext uri="{FF2B5EF4-FFF2-40B4-BE49-F238E27FC236}">
                <a16:creationId xmlns:a16="http://schemas.microsoft.com/office/drawing/2014/main" id="{375A15DB-1EFF-520D-BB52-429C515C5390}"/>
              </a:ext>
            </a:extLst>
          </p:cNvPr>
          <p:cNvSpPr>
            <a:spLocks noGrp="1"/>
          </p:cNvSpPr>
          <p:nvPr userDrawn="1">
            <p:ph type="body" sz="quarter" idx="22"/>
          </p:nvPr>
        </p:nvSpPr>
        <p:spPr>
          <a:xfrm>
            <a:off x="9424555" y="1239012"/>
            <a:ext cx="2476177" cy="3047238"/>
          </a:xfrm>
        </p:spPr>
        <p:txBody>
          <a:bodyPr/>
          <a:lstStyle>
            <a:lvl1pPr>
              <a:lnSpc>
                <a:spcPct val="100000"/>
              </a:lnSpc>
              <a:spcBef>
                <a:spcPts val="0"/>
              </a:spcBef>
              <a:spcAft>
                <a:spcPts val="600"/>
              </a:spcAft>
              <a:defRPr sz="1800">
                <a:solidFill>
                  <a:schemeClr val="tx1"/>
                </a:solidFill>
              </a:defRPr>
            </a:lvl1pPr>
            <a:lvl2pPr marL="201128" indent="-201128">
              <a:lnSpc>
                <a:spcPct val="100000"/>
              </a:lnSpc>
              <a:spcBef>
                <a:spcPts val="0"/>
              </a:spcBef>
              <a:spcAft>
                <a:spcPts val="600"/>
              </a:spcAft>
              <a:defRPr sz="1800">
                <a:solidFill>
                  <a:schemeClr val="tx1"/>
                </a:solidFill>
              </a:defRPr>
            </a:lvl2pPr>
            <a:lvl3pPr marL="402256" indent="-201128">
              <a:lnSpc>
                <a:spcPct val="100000"/>
              </a:lnSpc>
              <a:spcBef>
                <a:spcPts val="0"/>
              </a:spcBef>
              <a:spcAft>
                <a:spcPts val="600"/>
              </a:spcAft>
              <a:defRPr sz="1800">
                <a:solidFill>
                  <a:schemeClr val="tx1"/>
                </a:solidFill>
              </a:defRPr>
            </a:lvl3pPr>
            <a:lvl4pPr marL="557672" indent="-201128">
              <a:lnSpc>
                <a:spcPct val="100000"/>
              </a:lnSpc>
              <a:spcBef>
                <a:spcPts val="0"/>
              </a:spcBef>
              <a:spcAft>
                <a:spcPts val="600"/>
              </a:spcAft>
              <a:defRPr sz="1800">
                <a:solidFill>
                  <a:schemeClr val="tx1"/>
                </a:solidFill>
              </a:defRPr>
            </a:lvl4pPr>
            <a:lvl5pPr>
              <a:lnSpc>
                <a:spcPct val="100000"/>
              </a:lnSpc>
              <a:spcBef>
                <a:spcPts val="0"/>
              </a:spcBef>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Picture Placeholder 12">
            <a:extLst>
              <a:ext uri="{FF2B5EF4-FFF2-40B4-BE49-F238E27FC236}">
                <a16:creationId xmlns:a16="http://schemas.microsoft.com/office/drawing/2014/main" id="{DFA218C9-742E-511E-BA94-C411B5869722}"/>
              </a:ext>
            </a:extLst>
          </p:cNvPr>
          <p:cNvSpPr>
            <a:spLocks noGrp="1"/>
          </p:cNvSpPr>
          <p:nvPr userDrawn="1">
            <p:ph type="pic" sz="quarter" idx="23" hasCustomPrompt="1"/>
          </p:nvPr>
        </p:nvSpPr>
        <p:spPr>
          <a:xfrm>
            <a:off x="9424555" y="288036"/>
            <a:ext cx="607997" cy="608076"/>
          </a:xfrm>
        </p:spPr>
        <p:txBody>
          <a:bodyPr anchor="ctr"/>
          <a:lstStyle>
            <a:lvl1pPr algn="ctr">
              <a:defRPr sz="800"/>
            </a:lvl1pPr>
          </a:lstStyle>
          <a:p>
            <a:r>
              <a:rPr lang="en-US"/>
              <a:t>Pictogram</a:t>
            </a:r>
          </a:p>
        </p:txBody>
      </p:sp>
      <p:sp>
        <p:nvSpPr>
          <p:cNvPr id="10" name="Text Placeholder 4">
            <a:extLst>
              <a:ext uri="{FF2B5EF4-FFF2-40B4-BE49-F238E27FC236}">
                <a16:creationId xmlns:a16="http://schemas.microsoft.com/office/drawing/2014/main" id="{FFA8738A-CEF0-79AA-B419-B7680A6CC615}"/>
              </a:ext>
            </a:extLst>
          </p:cNvPr>
          <p:cNvSpPr>
            <a:spLocks noGrp="1"/>
          </p:cNvSpPr>
          <p:nvPr userDrawn="1">
            <p:ph type="body" sz="quarter" idx="24"/>
          </p:nvPr>
        </p:nvSpPr>
        <p:spPr>
          <a:xfrm>
            <a:off x="6389426" y="1239012"/>
            <a:ext cx="2476177" cy="3047238"/>
          </a:xfrm>
        </p:spPr>
        <p:txBody>
          <a:bodyPr/>
          <a:lstStyle>
            <a:lvl1pPr>
              <a:lnSpc>
                <a:spcPct val="100000"/>
              </a:lnSpc>
              <a:spcBef>
                <a:spcPts val="0"/>
              </a:spcBef>
              <a:spcAft>
                <a:spcPts val="600"/>
              </a:spcAft>
              <a:defRPr sz="1800">
                <a:solidFill>
                  <a:schemeClr val="tx1"/>
                </a:solidFill>
              </a:defRPr>
            </a:lvl1pPr>
            <a:lvl2pPr marL="201128" indent="-201128">
              <a:lnSpc>
                <a:spcPct val="100000"/>
              </a:lnSpc>
              <a:spcBef>
                <a:spcPts val="0"/>
              </a:spcBef>
              <a:spcAft>
                <a:spcPts val="600"/>
              </a:spcAft>
              <a:defRPr sz="1800">
                <a:solidFill>
                  <a:schemeClr val="tx1"/>
                </a:solidFill>
              </a:defRPr>
            </a:lvl2pPr>
            <a:lvl3pPr marL="402256" indent="-201128">
              <a:lnSpc>
                <a:spcPct val="100000"/>
              </a:lnSpc>
              <a:spcBef>
                <a:spcPts val="0"/>
              </a:spcBef>
              <a:spcAft>
                <a:spcPts val="600"/>
              </a:spcAft>
              <a:defRPr sz="1800">
                <a:solidFill>
                  <a:schemeClr val="tx1"/>
                </a:solidFill>
              </a:defRPr>
            </a:lvl3pPr>
            <a:lvl4pPr marL="557672" indent="-201128">
              <a:lnSpc>
                <a:spcPct val="100000"/>
              </a:lnSpc>
              <a:spcBef>
                <a:spcPts val="0"/>
              </a:spcBef>
              <a:spcAft>
                <a:spcPts val="600"/>
              </a:spcAft>
              <a:defRPr sz="1800">
                <a:solidFill>
                  <a:schemeClr val="tx1"/>
                </a:solidFill>
              </a:defRPr>
            </a:lvl4pPr>
            <a:lvl5pPr>
              <a:lnSpc>
                <a:spcPct val="100000"/>
              </a:lnSpc>
              <a:spcBef>
                <a:spcPts val="0"/>
              </a:spcBef>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Picture Placeholder 12">
            <a:extLst>
              <a:ext uri="{FF2B5EF4-FFF2-40B4-BE49-F238E27FC236}">
                <a16:creationId xmlns:a16="http://schemas.microsoft.com/office/drawing/2014/main" id="{742E71B1-B5F7-9235-D02B-4E7306F89829}"/>
              </a:ext>
            </a:extLst>
          </p:cNvPr>
          <p:cNvSpPr>
            <a:spLocks noGrp="1"/>
          </p:cNvSpPr>
          <p:nvPr userDrawn="1">
            <p:ph type="pic" sz="quarter" idx="25" hasCustomPrompt="1"/>
          </p:nvPr>
        </p:nvSpPr>
        <p:spPr>
          <a:xfrm>
            <a:off x="6389426" y="288036"/>
            <a:ext cx="607997" cy="608076"/>
          </a:xfrm>
        </p:spPr>
        <p:txBody>
          <a:bodyPr anchor="ctr"/>
          <a:lstStyle>
            <a:lvl1pPr algn="ctr">
              <a:defRPr sz="800"/>
            </a:lvl1pPr>
          </a:lstStyle>
          <a:p>
            <a:r>
              <a:rPr lang="en-US"/>
              <a:t>Pictogram</a:t>
            </a:r>
          </a:p>
        </p:txBody>
      </p:sp>
      <p:sp>
        <p:nvSpPr>
          <p:cNvPr id="15" name="Text Placeholder 4">
            <a:extLst>
              <a:ext uri="{FF2B5EF4-FFF2-40B4-BE49-F238E27FC236}">
                <a16:creationId xmlns:a16="http://schemas.microsoft.com/office/drawing/2014/main" id="{0B7FE31C-8FA8-1E02-8414-47C66592F2A1}"/>
              </a:ext>
            </a:extLst>
          </p:cNvPr>
          <p:cNvSpPr>
            <a:spLocks noGrp="1"/>
          </p:cNvSpPr>
          <p:nvPr userDrawn="1">
            <p:ph type="body" sz="quarter" idx="26"/>
          </p:nvPr>
        </p:nvSpPr>
        <p:spPr>
          <a:xfrm>
            <a:off x="3354298" y="1239012"/>
            <a:ext cx="2476177" cy="3047238"/>
          </a:xfrm>
        </p:spPr>
        <p:txBody>
          <a:bodyPr/>
          <a:lstStyle>
            <a:lvl1pPr>
              <a:lnSpc>
                <a:spcPct val="100000"/>
              </a:lnSpc>
              <a:spcBef>
                <a:spcPts val="0"/>
              </a:spcBef>
              <a:spcAft>
                <a:spcPts val="600"/>
              </a:spcAft>
              <a:defRPr sz="1800">
                <a:solidFill>
                  <a:schemeClr val="tx1"/>
                </a:solidFill>
              </a:defRPr>
            </a:lvl1pPr>
            <a:lvl2pPr marL="201128" indent="-201128">
              <a:lnSpc>
                <a:spcPct val="100000"/>
              </a:lnSpc>
              <a:spcBef>
                <a:spcPts val="0"/>
              </a:spcBef>
              <a:spcAft>
                <a:spcPts val="600"/>
              </a:spcAft>
              <a:defRPr sz="1800">
                <a:solidFill>
                  <a:schemeClr val="tx1"/>
                </a:solidFill>
              </a:defRPr>
            </a:lvl2pPr>
            <a:lvl3pPr marL="402256" indent="-201128">
              <a:lnSpc>
                <a:spcPct val="100000"/>
              </a:lnSpc>
              <a:spcBef>
                <a:spcPts val="0"/>
              </a:spcBef>
              <a:spcAft>
                <a:spcPts val="600"/>
              </a:spcAft>
              <a:defRPr sz="1800">
                <a:solidFill>
                  <a:schemeClr val="tx1"/>
                </a:solidFill>
              </a:defRPr>
            </a:lvl3pPr>
            <a:lvl4pPr marL="557672" indent="-201128">
              <a:lnSpc>
                <a:spcPct val="100000"/>
              </a:lnSpc>
              <a:spcBef>
                <a:spcPts val="0"/>
              </a:spcBef>
              <a:spcAft>
                <a:spcPts val="600"/>
              </a:spcAft>
              <a:defRPr sz="1800">
                <a:solidFill>
                  <a:schemeClr val="tx1"/>
                </a:solidFill>
              </a:defRPr>
            </a:lvl4pPr>
            <a:lvl5pPr>
              <a:lnSpc>
                <a:spcPct val="100000"/>
              </a:lnSpc>
              <a:spcBef>
                <a:spcPts val="0"/>
              </a:spcBef>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6" name="Picture Placeholder 12">
            <a:extLst>
              <a:ext uri="{FF2B5EF4-FFF2-40B4-BE49-F238E27FC236}">
                <a16:creationId xmlns:a16="http://schemas.microsoft.com/office/drawing/2014/main" id="{E798A212-9B60-58A9-FAAF-19FACBA14613}"/>
              </a:ext>
            </a:extLst>
          </p:cNvPr>
          <p:cNvSpPr>
            <a:spLocks noGrp="1"/>
          </p:cNvSpPr>
          <p:nvPr userDrawn="1">
            <p:ph type="pic" sz="quarter" idx="27" hasCustomPrompt="1"/>
          </p:nvPr>
        </p:nvSpPr>
        <p:spPr>
          <a:xfrm>
            <a:off x="3354298" y="288036"/>
            <a:ext cx="607997" cy="608076"/>
          </a:xfrm>
        </p:spPr>
        <p:txBody>
          <a:bodyPr anchor="ctr"/>
          <a:lstStyle>
            <a:lvl1pPr algn="ctr">
              <a:defRPr sz="800"/>
            </a:lvl1pPr>
          </a:lstStyle>
          <a:p>
            <a:r>
              <a:rPr lang="en-US"/>
              <a:t>Pictogram</a:t>
            </a:r>
          </a:p>
        </p:txBody>
      </p:sp>
      <p:cxnSp>
        <p:nvCxnSpPr>
          <p:cNvPr id="17" name="Straight Connector 16">
            <a:extLst>
              <a:ext uri="{FF2B5EF4-FFF2-40B4-BE49-F238E27FC236}">
                <a16:creationId xmlns:a16="http://schemas.microsoft.com/office/drawing/2014/main" id="{57AA5A9F-1FF4-B8F4-1347-735214DFF067}"/>
              </a:ext>
            </a:extLst>
          </p:cNvPr>
          <p:cNvCxnSpPr>
            <a:cxnSpLocks/>
          </p:cNvCxnSpPr>
          <p:nvPr userDrawn="1"/>
        </p:nvCxnSpPr>
        <p:spPr bwMode="auto">
          <a:xfrm>
            <a:off x="3055186" y="291878"/>
            <a:ext cx="0" cy="5706491"/>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 name="Footer Placeholder 1">
            <a:extLst>
              <a:ext uri="{FF2B5EF4-FFF2-40B4-BE49-F238E27FC236}">
                <a16:creationId xmlns:a16="http://schemas.microsoft.com/office/drawing/2014/main" id="{7DE1C342-B84B-FDDF-9C31-E2203F3C72F2}"/>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 2023 IBM Corporation</a:t>
            </a:r>
          </a:p>
        </p:txBody>
      </p:sp>
    </p:spTree>
    <p:extLst>
      <p:ext uri="{BB962C8B-B14F-4D97-AF65-F5344CB8AC3E}">
        <p14:creationId xmlns:p14="http://schemas.microsoft.com/office/powerpoint/2010/main" val="2648617954"/>
      </p:ext>
    </p:extLst>
  </p:cSld>
  <p:clrMapOvr>
    <a:masterClrMapping/>
  </p:clrMapOvr>
  <p:transition spd="med">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itle section, 3 columns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268951" y="198287"/>
            <a:ext cx="2493638" cy="3230713"/>
          </a:xfrm>
        </p:spPr>
        <p:txBody>
          <a:bodyPr rIns="457200"/>
          <a:lstStyle>
            <a:lvl1pPr>
              <a:lnSpc>
                <a:spcPct val="100000"/>
              </a:lnSpc>
              <a:defRPr>
                <a:solidFill>
                  <a:schemeClr val="tx2"/>
                </a:solidFill>
              </a:defRPr>
            </a:lvl1pPr>
          </a:lstStyle>
          <a:p>
            <a:r>
              <a:rPr lang="en-US" dirty="0"/>
              <a:t>Click to edit Master title style</a:t>
            </a:r>
          </a:p>
        </p:txBody>
      </p:sp>
      <p:sp>
        <p:nvSpPr>
          <p:cNvPr id="5" name="Slide Number">
            <a:extLst>
              <a:ext uri="{FF2B5EF4-FFF2-40B4-BE49-F238E27FC236}">
                <a16:creationId xmlns:a16="http://schemas.microsoft.com/office/drawing/2014/main" id="{238163DF-77AB-875A-C8AC-2F8AEABFB85F}"/>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cxnSp>
        <p:nvCxnSpPr>
          <p:cNvPr id="6" name="Straight Connector 5">
            <a:extLst>
              <a:ext uri="{FF2B5EF4-FFF2-40B4-BE49-F238E27FC236}">
                <a16:creationId xmlns:a16="http://schemas.microsoft.com/office/drawing/2014/main" id="{0319ED4A-BFBA-E53C-2BB8-09CE78A79FE7}"/>
              </a:ext>
            </a:extLst>
          </p:cNvPr>
          <p:cNvCxnSpPr>
            <a:cxnSpLocks/>
          </p:cNvCxnSpPr>
          <p:nvPr userDrawn="1"/>
        </p:nvCxnSpPr>
        <p:spPr bwMode="auto">
          <a:xfrm>
            <a:off x="6093683" y="291878"/>
            <a:ext cx="0" cy="5706491"/>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4200224B-2BF1-5B5D-5780-D5DB90A12032}"/>
              </a:ext>
            </a:extLst>
          </p:cNvPr>
          <p:cNvCxnSpPr>
            <a:cxnSpLocks/>
          </p:cNvCxnSpPr>
          <p:nvPr userDrawn="1"/>
        </p:nvCxnSpPr>
        <p:spPr bwMode="auto">
          <a:xfrm>
            <a:off x="9142810" y="288925"/>
            <a:ext cx="0" cy="5684885"/>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3" name="Text Placeholder 4">
            <a:extLst>
              <a:ext uri="{FF2B5EF4-FFF2-40B4-BE49-F238E27FC236}">
                <a16:creationId xmlns:a16="http://schemas.microsoft.com/office/drawing/2014/main" id="{375A15DB-1EFF-520D-BB52-429C515C5390}"/>
              </a:ext>
            </a:extLst>
          </p:cNvPr>
          <p:cNvSpPr>
            <a:spLocks noGrp="1"/>
          </p:cNvSpPr>
          <p:nvPr userDrawn="1">
            <p:ph type="body" sz="quarter" idx="22"/>
          </p:nvPr>
        </p:nvSpPr>
        <p:spPr>
          <a:xfrm>
            <a:off x="9424555" y="1239012"/>
            <a:ext cx="2476177" cy="3047238"/>
          </a:xfrm>
        </p:spPr>
        <p:txBody>
          <a:bodyPr/>
          <a:lstStyle>
            <a:lvl1pPr>
              <a:lnSpc>
                <a:spcPct val="100000"/>
              </a:lnSpc>
              <a:spcBef>
                <a:spcPts val="0"/>
              </a:spcBef>
              <a:spcAft>
                <a:spcPts val="600"/>
              </a:spcAft>
              <a:defRPr sz="1800">
                <a:solidFill>
                  <a:schemeClr val="tx1"/>
                </a:solidFill>
              </a:defRPr>
            </a:lvl1pPr>
            <a:lvl2pPr marL="201128" indent="-201128">
              <a:lnSpc>
                <a:spcPct val="100000"/>
              </a:lnSpc>
              <a:spcBef>
                <a:spcPts val="0"/>
              </a:spcBef>
              <a:spcAft>
                <a:spcPts val="600"/>
              </a:spcAft>
              <a:defRPr sz="1800">
                <a:solidFill>
                  <a:schemeClr val="tx1"/>
                </a:solidFill>
              </a:defRPr>
            </a:lvl2pPr>
            <a:lvl3pPr marL="402256" indent="-201128">
              <a:lnSpc>
                <a:spcPct val="100000"/>
              </a:lnSpc>
              <a:spcBef>
                <a:spcPts val="0"/>
              </a:spcBef>
              <a:spcAft>
                <a:spcPts val="600"/>
              </a:spcAft>
              <a:defRPr sz="1800">
                <a:solidFill>
                  <a:schemeClr val="tx1"/>
                </a:solidFill>
              </a:defRPr>
            </a:lvl3pPr>
            <a:lvl4pPr marL="557672" indent="-201128">
              <a:lnSpc>
                <a:spcPct val="100000"/>
              </a:lnSpc>
              <a:spcBef>
                <a:spcPts val="0"/>
              </a:spcBef>
              <a:spcAft>
                <a:spcPts val="600"/>
              </a:spcAft>
              <a:defRPr sz="1800">
                <a:solidFill>
                  <a:schemeClr val="tx1"/>
                </a:solidFill>
              </a:defRPr>
            </a:lvl4pPr>
            <a:lvl5pPr>
              <a:lnSpc>
                <a:spcPct val="100000"/>
              </a:lnSpc>
              <a:spcBef>
                <a:spcPts val="0"/>
              </a:spcBef>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Picture Placeholder 12">
            <a:extLst>
              <a:ext uri="{FF2B5EF4-FFF2-40B4-BE49-F238E27FC236}">
                <a16:creationId xmlns:a16="http://schemas.microsoft.com/office/drawing/2014/main" id="{DFA218C9-742E-511E-BA94-C411B5869722}"/>
              </a:ext>
            </a:extLst>
          </p:cNvPr>
          <p:cNvSpPr>
            <a:spLocks noGrp="1"/>
          </p:cNvSpPr>
          <p:nvPr userDrawn="1">
            <p:ph type="pic" sz="quarter" idx="23" hasCustomPrompt="1"/>
          </p:nvPr>
        </p:nvSpPr>
        <p:spPr>
          <a:xfrm>
            <a:off x="9424555" y="288036"/>
            <a:ext cx="607997" cy="608076"/>
          </a:xfrm>
        </p:spPr>
        <p:txBody>
          <a:bodyPr anchor="ctr"/>
          <a:lstStyle>
            <a:lvl1pPr algn="ctr">
              <a:defRPr sz="800"/>
            </a:lvl1pPr>
          </a:lstStyle>
          <a:p>
            <a:r>
              <a:rPr lang="en-US"/>
              <a:t>Pictogram</a:t>
            </a:r>
          </a:p>
        </p:txBody>
      </p:sp>
      <p:sp>
        <p:nvSpPr>
          <p:cNvPr id="10" name="Text Placeholder 4">
            <a:extLst>
              <a:ext uri="{FF2B5EF4-FFF2-40B4-BE49-F238E27FC236}">
                <a16:creationId xmlns:a16="http://schemas.microsoft.com/office/drawing/2014/main" id="{FFA8738A-CEF0-79AA-B419-B7680A6CC615}"/>
              </a:ext>
            </a:extLst>
          </p:cNvPr>
          <p:cNvSpPr>
            <a:spLocks noGrp="1"/>
          </p:cNvSpPr>
          <p:nvPr userDrawn="1">
            <p:ph type="body" sz="quarter" idx="24"/>
          </p:nvPr>
        </p:nvSpPr>
        <p:spPr>
          <a:xfrm>
            <a:off x="6389426" y="1239012"/>
            <a:ext cx="2476177" cy="3047238"/>
          </a:xfrm>
        </p:spPr>
        <p:txBody>
          <a:bodyPr/>
          <a:lstStyle>
            <a:lvl1pPr>
              <a:lnSpc>
                <a:spcPct val="100000"/>
              </a:lnSpc>
              <a:spcBef>
                <a:spcPts val="0"/>
              </a:spcBef>
              <a:spcAft>
                <a:spcPts val="600"/>
              </a:spcAft>
              <a:defRPr sz="1800">
                <a:solidFill>
                  <a:schemeClr val="tx1"/>
                </a:solidFill>
              </a:defRPr>
            </a:lvl1pPr>
            <a:lvl2pPr marL="201128" indent="-201128">
              <a:lnSpc>
                <a:spcPct val="100000"/>
              </a:lnSpc>
              <a:spcBef>
                <a:spcPts val="0"/>
              </a:spcBef>
              <a:spcAft>
                <a:spcPts val="600"/>
              </a:spcAft>
              <a:defRPr sz="1800">
                <a:solidFill>
                  <a:schemeClr val="tx1"/>
                </a:solidFill>
              </a:defRPr>
            </a:lvl2pPr>
            <a:lvl3pPr marL="402256" indent="-201128">
              <a:lnSpc>
                <a:spcPct val="100000"/>
              </a:lnSpc>
              <a:spcBef>
                <a:spcPts val="0"/>
              </a:spcBef>
              <a:spcAft>
                <a:spcPts val="600"/>
              </a:spcAft>
              <a:defRPr sz="1800">
                <a:solidFill>
                  <a:schemeClr val="tx1"/>
                </a:solidFill>
              </a:defRPr>
            </a:lvl3pPr>
            <a:lvl4pPr marL="557672" indent="-201128">
              <a:lnSpc>
                <a:spcPct val="100000"/>
              </a:lnSpc>
              <a:spcBef>
                <a:spcPts val="0"/>
              </a:spcBef>
              <a:spcAft>
                <a:spcPts val="600"/>
              </a:spcAft>
              <a:defRPr sz="1800">
                <a:solidFill>
                  <a:schemeClr val="tx1"/>
                </a:solidFill>
              </a:defRPr>
            </a:lvl4pPr>
            <a:lvl5pPr>
              <a:lnSpc>
                <a:spcPct val="100000"/>
              </a:lnSpc>
              <a:spcBef>
                <a:spcPts val="0"/>
              </a:spcBef>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Picture Placeholder 12">
            <a:extLst>
              <a:ext uri="{FF2B5EF4-FFF2-40B4-BE49-F238E27FC236}">
                <a16:creationId xmlns:a16="http://schemas.microsoft.com/office/drawing/2014/main" id="{742E71B1-B5F7-9235-D02B-4E7306F89829}"/>
              </a:ext>
            </a:extLst>
          </p:cNvPr>
          <p:cNvSpPr>
            <a:spLocks noGrp="1"/>
          </p:cNvSpPr>
          <p:nvPr userDrawn="1">
            <p:ph type="pic" sz="quarter" idx="25" hasCustomPrompt="1"/>
          </p:nvPr>
        </p:nvSpPr>
        <p:spPr>
          <a:xfrm>
            <a:off x="6389426" y="288036"/>
            <a:ext cx="607997" cy="608076"/>
          </a:xfrm>
        </p:spPr>
        <p:txBody>
          <a:bodyPr anchor="ctr"/>
          <a:lstStyle>
            <a:lvl1pPr algn="ctr">
              <a:defRPr sz="800"/>
            </a:lvl1pPr>
          </a:lstStyle>
          <a:p>
            <a:r>
              <a:rPr lang="en-US"/>
              <a:t>Pictogram</a:t>
            </a:r>
          </a:p>
        </p:txBody>
      </p:sp>
      <p:sp>
        <p:nvSpPr>
          <p:cNvPr id="15" name="Text Placeholder 4">
            <a:extLst>
              <a:ext uri="{FF2B5EF4-FFF2-40B4-BE49-F238E27FC236}">
                <a16:creationId xmlns:a16="http://schemas.microsoft.com/office/drawing/2014/main" id="{0B7FE31C-8FA8-1E02-8414-47C66592F2A1}"/>
              </a:ext>
            </a:extLst>
          </p:cNvPr>
          <p:cNvSpPr>
            <a:spLocks noGrp="1"/>
          </p:cNvSpPr>
          <p:nvPr userDrawn="1">
            <p:ph type="body" sz="quarter" idx="26"/>
          </p:nvPr>
        </p:nvSpPr>
        <p:spPr>
          <a:xfrm>
            <a:off x="3354298" y="1239012"/>
            <a:ext cx="2476177" cy="3047238"/>
          </a:xfrm>
        </p:spPr>
        <p:txBody>
          <a:bodyPr/>
          <a:lstStyle>
            <a:lvl1pPr>
              <a:lnSpc>
                <a:spcPct val="100000"/>
              </a:lnSpc>
              <a:spcBef>
                <a:spcPts val="0"/>
              </a:spcBef>
              <a:spcAft>
                <a:spcPts val="600"/>
              </a:spcAft>
              <a:defRPr sz="1800">
                <a:solidFill>
                  <a:schemeClr val="tx1"/>
                </a:solidFill>
              </a:defRPr>
            </a:lvl1pPr>
            <a:lvl2pPr marL="201128" indent="-201128">
              <a:lnSpc>
                <a:spcPct val="100000"/>
              </a:lnSpc>
              <a:spcBef>
                <a:spcPts val="0"/>
              </a:spcBef>
              <a:spcAft>
                <a:spcPts val="600"/>
              </a:spcAft>
              <a:defRPr sz="1800">
                <a:solidFill>
                  <a:schemeClr val="tx1"/>
                </a:solidFill>
              </a:defRPr>
            </a:lvl2pPr>
            <a:lvl3pPr marL="402256" indent="-201128">
              <a:lnSpc>
                <a:spcPct val="100000"/>
              </a:lnSpc>
              <a:spcBef>
                <a:spcPts val="0"/>
              </a:spcBef>
              <a:spcAft>
                <a:spcPts val="600"/>
              </a:spcAft>
              <a:defRPr sz="1800">
                <a:solidFill>
                  <a:schemeClr val="tx1"/>
                </a:solidFill>
              </a:defRPr>
            </a:lvl3pPr>
            <a:lvl4pPr marL="557672" indent="-201128">
              <a:lnSpc>
                <a:spcPct val="100000"/>
              </a:lnSpc>
              <a:spcBef>
                <a:spcPts val="0"/>
              </a:spcBef>
              <a:spcAft>
                <a:spcPts val="600"/>
              </a:spcAft>
              <a:defRPr sz="1800">
                <a:solidFill>
                  <a:schemeClr val="tx1"/>
                </a:solidFill>
              </a:defRPr>
            </a:lvl4pPr>
            <a:lvl5pPr>
              <a:lnSpc>
                <a:spcPct val="100000"/>
              </a:lnSpc>
              <a:spcBef>
                <a:spcPts val="0"/>
              </a:spcBef>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6" name="Picture Placeholder 12">
            <a:extLst>
              <a:ext uri="{FF2B5EF4-FFF2-40B4-BE49-F238E27FC236}">
                <a16:creationId xmlns:a16="http://schemas.microsoft.com/office/drawing/2014/main" id="{E798A212-9B60-58A9-FAAF-19FACBA14613}"/>
              </a:ext>
            </a:extLst>
          </p:cNvPr>
          <p:cNvSpPr>
            <a:spLocks noGrp="1"/>
          </p:cNvSpPr>
          <p:nvPr userDrawn="1">
            <p:ph type="pic" sz="quarter" idx="27" hasCustomPrompt="1"/>
          </p:nvPr>
        </p:nvSpPr>
        <p:spPr>
          <a:xfrm>
            <a:off x="3354298" y="288036"/>
            <a:ext cx="607997" cy="608076"/>
          </a:xfrm>
        </p:spPr>
        <p:txBody>
          <a:bodyPr anchor="ctr"/>
          <a:lstStyle>
            <a:lvl1pPr algn="ctr">
              <a:defRPr sz="800"/>
            </a:lvl1pPr>
          </a:lstStyle>
          <a:p>
            <a:r>
              <a:rPr lang="en-US"/>
              <a:t>Pictogram</a:t>
            </a:r>
          </a:p>
        </p:txBody>
      </p:sp>
      <p:sp>
        <p:nvSpPr>
          <p:cNvPr id="4" name="Footer Placeholder 1">
            <a:extLst>
              <a:ext uri="{FF2B5EF4-FFF2-40B4-BE49-F238E27FC236}">
                <a16:creationId xmlns:a16="http://schemas.microsoft.com/office/drawing/2014/main" id="{708C075F-C93C-07FC-A0F1-23C5342F3420}"/>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 2023 IBM Corporation</a:t>
            </a:r>
          </a:p>
        </p:txBody>
      </p:sp>
    </p:spTree>
    <p:extLst>
      <p:ext uri="{BB962C8B-B14F-4D97-AF65-F5344CB8AC3E}">
        <p14:creationId xmlns:p14="http://schemas.microsoft.com/office/powerpoint/2010/main" val="3688291755"/>
      </p:ext>
    </p:extLst>
  </p:cSld>
  <p:clrMapOvr>
    <a:masterClrMapping/>
  </p:clrMapOvr>
  <p:transition spd="med">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Title, icons, 2x2 callout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31099CB-CB87-D5D5-506D-4B49C08161D3}"/>
              </a:ext>
            </a:extLst>
          </p:cNvPr>
          <p:cNvSpPr>
            <a:spLocks noGrp="1"/>
          </p:cNvSpPr>
          <p:nvPr>
            <p:ph type="body" sz="quarter" idx="11"/>
          </p:nvPr>
        </p:nvSpPr>
        <p:spPr>
          <a:xfrm>
            <a:off x="288888" y="2675700"/>
            <a:ext cx="3334903" cy="754063"/>
          </a:xfrm>
        </p:spPr>
        <p:txBody>
          <a:bodyPr/>
          <a:lstStyle>
            <a:lvl1pPr>
              <a:lnSpc>
                <a:spcPct val="100000"/>
              </a:lnSpc>
              <a:spcBef>
                <a:spcPts val="0"/>
              </a:spcBef>
              <a:defRPr sz="1800">
                <a:solidFill>
                  <a:schemeClr val="tx1"/>
                </a:solidFill>
              </a:defRPr>
            </a:lvl1pPr>
            <a:lvl2pPr marL="201128" indent="-201128">
              <a:lnSpc>
                <a:spcPct val="100000"/>
              </a:lnSpc>
              <a:spcBef>
                <a:spcPts val="0"/>
              </a:spcBef>
              <a:defRPr sz="1800">
                <a:solidFill>
                  <a:schemeClr val="tx1"/>
                </a:solidFill>
              </a:defRPr>
            </a:lvl2pPr>
            <a:lvl3pPr marL="402256" indent="-201128">
              <a:lnSpc>
                <a:spcPct val="100000"/>
              </a:lnSpc>
              <a:spcBef>
                <a:spcPts val="0"/>
              </a:spcBef>
              <a:defRPr sz="1800">
                <a:solidFill>
                  <a:schemeClr val="tx1"/>
                </a:solidFill>
              </a:defRPr>
            </a:lvl3pPr>
            <a:lvl4pPr marL="557672" indent="-201128">
              <a:lnSpc>
                <a:spcPct val="100000"/>
              </a:lnSpc>
              <a:spcBef>
                <a:spcPts val="0"/>
              </a:spcBef>
              <a:defRPr sz="1800">
                <a:solidFill>
                  <a:schemeClr val="tx1"/>
                </a:solidFill>
              </a:defRPr>
            </a:lvl4pPr>
            <a:lvl5pPr>
              <a:lnSpc>
                <a:spcPct val="100000"/>
              </a:lnSpc>
              <a:spcBef>
                <a:spcPts val="0"/>
              </a:spcBef>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Text Placeholder 6">
            <a:extLst>
              <a:ext uri="{FF2B5EF4-FFF2-40B4-BE49-F238E27FC236}">
                <a16:creationId xmlns:a16="http://schemas.microsoft.com/office/drawing/2014/main" id="{FC1DA3C4-E728-0E45-C91D-8EDF4B495FFC}"/>
              </a:ext>
            </a:extLst>
          </p:cNvPr>
          <p:cNvSpPr>
            <a:spLocks noGrp="1"/>
          </p:cNvSpPr>
          <p:nvPr>
            <p:ph type="body" sz="quarter" idx="12"/>
          </p:nvPr>
        </p:nvSpPr>
        <p:spPr>
          <a:xfrm>
            <a:off x="6381808" y="2674938"/>
            <a:ext cx="3333316" cy="754063"/>
          </a:xfrm>
        </p:spPr>
        <p:txBody>
          <a:bodyPr/>
          <a:lstStyle>
            <a:lvl1pPr>
              <a:lnSpc>
                <a:spcPct val="100000"/>
              </a:lnSpc>
              <a:spcBef>
                <a:spcPts val="0"/>
              </a:spcBef>
              <a:defRPr sz="1800">
                <a:solidFill>
                  <a:schemeClr val="tx1"/>
                </a:solidFill>
              </a:defRPr>
            </a:lvl1pPr>
            <a:lvl2pPr marL="201128" indent="-201128">
              <a:lnSpc>
                <a:spcPct val="100000"/>
              </a:lnSpc>
              <a:spcBef>
                <a:spcPts val="0"/>
              </a:spcBef>
              <a:defRPr sz="1800">
                <a:solidFill>
                  <a:schemeClr val="tx1"/>
                </a:solidFill>
              </a:defRPr>
            </a:lvl2pPr>
            <a:lvl3pPr marL="402256" indent="-201128">
              <a:lnSpc>
                <a:spcPct val="100000"/>
              </a:lnSpc>
              <a:spcBef>
                <a:spcPts val="0"/>
              </a:spcBef>
              <a:defRPr sz="1800">
                <a:solidFill>
                  <a:schemeClr val="tx1"/>
                </a:solidFill>
              </a:defRPr>
            </a:lvl3pPr>
            <a:lvl4pPr marL="557672" indent="-201128">
              <a:lnSpc>
                <a:spcPct val="100000"/>
              </a:lnSpc>
              <a:spcBef>
                <a:spcPts val="0"/>
              </a:spcBef>
              <a:defRPr sz="1800">
                <a:solidFill>
                  <a:schemeClr val="tx1"/>
                </a:solidFill>
              </a:defRPr>
            </a:lvl4pPr>
            <a:lvl5pPr>
              <a:lnSpc>
                <a:spcPct val="100000"/>
              </a:lnSpc>
              <a:spcBef>
                <a:spcPts val="0"/>
              </a:spcBef>
              <a:defRPr sz="2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B0565063-698E-31B0-B619-B99A9A0B3DB6}"/>
              </a:ext>
            </a:extLst>
          </p:cNvPr>
          <p:cNvSpPr>
            <a:spLocks noGrp="1"/>
          </p:cNvSpPr>
          <p:nvPr>
            <p:ph type="body" sz="quarter" idx="13"/>
          </p:nvPr>
        </p:nvSpPr>
        <p:spPr>
          <a:xfrm>
            <a:off x="288887" y="5147889"/>
            <a:ext cx="3334904" cy="754063"/>
          </a:xfrm>
        </p:spPr>
        <p:txBody>
          <a:bodyPr/>
          <a:lstStyle>
            <a:lvl1pPr>
              <a:lnSpc>
                <a:spcPct val="100000"/>
              </a:lnSpc>
              <a:spcBef>
                <a:spcPts val="0"/>
              </a:spcBef>
              <a:defRPr sz="1800">
                <a:solidFill>
                  <a:schemeClr val="tx1"/>
                </a:solidFill>
              </a:defRPr>
            </a:lvl1pPr>
            <a:lvl2pPr marL="201128" indent="-201128">
              <a:lnSpc>
                <a:spcPct val="100000"/>
              </a:lnSpc>
              <a:spcBef>
                <a:spcPts val="0"/>
              </a:spcBef>
              <a:defRPr sz="1800">
                <a:solidFill>
                  <a:schemeClr val="tx1"/>
                </a:solidFill>
              </a:defRPr>
            </a:lvl2pPr>
            <a:lvl3pPr marL="402256" indent="-201128">
              <a:lnSpc>
                <a:spcPct val="100000"/>
              </a:lnSpc>
              <a:spcBef>
                <a:spcPts val="0"/>
              </a:spcBef>
              <a:defRPr sz="1800">
                <a:solidFill>
                  <a:schemeClr val="tx1"/>
                </a:solidFill>
              </a:defRPr>
            </a:lvl3pPr>
            <a:lvl4pPr marL="557672" indent="-201128">
              <a:lnSpc>
                <a:spcPct val="100000"/>
              </a:lnSpc>
              <a:spcBef>
                <a:spcPts val="0"/>
              </a:spcBef>
              <a:defRPr sz="1800">
                <a:solidFill>
                  <a:schemeClr val="tx1"/>
                </a:solidFill>
              </a:defRPr>
            </a:lvl4pPr>
            <a:lvl5pPr>
              <a:lnSpc>
                <a:spcPct val="100000"/>
              </a:lnSpc>
              <a:spcBef>
                <a:spcPts val="0"/>
              </a:spcBef>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Text Placeholder 10">
            <a:extLst>
              <a:ext uri="{FF2B5EF4-FFF2-40B4-BE49-F238E27FC236}">
                <a16:creationId xmlns:a16="http://schemas.microsoft.com/office/drawing/2014/main" id="{B4E44FFD-1EB7-1873-F6D1-67DE839EF09E}"/>
              </a:ext>
            </a:extLst>
          </p:cNvPr>
          <p:cNvSpPr>
            <a:spLocks noGrp="1"/>
          </p:cNvSpPr>
          <p:nvPr>
            <p:ph type="body" sz="quarter" idx="14"/>
          </p:nvPr>
        </p:nvSpPr>
        <p:spPr>
          <a:xfrm>
            <a:off x="6381809" y="5146365"/>
            <a:ext cx="3333316" cy="754063"/>
          </a:xfrm>
        </p:spPr>
        <p:txBody>
          <a:bodyPr/>
          <a:lstStyle>
            <a:lvl1pPr>
              <a:lnSpc>
                <a:spcPct val="100000"/>
              </a:lnSpc>
              <a:spcBef>
                <a:spcPts val="0"/>
              </a:spcBef>
              <a:defRPr sz="1800">
                <a:solidFill>
                  <a:schemeClr val="tx1"/>
                </a:solidFill>
              </a:defRPr>
            </a:lvl1pPr>
            <a:lvl2pPr marL="201128" indent="-201128">
              <a:lnSpc>
                <a:spcPct val="100000"/>
              </a:lnSpc>
              <a:spcBef>
                <a:spcPts val="0"/>
              </a:spcBef>
              <a:defRPr sz="1800">
                <a:solidFill>
                  <a:schemeClr val="tx1"/>
                </a:solidFill>
              </a:defRPr>
            </a:lvl2pPr>
            <a:lvl3pPr marL="402256" indent="-201128">
              <a:lnSpc>
                <a:spcPct val="100000"/>
              </a:lnSpc>
              <a:spcBef>
                <a:spcPts val="0"/>
              </a:spcBef>
              <a:defRPr sz="1800">
                <a:solidFill>
                  <a:schemeClr val="tx1"/>
                </a:solidFill>
              </a:defRPr>
            </a:lvl3pPr>
            <a:lvl4pPr marL="557672" indent="-201128">
              <a:lnSpc>
                <a:spcPct val="100000"/>
              </a:lnSpc>
              <a:spcBef>
                <a:spcPts val="0"/>
              </a:spcBef>
              <a:defRPr sz="1800">
                <a:solidFill>
                  <a:schemeClr val="tx1"/>
                </a:solidFill>
              </a:defRPr>
            </a:lvl4pPr>
            <a:lvl5pPr>
              <a:lnSpc>
                <a:spcPct val="100000"/>
              </a:lnSpc>
              <a:spcBef>
                <a:spcPts val="0"/>
              </a:spcBef>
              <a:defRPr sz="2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Picture Placeholder 12">
            <a:extLst>
              <a:ext uri="{FF2B5EF4-FFF2-40B4-BE49-F238E27FC236}">
                <a16:creationId xmlns:a16="http://schemas.microsoft.com/office/drawing/2014/main" id="{30AB5158-BCB8-39EE-DA85-F2CD01699FBB}"/>
              </a:ext>
            </a:extLst>
          </p:cNvPr>
          <p:cNvSpPr>
            <a:spLocks noGrp="1"/>
          </p:cNvSpPr>
          <p:nvPr>
            <p:ph type="pic" sz="quarter" idx="15" hasCustomPrompt="1"/>
          </p:nvPr>
        </p:nvSpPr>
        <p:spPr>
          <a:xfrm>
            <a:off x="288887" y="1724724"/>
            <a:ext cx="607997" cy="608076"/>
          </a:xfrm>
        </p:spPr>
        <p:txBody>
          <a:bodyPr anchor="ctr"/>
          <a:lstStyle>
            <a:lvl1pPr algn="ctr">
              <a:defRPr sz="800"/>
            </a:lvl1pPr>
          </a:lstStyle>
          <a:p>
            <a:r>
              <a:rPr lang="en-US"/>
              <a:t>Pictogram</a:t>
            </a:r>
          </a:p>
        </p:txBody>
      </p:sp>
      <p:sp>
        <p:nvSpPr>
          <p:cNvPr id="15" name="Picture Placeholder 14">
            <a:extLst>
              <a:ext uri="{FF2B5EF4-FFF2-40B4-BE49-F238E27FC236}">
                <a16:creationId xmlns:a16="http://schemas.microsoft.com/office/drawing/2014/main" id="{3C3730E5-61EB-7405-CC85-AB04242CDBC4}"/>
              </a:ext>
            </a:extLst>
          </p:cNvPr>
          <p:cNvSpPr>
            <a:spLocks noGrp="1"/>
          </p:cNvSpPr>
          <p:nvPr>
            <p:ph type="pic" sz="quarter" idx="16" hasCustomPrompt="1"/>
          </p:nvPr>
        </p:nvSpPr>
        <p:spPr>
          <a:xfrm>
            <a:off x="6381808" y="1724724"/>
            <a:ext cx="607997" cy="608076"/>
          </a:xfrm>
        </p:spPr>
        <p:txBody>
          <a:bodyPr anchor="ctr"/>
          <a:lstStyle>
            <a:lvl1pPr algn="ctr">
              <a:defRPr sz="800"/>
            </a:lvl1pPr>
          </a:lstStyle>
          <a:p>
            <a:r>
              <a:rPr lang="en-US"/>
              <a:t>Pictogram</a:t>
            </a:r>
          </a:p>
        </p:txBody>
      </p:sp>
      <p:sp>
        <p:nvSpPr>
          <p:cNvPr id="17" name="Picture Placeholder 16">
            <a:extLst>
              <a:ext uri="{FF2B5EF4-FFF2-40B4-BE49-F238E27FC236}">
                <a16:creationId xmlns:a16="http://schemas.microsoft.com/office/drawing/2014/main" id="{62C94928-6A9B-2EA7-301C-71E5F2547C8A}"/>
              </a:ext>
            </a:extLst>
          </p:cNvPr>
          <p:cNvSpPr>
            <a:spLocks noGrp="1"/>
          </p:cNvSpPr>
          <p:nvPr>
            <p:ph type="pic" sz="quarter" idx="17" hasCustomPrompt="1"/>
          </p:nvPr>
        </p:nvSpPr>
        <p:spPr>
          <a:xfrm>
            <a:off x="288887" y="4192340"/>
            <a:ext cx="607997" cy="608076"/>
          </a:xfrm>
        </p:spPr>
        <p:txBody>
          <a:bodyPr anchor="ctr"/>
          <a:lstStyle>
            <a:lvl1pPr algn="ctr">
              <a:defRPr sz="800"/>
            </a:lvl1pPr>
          </a:lstStyle>
          <a:p>
            <a:r>
              <a:rPr lang="en-US"/>
              <a:t>Pictogram</a:t>
            </a:r>
          </a:p>
        </p:txBody>
      </p:sp>
      <p:sp>
        <p:nvSpPr>
          <p:cNvPr id="19" name="Picture Placeholder 18">
            <a:extLst>
              <a:ext uri="{FF2B5EF4-FFF2-40B4-BE49-F238E27FC236}">
                <a16:creationId xmlns:a16="http://schemas.microsoft.com/office/drawing/2014/main" id="{2E840026-2FAF-826F-DCFD-3FF0082B0823}"/>
              </a:ext>
            </a:extLst>
          </p:cNvPr>
          <p:cNvSpPr>
            <a:spLocks noGrp="1"/>
          </p:cNvSpPr>
          <p:nvPr>
            <p:ph type="pic" sz="quarter" idx="18" hasCustomPrompt="1"/>
          </p:nvPr>
        </p:nvSpPr>
        <p:spPr>
          <a:xfrm>
            <a:off x="6381808" y="4193865"/>
            <a:ext cx="607997" cy="608076"/>
          </a:xfrm>
        </p:spPr>
        <p:txBody>
          <a:bodyPr anchor="ctr"/>
          <a:lstStyle>
            <a:lvl1pPr algn="ctr">
              <a:defRPr sz="800"/>
            </a:lvl1pPr>
          </a:lstStyle>
          <a:p>
            <a:r>
              <a:rPr lang="en-US"/>
              <a:t>Pictogram</a:t>
            </a:r>
          </a:p>
        </p:txBody>
      </p:sp>
      <p:cxnSp>
        <p:nvCxnSpPr>
          <p:cNvPr id="14" name="Straight Connector 13">
            <a:extLst>
              <a:ext uri="{FF2B5EF4-FFF2-40B4-BE49-F238E27FC236}">
                <a16:creationId xmlns:a16="http://schemas.microsoft.com/office/drawing/2014/main" id="{00A530A6-2F26-DA70-D0D9-6DD90453CEC1}"/>
              </a:ext>
            </a:extLst>
          </p:cNvPr>
          <p:cNvCxnSpPr>
            <a:cxnSpLocks/>
          </p:cNvCxnSpPr>
          <p:nvPr userDrawn="1"/>
        </p:nvCxnSpPr>
        <p:spPr bwMode="auto">
          <a:xfrm>
            <a:off x="6095206" y="1714500"/>
            <a:ext cx="0" cy="428625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9C5483A0-0E31-72CE-21C3-6248FAEBC09A}"/>
              </a:ext>
            </a:extLst>
          </p:cNvPr>
          <p:cNvCxnSpPr>
            <a:cxnSpLocks/>
          </p:cNvCxnSpPr>
          <p:nvPr userDrawn="1"/>
        </p:nvCxnSpPr>
        <p:spPr bwMode="auto">
          <a:xfrm>
            <a:off x="284126" y="3857625"/>
            <a:ext cx="1162057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 name="Slide Number">
            <a:extLst>
              <a:ext uri="{FF2B5EF4-FFF2-40B4-BE49-F238E27FC236}">
                <a16:creationId xmlns:a16="http://schemas.microsoft.com/office/drawing/2014/main" id="{FDDCE3A8-54F6-70FC-38D0-2AF2D8AB71EE}"/>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6" name="Title 1">
            <a:extLst>
              <a:ext uri="{FF2B5EF4-FFF2-40B4-BE49-F238E27FC236}">
                <a16:creationId xmlns:a16="http://schemas.microsoft.com/office/drawing/2014/main" id="{52EBAB1D-E41A-FCE6-D13F-87955CDFEE44}"/>
              </a:ext>
            </a:extLst>
          </p:cNvPr>
          <p:cNvSpPr>
            <a:spLocks noGrp="1"/>
          </p:cNvSpPr>
          <p:nvPr>
            <p:ph type="title"/>
          </p:nvPr>
        </p:nvSpPr>
        <p:spPr>
          <a:xfrm>
            <a:off x="268951" y="198287"/>
            <a:ext cx="11620573" cy="1290543"/>
          </a:xfrm>
        </p:spPr>
        <p:txBody>
          <a:bodyPr rIns="457200"/>
          <a:lstStyle>
            <a:lvl1pPr>
              <a:lnSpc>
                <a:spcPct val="100000"/>
              </a:lnSpc>
              <a:defRPr>
                <a:solidFill>
                  <a:schemeClr val="tx2"/>
                </a:solidFill>
              </a:defRPr>
            </a:lvl1pPr>
          </a:lstStyle>
          <a:p>
            <a:r>
              <a:rPr lang="en-US" dirty="0"/>
              <a:t>Click to edit Master title style</a:t>
            </a:r>
          </a:p>
        </p:txBody>
      </p:sp>
      <p:sp>
        <p:nvSpPr>
          <p:cNvPr id="8" name="Footer Placeholder 1">
            <a:extLst>
              <a:ext uri="{FF2B5EF4-FFF2-40B4-BE49-F238E27FC236}">
                <a16:creationId xmlns:a16="http://schemas.microsoft.com/office/drawing/2014/main" id="{57895912-82BE-A180-A2EE-6DED0F5F5B62}"/>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 2023 IBM Corporation</a:t>
            </a:r>
          </a:p>
        </p:txBody>
      </p:sp>
    </p:spTree>
    <p:extLst>
      <p:ext uri="{BB962C8B-B14F-4D97-AF65-F5344CB8AC3E}">
        <p14:creationId xmlns:p14="http://schemas.microsoft.com/office/powerpoint/2010/main" val="818247059"/>
      </p:ext>
    </p:extLst>
  </p:cSld>
  <p:clrMapOvr>
    <a:masterClrMapping/>
  </p:clrMapOvr>
  <p:transition spd="med">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Icons, 4 callout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31099CB-CB87-D5D5-506D-4B49C08161D3}"/>
              </a:ext>
            </a:extLst>
          </p:cNvPr>
          <p:cNvSpPr>
            <a:spLocks noGrp="1"/>
          </p:cNvSpPr>
          <p:nvPr>
            <p:ph type="body" sz="quarter" idx="11"/>
          </p:nvPr>
        </p:nvSpPr>
        <p:spPr>
          <a:xfrm>
            <a:off x="287999" y="1239012"/>
            <a:ext cx="3334903" cy="1524000"/>
          </a:xfrm>
        </p:spPr>
        <p:txBody>
          <a:bodyPr/>
          <a:lstStyle>
            <a:lvl1pPr>
              <a:lnSpc>
                <a:spcPct val="100000"/>
              </a:lnSpc>
              <a:spcBef>
                <a:spcPts val="0"/>
              </a:spcBef>
              <a:defRPr sz="1800">
                <a:solidFill>
                  <a:schemeClr val="tx1"/>
                </a:solidFill>
              </a:defRPr>
            </a:lvl1pPr>
            <a:lvl2pPr marL="201128" indent="-201128">
              <a:lnSpc>
                <a:spcPct val="100000"/>
              </a:lnSpc>
              <a:spcBef>
                <a:spcPts val="0"/>
              </a:spcBef>
              <a:defRPr sz="1800">
                <a:solidFill>
                  <a:schemeClr val="tx1"/>
                </a:solidFill>
              </a:defRPr>
            </a:lvl2pPr>
            <a:lvl3pPr marL="402256" indent="-201128">
              <a:lnSpc>
                <a:spcPct val="100000"/>
              </a:lnSpc>
              <a:spcBef>
                <a:spcPts val="0"/>
              </a:spcBef>
              <a:defRPr sz="1800">
                <a:solidFill>
                  <a:schemeClr val="tx1"/>
                </a:solidFill>
              </a:defRPr>
            </a:lvl3pPr>
            <a:lvl4pPr marL="557672" indent="-201128">
              <a:lnSpc>
                <a:spcPct val="100000"/>
              </a:lnSpc>
              <a:spcBef>
                <a:spcPts val="0"/>
              </a:spcBef>
              <a:defRPr sz="1800">
                <a:solidFill>
                  <a:schemeClr val="tx1"/>
                </a:solidFill>
              </a:defRPr>
            </a:lvl4pPr>
            <a:lvl5pPr>
              <a:lnSpc>
                <a:spcPct val="100000"/>
              </a:lnSpc>
              <a:spcBef>
                <a:spcPts val="0"/>
              </a:spcBef>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Text Placeholder 6">
            <a:extLst>
              <a:ext uri="{FF2B5EF4-FFF2-40B4-BE49-F238E27FC236}">
                <a16:creationId xmlns:a16="http://schemas.microsoft.com/office/drawing/2014/main" id="{FC1DA3C4-E728-0E45-C91D-8EDF4B495FFC}"/>
              </a:ext>
            </a:extLst>
          </p:cNvPr>
          <p:cNvSpPr>
            <a:spLocks noGrp="1"/>
          </p:cNvSpPr>
          <p:nvPr>
            <p:ph type="body" sz="quarter" idx="12"/>
          </p:nvPr>
        </p:nvSpPr>
        <p:spPr>
          <a:xfrm>
            <a:off x="6380919" y="1238250"/>
            <a:ext cx="3333316" cy="1524000"/>
          </a:xfrm>
        </p:spPr>
        <p:txBody>
          <a:bodyPr/>
          <a:lstStyle>
            <a:lvl1pPr>
              <a:lnSpc>
                <a:spcPct val="100000"/>
              </a:lnSpc>
              <a:spcBef>
                <a:spcPts val="0"/>
              </a:spcBef>
              <a:defRPr sz="1800">
                <a:solidFill>
                  <a:schemeClr val="tx1"/>
                </a:solidFill>
              </a:defRPr>
            </a:lvl1pPr>
            <a:lvl2pPr marL="201128" indent="-201128">
              <a:lnSpc>
                <a:spcPct val="100000"/>
              </a:lnSpc>
              <a:spcBef>
                <a:spcPts val="0"/>
              </a:spcBef>
              <a:defRPr sz="1800">
                <a:solidFill>
                  <a:schemeClr val="tx1"/>
                </a:solidFill>
              </a:defRPr>
            </a:lvl2pPr>
            <a:lvl3pPr marL="402256" indent="-201128">
              <a:lnSpc>
                <a:spcPct val="100000"/>
              </a:lnSpc>
              <a:spcBef>
                <a:spcPts val="0"/>
              </a:spcBef>
              <a:defRPr sz="1800">
                <a:solidFill>
                  <a:schemeClr val="tx1"/>
                </a:solidFill>
              </a:defRPr>
            </a:lvl3pPr>
            <a:lvl4pPr marL="557672" indent="-201128">
              <a:lnSpc>
                <a:spcPct val="100000"/>
              </a:lnSpc>
              <a:spcBef>
                <a:spcPts val="0"/>
              </a:spcBef>
              <a:defRPr sz="1800">
                <a:solidFill>
                  <a:schemeClr val="tx1"/>
                </a:solidFill>
              </a:defRPr>
            </a:lvl4pPr>
            <a:lvl5pPr>
              <a:lnSpc>
                <a:spcPct val="100000"/>
              </a:lnSpc>
              <a:spcBef>
                <a:spcPts val="0"/>
              </a:spcBef>
              <a:defRPr sz="2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B0565063-698E-31B0-B619-B99A9A0B3DB6}"/>
              </a:ext>
            </a:extLst>
          </p:cNvPr>
          <p:cNvSpPr>
            <a:spLocks noGrp="1"/>
          </p:cNvSpPr>
          <p:nvPr>
            <p:ph type="body" sz="quarter" idx="13"/>
          </p:nvPr>
        </p:nvSpPr>
        <p:spPr>
          <a:xfrm>
            <a:off x="287998" y="4392940"/>
            <a:ext cx="3334904" cy="1524000"/>
          </a:xfrm>
        </p:spPr>
        <p:txBody>
          <a:bodyPr/>
          <a:lstStyle>
            <a:lvl1pPr>
              <a:lnSpc>
                <a:spcPct val="100000"/>
              </a:lnSpc>
              <a:spcBef>
                <a:spcPts val="0"/>
              </a:spcBef>
              <a:defRPr sz="1800">
                <a:solidFill>
                  <a:schemeClr val="tx1"/>
                </a:solidFill>
              </a:defRPr>
            </a:lvl1pPr>
            <a:lvl2pPr marL="201128" indent="-201128">
              <a:lnSpc>
                <a:spcPct val="100000"/>
              </a:lnSpc>
              <a:spcBef>
                <a:spcPts val="0"/>
              </a:spcBef>
              <a:defRPr sz="1800">
                <a:solidFill>
                  <a:schemeClr val="tx1"/>
                </a:solidFill>
              </a:defRPr>
            </a:lvl2pPr>
            <a:lvl3pPr marL="402256" indent="-201128">
              <a:lnSpc>
                <a:spcPct val="100000"/>
              </a:lnSpc>
              <a:spcBef>
                <a:spcPts val="0"/>
              </a:spcBef>
              <a:defRPr sz="1800">
                <a:solidFill>
                  <a:schemeClr val="tx1"/>
                </a:solidFill>
              </a:defRPr>
            </a:lvl3pPr>
            <a:lvl4pPr marL="557672" indent="-201128">
              <a:lnSpc>
                <a:spcPct val="100000"/>
              </a:lnSpc>
              <a:spcBef>
                <a:spcPts val="0"/>
              </a:spcBef>
              <a:defRPr sz="1800">
                <a:solidFill>
                  <a:schemeClr val="tx1"/>
                </a:solidFill>
              </a:defRPr>
            </a:lvl4pPr>
            <a:lvl5pPr>
              <a:lnSpc>
                <a:spcPct val="100000"/>
              </a:lnSpc>
              <a:spcBef>
                <a:spcPts val="0"/>
              </a:spcBef>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Text Placeholder 10">
            <a:extLst>
              <a:ext uri="{FF2B5EF4-FFF2-40B4-BE49-F238E27FC236}">
                <a16:creationId xmlns:a16="http://schemas.microsoft.com/office/drawing/2014/main" id="{B4E44FFD-1EB7-1873-F6D1-67DE839EF09E}"/>
              </a:ext>
            </a:extLst>
          </p:cNvPr>
          <p:cNvSpPr>
            <a:spLocks noGrp="1"/>
          </p:cNvSpPr>
          <p:nvPr>
            <p:ph type="body" sz="quarter" idx="14"/>
          </p:nvPr>
        </p:nvSpPr>
        <p:spPr>
          <a:xfrm>
            <a:off x="6380920" y="4391416"/>
            <a:ext cx="3333316" cy="1524000"/>
          </a:xfrm>
        </p:spPr>
        <p:txBody>
          <a:bodyPr/>
          <a:lstStyle>
            <a:lvl1pPr>
              <a:lnSpc>
                <a:spcPct val="100000"/>
              </a:lnSpc>
              <a:spcBef>
                <a:spcPts val="0"/>
              </a:spcBef>
              <a:defRPr sz="1800">
                <a:solidFill>
                  <a:schemeClr val="tx1"/>
                </a:solidFill>
              </a:defRPr>
            </a:lvl1pPr>
            <a:lvl2pPr marL="201128" indent="-201128">
              <a:lnSpc>
                <a:spcPct val="100000"/>
              </a:lnSpc>
              <a:spcBef>
                <a:spcPts val="0"/>
              </a:spcBef>
              <a:defRPr sz="1800">
                <a:solidFill>
                  <a:schemeClr val="tx1"/>
                </a:solidFill>
              </a:defRPr>
            </a:lvl2pPr>
            <a:lvl3pPr marL="402256" indent="-201128">
              <a:lnSpc>
                <a:spcPct val="100000"/>
              </a:lnSpc>
              <a:spcBef>
                <a:spcPts val="0"/>
              </a:spcBef>
              <a:defRPr sz="1800">
                <a:solidFill>
                  <a:schemeClr val="tx1"/>
                </a:solidFill>
              </a:defRPr>
            </a:lvl3pPr>
            <a:lvl4pPr marL="557672" indent="-201128">
              <a:lnSpc>
                <a:spcPct val="100000"/>
              </a:lnSpc>
              <a:spcBef>
                <a:spcPts val="0"/>
              </a:spcBef>
              <a:defRPr sz="1800">
                <a:solidFill>
                  <a:schemeClr val="tx1"/>
                </a:solidFill>
              </a:defRPr>
            </a:lvl4pPr>
            <a:lvl5pPr>
              <a:lnSpc>
                <a:spcPct val="100000"/>
              </a:lnSpc>
              <a:spcBef>
                <a:spcPts val="0"/>
              </a:spcBef>
              <a:defRPr sz="2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Picture Placeholder 12">
            <a:extLst>
              <a:ext uri="{FF2B5EF4-FFF2-40B4-BE49-F238E27FC236}">
                <a16:creationId xmlns:a16="http://schemas.microsoft.com/office/drawing/2014/main" id="{30AB5158-BCB8-39EE-DA85-F2CD01699FBB}"/>
              </a:ext>
            </a:extLst>
          </p:cNvPr>
          <p:cNvSpPr>
            <a:spLocks noGrp="1"/>
          </p:cNvSpPr>
          <p:nvPr>
            <p:ph type="pic" sz="quarter" idx="15" hasCustomPrompt="1"/>
          </p:nvPr>
        </p:nvSpPr>
        <p:spPr>
          <a:xfrm>
            <a:off x="287998" y="288036"/>
            <a:ext cx="607997" cy="608076"/>
          </a:xfrm>
        </p:spPr>
        <p:txBody>
          <a:bodyPr anchor="ctr"/>
          <a:lstStyle>
            <a:lvl1pPr algn="ctr">
              <a:defRPr sz="800"/>
            </a:lvl1pPr>
          </a:lstStyle>
          <a:p>
            <a:r>
              <a:rPr lang="en-US"/>
              <a:t>Pictogram</a:t>
            </a:r>
          </a:p>
        </p:txBody>
      </p:sp>
      <p:sp>
        <p:nvSpPr>
          <p:cNvPr id="15" name="Picture Placeholder 14">
            <a:extLst>
              <a:ext uri="{FF2B5EF4-FFF2-40B4-BE49-F238E27FC236}">
                <a16:creationId xmlns:a16="http://schemas.microsoft.com/office/drawing/2014/main" id="{3C3730E5-61EB-7405-CC85-AB04242CDBC4}"/>
              </a:ext>
            </a:extLst>
          </p:cNvPr>
          <p:cNvSpPr>
            <a:spLocks noGrp="1"/>
          </p:cNvSpPr>
          <p:nvPr>
            <p:ph type="pic" sz="quarter" idx="16" hasCustomPrompt="1"/>
          </p:nvPr>
        </p:nvSpPr>
        <p:spPr>
          <a:xfrm>
            <a:off x="6380919" y="288036"/>
            <a:ext cx="607997" cy="608076"/>
          </a:xfrm>
        </p:spPr>
        <p:txBody>
          <a:bodyPr anchor="ctr"/>
          <a:lstStyle>
            <a:lvl1pPr algn="ctr">
              <a:defRPr sz="800"/>
            </a:lvl1pPr>
          </a:lstStyle>
          <a:p>
            <a:r>
              <a:rPr lang="en-US"/>
              <a:t>Pictogram</a:t>
            </a:r>
          </a:p>
        </p:txBody>
      </p:sp>
      <p:sp>
        <p:nvSpPr>
          <p:cNvPr id="17" name="Picture Placeholder 16">
            <a:extLst>
              <a:ext uri="{FF2B5EF4-FFF2-40B4-BE49-F238E27FC236}">
                <a16:creationId xmlns:a16="http://schemas.microsoft.com/office/drawing/2014/main" id="{62C94928-6A9B-2EA7-301C-71E5F2547C8A}"/>
              </a:ext>
            </a:extLst>
          </p:cNvPr>
          <p:cNvSpPr>
            <a:spLocks noGrp="1"/>
          </p:cNvSpPr>
          <p:nvPr>
            <p:ph type="pic" sz="quarter" idx="17" hasCustomPrompt="1"/>
          </p:nvPr>
        </p:nvSpPr>
        <p:spPr>
          <a:xfrm>
            <a:off x="287998" y="3437392"/>
            <a:ext cx="607997" cy="608076"/>
          </a:xfrm>
        </p:spPr>
        <p:txBody>
          <a:bodyPr anchor="ctr"/>
          <a:lstStyle>
            <a:lvl1pPr algn="ctr">
              <a:defRPr sz="800"/>
            </a:lvl1pPr>
          </a:lstStyle>
          <a:p>
            <a:r>
              <a:rPr lang="en-US"/>
              <a:t>Pictogram</a:t>
            </a:r>
          </a:p>
        </p:txBody>
      </p:sp>
      <p:sp>
        <p:nvSpPr>
          <p:cNvPr id="19" name="Picture Placeholder 18">
            <a:extLst>
              <a:ext uri="{FF2B5EF4-FFF2-40B4-BE49-F238E27FC236}">
                <a16:creationId xmlns:a16="http://schemas.microsoft.com/office/drawing/2014/main" id="{2E840026-2FAF-826F-DCFD-3FF0082B0823}"/>
              </a:ext>
            </a:extLst>
          </p:cNvPr>
          <p:cNvSpPr>
            <a:spLocks noGrp="1"/>
          </p:cNvSpPr>
          <p:nvPr>
            <p:ph type="pic" sz="quarter" idx="18" hasCustomPrompt="1"/>
          </p:nvPr>
        </p:nvSpPr>
        <p:spPr>
          <a:xfrm>
            <a:off x="6380919" y="3438916"/>
            <a:ext cx="607997" cy="608076"/>
          </a:xfrm>
        </p:spPr>
        <p:txBody>
          <a:bodyPr anchor="ctr"/>
          <a:lstStyle>
            <a:lvl1pPr algn="ctr">
              <a:defRPr sz="800"/>
            </a:lvl1pPr>
          </a:lstStyle>
          <a:p>
            <a:r>
              <a:rPr lang="en-US"/>
              <a:t>Pictogram</a:t>
            </a:r>
          </a:p>
        </p:txBody>
      </p:sp>
      <p:cxnSp>
        <p:nvCxnSpPr>
          <p:cNvPr id="14" name="Straight Connector 13">
            <a:extLst>
              <a:ext uri="{FF2B5EF4-FFF2-40B4-BE49-F238E27FC236}">
                <a16:creationId xmlns:a16="http://schemas.microsoft.com/office/drawing/2014/main" id="{00A530A6-2F26-DA70-D0D9-6DD90453CEC1}"/>
              </a:ext>
            </a:extLst>
          </p:cNvPr>
          <p:cNvCxnSpPr/>
          <p:nvPr userDrawn="1"/>
        </p:nvCxnSpPr>
        <p:spPr bwMode="auto">
          <a:xfrm>
            <a:off x="6095206"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9C5483A0-0E31-72CE-21C3-6248FAEBC09A}"/>
              </a:ext>
            </a:extLst>
          </p:cNvPr>
          <p:cNvCxnSpPr/>
          <p:nvPr userDrawn="1"/>
        </p:nvCxnSpPr>
        <p:spPr bwMode="auto">
          <a:xfrm>
            <a:off x="284126" y="3048000"/>
            <a:ext cx="1162057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 name="Slide Number">
            <a:extLst>
              <a:ext uri="{FF2B5EF4-FFF2-40B4-BE49-F238E27FC236}">
                <a16:creationId xmlns:a16="http://schemas.microsoft.com/office/drawing/2014/main" id="{FDDCE3A8-54F6-70FC-38D0-2AF2D8AB71EE}"/>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6" name="Footer Placeholder 1">
            <a:extLst>
              <a:ext uri="{FF2B5EF4-FFF2-40B4-BE49-F238E27FC236}">
                <a16:creationId xmlns:a16="http://schemas.microsoft.com/office/drawing/2014/main" id="{29D960E5-FC34-1896-E12A-39C4324BC23D}"/>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1596074941"/>
      </p:ext>
    </p:extLst>
  </p:cSld>
  <p:clrMapOvr>
    <a:masterClrMapping/>
  </p:clrMapOvr>
  <p:transition spd="med">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Title, 2x2 side callou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0919" y="247379"/>
            <a:ext cx="2476178" cy="2572544"/>
          </a:xfrm>
        </p:spPr>
        <p:txBody>
          <a:bodyPr/>
          <a:lstStyle>
            <a:lvl1pPr>
              <a:lnSpc>
                <a:spcPct val="110000"/>
              </a:lnSpc>
              <a:spcBef>
                <a:spcPts val="0"/>
              </a:spcBef>
              <a:spcAft>
                <a:spcPts val="600"/>
              </a:spcAft>
              <a:defRPr sz="1800" b="0" i="0">
                <a:solidFill>
                  <a:schemeClr val="tx1"/>
                </a:solidFill>
                <a:latin typeface="IBM Plex Sans Light" panose="020B0403050203000203" pitchFamily="34" charset="0"/>
              </a:defRPr>
            </a:lvl1pPr>
            <a:lvl2pPr marL="127990" indent="-127990">
              <a:lnSpc>
                <a:spcPct val="110000"/>
              </a:lnSpc>
              <a:spcBef>
                <a:spcPts val="0"/>
              </a:spcBef>
              <a:spcAft>
                <a:spcPts val="600"/>
              </a:spcAft>
              <a:defRPr sz="1800" b="0" i="0">
                <a:solidFill>
                  <a:schemeClr val="tx1"/>
                </a:solidFill>
                <a:latin typeface="IBM Plex Sans Light" panose="020B0403050203000203" pitchFamily="34" charset="0"/>
              </a:defRPr>
            </a:lvl2pPr>
            <a:lvl3pPr marL="255981" indent="-127990">
              <a:lnSpc>
                <a:spcPct val="110000"/>
              </a:lnSpc>
              <a:spcBef>
                <a:spcPts val="0"/>
              </a:spcBef>
              <a:spcAft>
                <a:spcPts val="600"/>
              </a:spcAft>
              <a:defRPr sz="1800" b="0" i="0">
                <a:solidFill>
                  <a:schemeClr val="tx1"/>
                </a:solidFill>
                <a:latin typeface="IBM Plex Sans Light" panose="020B0403050203000203" pitchFamily="34" charset="0"/>
              </a:defRPr>
            </a:lvl3pPr>
            <a:lvl4pPr marL="383971" indent="-127990">
              <a:lnSpc>
                <a:spcPct val="110000"/>
              </a:lnSpc>
              <a:spcBef>
                <a:spcPts val="0"/>
              </a:spcBef>
              <a:spcAft>
                <a:spcPts val="600"/>
              </a:spcAft>
              <a:defRPr sz="18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28522" y="247379"/>
            <a:ext cx="2479352" cy="2572544"/>
          </a:xfrm>
        </p:spPr>
        <p:txBody>
          <a:bodyPr/>
          <a:lstStyle>
            <a:lvl1pPr>
              <a:lnSpc>
                <a:spcPct val="110000"/>
              </a:lnSpc>
              <a:spcBef>
                <a:spcPts val="0"/>
              </a:spcBef>
              <a:spcAft>
                <a:spcPts val="600"/>
              </a:spcAft>
              <a:defRPr sz="1800" b="0" i="0">
                <a:solidFill>
                  <a:schemeClr val="tx1"/>
                </a:solidFill>
                <a:latin typeface="IBM Plex Sans Light" panose="020B0403050203000203" pitchFamily="34" charset="0"/>
              </a:defRPr>
            </a:lvl1pPr>
            <a:lvl2pPr marL="127990" indent="-127990">
              <a:lnSpc>
                <a:spcPct val="110000"/>
              </a:lnSpc>
              <a:spcBef>
                <a:spcPts val="0"/>
              </a:spcBef>
              <a:spcAft>
                <a:spcPts val="600"/>
              </a:spcAft>
              <a:defRPr sz="1800" b="0" i="0">
                <a:solidFill>
                  <a:schemeClr val="tx1"/>
                </a:solidFill>
                <a:latin typeface="IBM Plex Sans Light" panose="020B0403050203000203" pitchFamily="34" charset="0"/>
              </a:defRPr>
            </a:lvl2pPr>
            <a:lvl3pPr marL="255981" indent="-127990">
              <a:lnSpc>
                <a:spcPct val="110000"/>
              </a:lnSpc>
              <a:spcBef>
                <a:spcPts val="0"/>
              </a:spcBef>
              <a:spcAft>
                <a:spcPts val="600"/>
              </a:spcAft>
              <a:defRPr sz="1800" b="0" i="0">
                <a:solidFill>
                  <a:schemeClr val="tx1"/>
                </a:solidFill>
                <a:latin typeface="IBM Plex Sans Light" panose="020B0403050203000203" pitchFamily="34" charset="0"/>
              </a:defRPr>
            </a:lvl3pPr>
            <a:lvl4pPr marL="383971" indent="-127990">
              <a:lnSpc>
                <a:spcPct val="110000"/>
              </a:lnSpc>
              <a:spcBef>
                <a:spcPts val="0"/>
              </a:spcBef>
              <a:spcAft>
                <a:spcPts val="600"/>
              </a:spcAft>
              <a:defRPr sz="18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6380919" y="3390117"/>
            <a:ext cx="2476178" cy="2476500"/>
          </a:xfrm>
        </p:spPr>
        <p:txBody>
          <a:bodyPr/>
          <a:lstStyle>
            <a:lvl1pPr>
              <a:lnSpc>
                <a:spcPct val="110000"/>
              </a:lnSpc>
              <a:spcBef>
                <a:spcPts val="0"/>
              </a:spcBef>
              <a:spcAft>
                <a:spcPts val="600"/>
              </a:spcAft>
              <a:defRPr sz="1800" b="0" i="0">
                <a:solidFill>
                  <a:schemeClr val="tx1"/>
                </a:solidFill>
                <a:latin typeface="IBM Plex Sans Light" panose="020B0403050203000203" pitchFamily="34" charset="0"/>
              </a:defRPr>
            </a:lvl1pPr>
            <a:lvl2pPr marL="127990" indent="-127990">
              <a:lnSpc>
                <a:spcPct val="110000"/>
              </a:lnSpc>
              <a:spcBef>
                <a:spcPts val="0"/>
              </a:spcBef>
              <a:spcAft>
                <a:spcPts val="600"/>
              </a:spcAft>
              <a:defRPr sz="1800" b="0" i="0">
                <a:solidFill>
                  <a:schemeClr val="tx1"/>
                </a:solidFill>
                <a:latin typeface="IBM Plex Sans Light" panose="020B0403050203000203" pitchFamily="34" charset="0"/>
              </a:defRPr>
            </a:lvl2pPr>
            <a:lvl3pPr marL="255981" indent="-127990">
              <a:lnSpc>
                <a:spcPct val="110000"/>
              </a:lnSpc>
              <a:spcBef>
                <a:spcPts val="0"/>
              </a:spcBef>
              <a:spcAft>
                <a:spcPts val="600"/>
              </a:spcAft>
              <a:defRPr sz="1800" b="0" i="0">
                <a:solidFill>
                  <a:schemeClr val="tx1"/>
                </a:solidFill>
                <a:latin typeface="IBM Plex Sans Light" panose="020B0403050203000203" pitchFamily="34" charset="0"/>
              </a:defRPr>
            </a:lvl3pPr>
            <a:lvl4pPr marL="383971" indent="-127990">
              <a:lnSpc>
                <a:spcPct val="110000"/>
              </a:lnSpc>
              <a:spcBef>
                <a:spcPts val="0"/>
              </a:spcBef>
              <a:spcAft>
                <a:spcPts val="600"/>
              </a:spcAft>
              <a:defRPr sz="18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9428522" y="3390117"/>
            <a:ext cx="2476178" cy="2476500"/>
          </a:xfrm>
        </p:spPr>
        <p:txBody>
          <a:bodyPr/>
          <a:lstStyle>
            <a:lvl1pPr>
              <a:lnSpc>
                <a:spcPct val="110000"/>
              </a:lnSpc>
              <a:spcBef>
                <a:spcPts val="0"/>
              </a:spcBef>
              <a:spcAft>
                <a:spcPts val="600"/>
              </a:spcAft>
              <a:defRPr sz="1800" b="0" i="0">
                <a:solidFill>
                  <a:schemeClr val="tx1"/>
                </a:solidFill>
                <a:latin typeface="IBM Plex Sans Light" panose="020B0403050203000203" pitchFamily="34" charset="0"/>
              </a:defRPr>
            </a:lvl1pPr>
            <a:lvl2pPr marL="127990" indent="-127990">
              <a:lnSpc>
                <a:spcPct val="110000"/>
              </a:lnSpc>
              <a:spcBef>
                <a:spcPts val="0"/>
              </a:spcBef>
              <a:spcAft>
                <a:spcPts val="600"/>
              </a:spcAft>
              <a:defRPr sz="1800" b="0" i="0">
                <a:solidFill>
                  <a:schemeClr val="tx1"/>
                </a:solidFill>
                <a:latin typeface="IBM Plex Sans Light" panose="020B0403050203000203" pitchFamily="34" charset="0"/>
              </a:defRPr>
            </a:lvl2pPr>
            <a:lvl3pPr marL="255981" indent="-127990">
              <a:lnSpc>
                <a:spcPct val="110000"/>
              </a:lnSpc>
              <a:spcBef>
                <a:spcPts val="0"/>
              </a:spcBef>
              <a:spcAft>
                <a:spcPts val="600"/>
              </a:spcAft>
              <a:defRPr sz="1800" b="0" i="0">
                <a:solidFill>
                  <a:schemeClr val="tx1"/>
                </a:solidFill>
                <a:latin typeface="IBM Plex Sans Light" panose="020B0403050203000203" pitchFamily="34" charset="0"/>
              </a:defRPr>
            </a:lvl3pPr>
            <a:lvl4pPr marL="383971" indent="-127990">
              <a:lnSpc>
                <a:spcPct val="110000"/>
              </a:lnSpc>
              <a:spcBef>
                <a:spcPts val="0"/>
              </a:spcBef>
              <a:spcAft>
                <a:spcPts val="600"/>
              </a:spcAft>
              <a:defRPr sz="18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a:extLst>
              <a:ext uri="{FF2B5EF4-FFF2-40B4-BE49-F238E27FC236}">
                <a16:creationId xmlns:a16="http://schemas.microsoft.com/office/drawing/2014/main" id="{D8351E8F-C586-866F-37A3-340B3DD347B2}"/>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cxnSp>
        <p:nvCxnSpPr>
          <p:cNvPr id="3" name="Straight Connector 2">
            <a:extLst>
              <a:ext uri="{FF2B5EF4-FFF2-40B4-BE49-F238E27FC236}">
                <a16:creationId xmlns:a16="http://schemas.microsoft.com/office/drawing/2014/main" id="{7A76E129-D3CF-923E-5F2F-95A1E6349798}"/>
              </a:ext>
            </a:extLst>
          </p:cNvPr>
          <p:cNvCxnSpPr>
            <a:cxnSpLocks/>
          </p:cNvCxnSpPr>
          <p:nvPr userDrawn="1"/>
        </p:nvCxnSpPr>
        <p:spPr bwMode="auto">
          <a:xfrm>
            <a:off x="6095207" y="3142853"/>
            <a:ext cx="5810255"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C0D8A5CD-9BFE-EA53-DBA6-5B741078FEF4}"/>
              </a:ext>
            </a:extLst>
          </p:cNvPr>
          <p:cNvCxnSpPr>
            <a:cxnSpLocks/>
          </p:cNvCxnSpPr>
          <p:nvPr userDrawn="1"/>
        </p:nvCxnSpPr>
        <p:spPr bwMode="auto">
          <a:xfrm>
            <a:off x="6095206"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F2187E1D-CADD-954F-F4C0-5C4235ED1448}"/>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4" name="Title 1">
            <a:extLst>
              <a:ext uri="{FF2B5EF4-FFF2-40B4-BE49-F238E27FC236}">
                <a16:creationId xmlns:a16="http://schemas.microsoft.com/office/drawing/2014/main" id="{6BF4ADBE-C76F-07CC-C4CC-D239D2827A7C}"/>
              </a:ext>
            </a:extLst>
          </p:cNvPr>
          <p:cNvSpPr>
            <a:spLocks noGrp="1"/>
          </p:cNvSpPr>
          <p:nvPr>
            <p:ph type="title"/>
          </p:nvPr>
        </p:nvSpPr>
        <p:spPr>
          <a:xfrm>
            <a:off x="268951" y="198287"/>
            <a:ext cx="5524575" cy="2373463"/>
          </a:xfrm>
        </p:spPr>
        <p:txBody>
          <a:bodyPr rIns="457200"/>
          <a:lstStyle>
            <a:lvl1pPr>
              <a:lnSpc>
                <a:spcPct val="100000"/>
              </a:lnSpc>
              <a:defRPr>
                <a:solidFill>
                  <a:schemeClr val="tx2"/>
                </a:solidFill>
              </a:defRPr>
            </a:lvl1pPr>
          </a:lstStyle>
          <a:p>
            <a:r>
              <a:rPr lang="en-US" dirty="0"/>
              <a:t>Click to edit Master title style</a:t>
            </a:r>
          </a:p>
        </p:txBody>
      </p:sp>
      <p:sp>
        <p:nvSpPr>
          <p:cNvPr id="4" name="Footer Placeholder 1">
            <a:extLst>
              <a:ext uri="{FF2B5EF4-FFF2-40B4-BE49-F238E27FC236}">
                <a16:creationId xmlns:a16="http://schemas.microsoft.com/office/drawing/2014/main" id="{FCD69A79-BC15-190C-75BA-2D47B6CE6418}"/>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3558389190"/>
      </p:ext>
    </p:extLst>
  </p:cSld>
  <p:clrMapOvr>
    <a:masterClrMapping/>
  </p:clrMapOvr>
  <p:transition spd="med">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Title section, 2x2 side callou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0919" y="247379"/>
            <a:ext cx="2476178" cy="2572544"/>
          </a:xfrm>
        </p:spPr>
        <p:txBody>
          <a:bodyPr/>
          <a:lstStyle>
            <a:lvl1pPr>
              <a:lnSpc>
                <a:spcPct val="110000"/>
              </a:lnSpc>
              <a:spcBef>
                <a:spcPts val="0"/>
              </a:spcBef>
              <a:spcAft>
                <a:spcPts val="600"/>
              </a:spcAft>
              <a:defRPr sz="1800" b="0" i="0">
                <a:solidFill>
                  <a:schemeClr val="tx1"/>
                </a:solidFill>
                <a:latin typeface="IBM Plex Sans Light" panose="020B0403050203000203" pitchFamily="34" charset="0"/>
              </a:defRPr>
            </a:lvl1pPr>
            <a:lvl2pPr marL="127990" indent="-127990">
              <a:lnSpc>
                <a:spcPct val="110000"/>
              </a:lnSpc>
              <a:spcBef>
                <a:spcPts val="0"/>
              </a:spcBef>
              <a:spcAft>
                <a:spcPts val="600"/>
              </a:spcAft>
              <a:defRPr sz="1800" b="0" i="0">
                <a:solidFill>
                  <a:schemeClr val="tx1"/>
                </a:solidFill>
                <a:latin typeface="IBM Plex Sans Light" panose="020B0403050203000203" pitchFamily="34" charset="0"/>
              </a:defRPr>
            </a:lvl2pPr>
            <a:lvl3pPr marL="255981" indent="-127990">
              <a:lnSpc>
                <a:spcPct val="110000"/>
              </a:lnSpc>
              <a:spcBef>
                <a:spcPts val="0"/>
              </a:spcBef>
              <a:spcAft>
                <a:spcPts val="600"/>
              </a:spcAft>
              <a:defRPr sz="1800" b="0" i="0">
                <a:solidFill>
                  <a:schemeClr val="tx1"/>
                </a:solidFill>
                <a:latin typeface="IBM Plex Sans Light" panose="020B0403050203000203" pitchFamily="34" charset="0"/>
              </a:defRPr>
            </a:lvl3pPr>
            <a:lvl4pPr marL="383971" indent="-127990">
              <a:lnSpc>
                <a:spcPct val="110000"/>
              </a:lnSpc>
              <a:spcBef>
                <a:spcPts val="0"/>
              </a:spcBef>
              <a:spcAft>
                <a:spcPts val="600"/>
              </a:spcAft>
              <a:defRPr sz="18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28522" y="247379"/>
            <a:ext cx="2479352" cy="2572544"/>
          </a:xfrm>
        </p:spPr>
        <p:txBody>
          <a:bodyPr/>
          <a:lstStyle>
            <a:lvl1pPr>
              <a:lnSpc>
                <a:spcPct val="110000"/>
              </a:lnSpc>
              <a:spcBef>
                <a:spcPts val="0"/>
              </a:spcBef>
              <a:spcAft>
                <a:spcPts val="600"/>
              </a:spcAft>
              <a:defRPr sz="1800" b="0" i="0">
                <a:solidFill>
                  <a:schemeClr val="tx1"/>
                </a:solidFill>
                <a:latin typeface="IBM Plex Sans Light" panose="020B0403050203000203" pitchFamily="34" charset="0"/>
              </a:defRPr>
            </a:lvl1pPr>
            <a:lvl2pPr marL="127990" indent="-127990">
              <a:lnSpc>
                <a:spcPct val="110000"/>
              </a:lnSpc>
              <a:spcBef>
                <a:spcPts val="0"/>
              </a:spcBef>
              <a:spcAft>
                <a:spcPts val="600"/>
              </a:spcAft>
              <a:defRPr sz="1800" b="0" i="0">
                <a:solidFill>
                  <a:schemeClr val="tx1"/>
                </a:solidFill>
                <a:latin typeface="IBM Plex Sans Light" panose="020B0403050203000203" pitchFamily="34" charset="0"/>
              </a:defRPr>
            </a:lvl2pPr>
            <a:lvl3pPr marL="255981" indent="-127990">
              <a:lnSpc>
                <a:spcPct val="110000"/>
              </a:lnSpc>
              <a:spcBef>
                <a:spcPts val="0"/>
              </a:spcBef>
              <a:spcAft>
                <a:spcPts val="600"/>
              </a:spcAft>
              <a:defRPr sz="1800" b="0" i="0">
                <a:solidFill>
                  <a:schemeClr val="tx1"/>
                </a:solidFill>
                <a:latin typeface="IBM Plex Sans Light" panose="020B0403050203000203" pitchFamily="34" charset="0"/>
              </a:defRPr>
            </a:lvl3pPr>
            <a:lvl4pPr marL="383971" indent="-127990">
              <a:lnSpc>
                <a:spcPct val="110000"/>
              </a:lnSpc>
              <a:spcBef>
                <a:spcPts val="0"/>
              </a:spcBef>
              <a:spcAft>
                <a:spcPts val="600"/>
              </a:spcAft>
              <a:defRPr sz="18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6380919" y="3390117"/>
            <a:ext cx="2476178" cy="2476500"/>
          </a:xfrm>
        </p:spPr>
        <p:txBody>
          <a:bodyPr/>
          <a:lstStyle>
            <a:lvl1pPr>
              <a:lnSpc>
                <a:spcPct val="110000"/>
              </a:lnSpc>
              <a:spcBef>
                <a:spcPts val="0"/>
              </a:spcBef>
              <a:spcAft>
                <a:spcPts val="600"/>
              </a:spcAft>
              <a:defRPr sz="1800" b="0" i="0">
                <a:solidFill>
                  <a:schemeClr val="tx1"/>
                </a:solidFill>
                <a:latin typeface="IBM Plex Sans Light" panose="020B0403050203000203" pitchFamily="34" charset="0"/>
              </a:defRPr>
            </a:lvl1pPr>
            <a:lvl2pPr marL="127990" indent="-127990">
              <a:lnSpc>
                <a:spcPct val="110000"/>
              </a:lnSpc>
              <a:spcBef>
                <a:spcPts val="0"/>
              </a:spcBef>
              <a:spcAft>
                <a:spcPts val="600"/>
              </a:spcAft>
              <a:defRPr sz="1800" b="0" i="0">
                <a:solidFill>
                  <a:schemeClr val="tx1"/>
                </a:solidFill>
                <a:latin typeface="IBM Plex Sans Light" panose="020B0403050203000203" pitchFamily="34" charset="0"/>
              </a:defRPr>
            </a:lvl2pPr>
            <a:lvl3pPr marL="255981" indent="-127990">
              <a:lnSpc>
                <a:spcPct val="110000"/>
              </a:lnSpc>
              <a:spcBef>
                <a:spcPts val="0"/>
              </a:spcBef>
              <a:spcAft>
                <a:spcPts val="600"/>
              </a:spcAft>
              <a:defRPr sz="1800" b="0" i="0">
                <a:solidFill>
                  <a:schemeClr val="tx1"/>
                </a:solidFill>
                <a:latin typeface="IBM Plex Sans Light" panose="020B0403050203000203" pitchFamily="34" charset="0"/>
              </a:defRPr>
            </a:lvl3pPr>
            <a:lvl4pPr marL="383971" indent="-127990">
              <a:lnSpc>
                <a:spcPct val="110000"/>
              </a:lnSpc>
              <a:spcBef>
                <a:spcPts val="0"/>
              </a:spcBef>
              <a:spcAft>
                <a:spcPts val="600"/>
              </a:spcAft>
              <a:defRPr sz="18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9428522" y="3390117"/>
            <a:ext cx="2476178" cy="2476500"/>
          </a:xfrm>
        </p:spPr>
        <p:txBody>
          <a:bodyPr/>
          <a:lstStyle>
            <a:lvl1pPr>
              <a:lnSpc>
                <a:spcPct val="110000"/>
              </a:lnSpc>
              <a:spcBef>
                <a:spcPts val="0"/>
              </a:spcBef>
              <a:spcAft>
                <a:spcPts val="600"/>
              </a:spcAft>
              <a:defRPr sz="1800" b="0" i="0">
                <a:solidFill>
                  <a:schemeClr val="tx1"/>
                </a:solidFill>
                <a:latin typeface="IBM Plex Sans Light" panose="020B0403050203000203" pitchFamily="34" charset="0"/>
              </a:defRPr>
            </a:lvl1pPr>
            <a:lvl2pPr marL="127990" indent="-127990">
              <a:lnSpc>
                <a:spcPct val="110000"/>
              </a:lnSpc>
              <a:spcBef>
                <a:spcPts val="0"/>
              </a:spcBef>
              <a:spcAft>
                <a:spcPts val="600"/>
              </a:spcAft>
              <a:defRPr sz="1800" b="0" i="0">
                <a:solidFill>
                  <a:schemeClr val="tx1"/>
                </a:solidFill>
                <a:latin typeface="IBM Plex Sans Light" panose="020B0403050203000203" pitchFamily="34" charset="0"/>
              </a:defRPr>
            </a:lvl2pPr>
            <a:lvl3pPr marL="255981" indent="-127990">
              <a:lnSpc>
                <a:spcPct val="110000"/>
              </a:lnSpc>
              <a:spcBef>
                <a:spcPts val="0"/>
              </a:spcBef>
              <a:spcAft>
                <a:spcPts val="600"/>
              </a:spcAft>
              <a:defRPr sz="1800" b="0" i="0">
                <a:solidFill>
                  <a:schemeClr val="tx1"/>
                </a:solidFill>
                <a:latin typeface="IBM Plex Sans Light" panose="020B0403050203000203" pitchFamily="34" charset="0"/>
              </a:defRPr>
            </a:lvl3pPr>
            <a:lvl4pPr marL="383971" indent="-127990">
              <a:lnSpc>
                <a:spcPct val="110000"/>
              </a:lnSpc>
              <a:spcBef>
                <a:spcPts val="0"/>
              </a:spcBef>
              <a:spcAft>
                <a:spcPts val="600"/>
              </a:spcAft>
              <a:defRPr sz="18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a:extLst>
              <a:ext uri="{FF2B5EF4-FFF2-40B4-BE49-F238E27FC236}">
                <a16:creationId xmlns:a16="http://schemas.microsoft.com/office/drawing/2014/main" id="{D8351E8F-C586-866F-37A3-340B3DD347B2}"/>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cxnSp>
        <p:nvCxnSpPr>
          <p:cNvPr id="9" name="Straight Connector 8">
            <a:extLst>
              <a:ext uri="{FF2B5EF4-FFF2-40B4-BE49-F238E27FC236}">
                <a16:creationId xmlns:a16="http://schemas.microsoft.com/office/drawing/2014/main" id="{F2187E1D-CADD-954F-F4C0-5C4235ED1448}"/>
              </a:ext>
            </a:extLst>
          </p:cNvPr>
          <p:cNvCxnSpPr>
            <a:cxnSpLocks/>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 name="Straight Connector 1">
            <a:extLst>
              <a:ext uri="{FF2B5EF4-FFF2-40B4-BE49-F238E27FC236}">
                <a16:creationId xmlns:a16="http://schemas.microsoft.com/office/drawing/2014/main" id="{82BAB8C9-7E2A-46DD-2399-A214C4EDF57F}"/>
              </a:ext>
            </a:extLst>
          </p:cNvPr>
          <p:cNvCxnSpPr>
            <a:cxnSpLocks/>
          </p:cNvCxnSpPr>
          <p:nvPr userDrawn="1"/>
        </p:nvCxnSpPr>
        <p:spPr bwMode="auto">
          <a:xfrm>
            <a:off x="6380919" y="3142853"/>
            <a:ext cx="5524543"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7" name="Title 1">
            <a:extLst>
              <a:ext uri="{FF2B5EF4-FFF2-40B4-BE49-F238E27FC236}">
                <a16:creationId xmlns:a16="http://schemas.microsoft.com/office/drawing/2014/main" id="{2FD89A00-A4D6-01CC-82BF-001A1713FD38}"/>
              </a:ext>
            </a:extLst>
          </p:cNvPr>
          <p:cNvSpPr>
            <a:spLocks noGrp="1"/>
          </p:cNvSpPr>
          <p:nvPr>
            <p:ph type="title"/>
          </p:nvPr>
        </p:nvSpPr>
        <p:spPr>
          <a:xfrm>
            <a:off x="268951" y="198287"/>
            <a:ext cx="5524575" cy="2373463"/>
          </a:xfrm>
        </p:spPr>
        <p:txBody>
          <a:bodyPr rIns="457200"/>
          <a:lstStyle>
            <a:lvl1pPr>
              <a:lnSpc>
                <a:spcPct val="100000"/>
              </a:lnSpc>
              <a:defRPr>
                <a:solidFill>
                  <a:schemeClr val="tx2"/>
                </a:solidFill>
              </a:defRPr>
            </a:lvl1pPr>
          </a:lstStyle>
          <a:p>
            <a:r>
              <a:rPr lang="en-US" dirty="0"/>
              <a:t>Click to edit Master title style</a:t>
            </a:r>
          </a:p>
        </p:txBody>
      </p:sp>
      <p:sp>
        <p:nvSpPr>
          <p:cNvPr id="4" name="Footer Placeholder 1">
            <a:extLst>
              <a:ext uri="{FF2B5EF4-FFF2-40B4-BE49-F238E27FC236}">
                <a16:creationId xmlns:a16="http://schemas.microsoft.com/office/drawing/2014/main" id="{9D0D49E6-7CA5-18FC-9FD9-9EDA2C4F406A}"/>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257065005"/>
      </p:ext>
    </p:extLst>
  </p:cSld>
  <p:clrMapOvr>
    <a:masterClrMapping/>
  </p:clrMapOvr>
  <p:transition spd="med">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Section, title, 2x2 side callou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75300" y="732209"/>
            <a:ext cx="5521401" cy="1138428"/>
          </a:xfrm>
        </p:spPr>
        <p:txBody>
          <a:bodyPr rIns="457200"/>
          <a:lstStyle>
            <a:lvl1pPr>
              <a:lnSpc>
                <a:spcPct val="110000"/>
              </a:lnSpc>
              <a:defRPr sz="3199">
                <a:solidFill>
                  <a:schemeClr val="tx2"/>
                </a:solidFill>
              </a:defRPr>
            </a:lvl1pPr>
          </a:lstStyle>
          <a:p>
            <a:r>
              <a:rPr lang="en-US" dirty="0"/>
              <a:t>Click to edit Master title style</a:t>
            </a:r>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0919" y="247379"/>
            <a:ext cx="2476178" cy="2572544"/>
          </a:xfrm>
        </p:spPr>
        <p:txBody>
          <a:bodyPr/>
          <a:lstStyle>
            <a:lvl1pPr>
              <a:lnSpc>
                <a:spcPct val="110000"/>
              </a:lnSpc>
              <a:spcBef>
                <a:spcPts val="0"/>
              </a:spcBef>
              <a:spcAft>
                <a:spcPts val="600"/>
              </a:spcAft>
              <a:defRPr sz="1800" b="0" i="0">
                <a:solidFill>
                  <a:schemeClr val="tx1"/>
                </a:solidFill>
                <a:latin typeface="IBM Plex Sans Light" panose="020B0403050203000203" pitchFamily="34" charset="0"/>
              </a:defRPr>
            </a:lvl1pPr>
            <a:lvl2pPr marL="127990" indent="-127990">
              <a:lnSpc>
                <a:spcPct val="110000"/>
              </a:lnSpc>
              <a:spcBef>
                <a:spcPts val="0"/>
              </a:spcBef>
              <a:spcAft>
                <a:spcPts val="600"/>
              </a:spcAft>
              <a:defRPr sz="1800" b="0" i="0">
                <a:solidFill>
                  <a:schemeClr val="tx1"/>
                </a:solidFill>
                <a:latin typeface="IBM Plex Sans Light" panose="020B0403050203000203" pitchFamily="34" charset="0"/>
              </a:defRPr>
            </a:lvl2pPr>
            <a:lvl3pPr marL="255981" indent="-127990">
              <a:lnSpc>
                <a:spcPct val="110000"/>
              </a:lnSpc>
              <a:spcBef>
                <a:spcPts val="0"/>
              </a:spcBef>
              <a:spcAft>
                <a:spcPts val="600"/>
              </a:spcAft>
              <a:defRPr sz="1800" b="0" i="0">
                <a:solidFill>
                  <a:schemeClr val="tx1"/>
                </a:solidFill>
                <a:latin typeface="IBM Plex Sans Light" panose="020B0403050203000203" pitchFamily="34" charset="0"/>
              </a:defRPr>
            </a:lvl3pPr>
            <a:lvl4pPr marL="383971" indent="-127990">
              <a:lnSpc>
                <a:spcPct val="110000"/>
              </a:lnSpc>
              <a:spcBef>
                <a:spcPts val="0"/>
              </a:spcBef>
              <a:spcAft>
                <a:spcPts val="600"/>
              </a:spcAft>
              <a:defRPr sz="18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28522" y="247379"/>
            <a:ext cx="2479352" cy="2572544"/>
          </a:xfrm>
        </p:spPr>
        <p:txBody>
          <a:bodyPr/>
          <a:lstStyle>
            <a:lvl1pPr>
              <a:lnSpc>
                <a:spcPct val="110000"/>
              </a:lnSpc>
              <a:spcBef>
                <a:spcPts val="0"/>
              </a:spcBef>
              <a:spcAft>
                <a:spcPts val="600"/>
              </a:spcAft>
              <a:defRPr sz="1800" b="0" i="0">
                <a:solidFill>
                  <a:schemeClr val="tx1"/>
                </a:solidFill>
                <a:latin typeface="IBM Plex Sans Light" panose="020B0403050203000203" pitchFamily="34" charset="0"/>
              </a:defRPr>
            </a:lvl1pPr>
            <a:lvl2pPr marL="127990" indent="-127990">
              <a:lnSpc>
                <a:spcPct val="110000"/>
              </a:lnSpc>
              <a:spcBef>
                <a:spcPts val="0"/>
              </a:spcBef>
              <a:spcAft>
                <a:spcPts val="600"/>
              </a:spcAft>
              <a:defRPr sz="1800" b="0" i="0">
                <a:solidFill>
                  <a:schemeClr val="tx1"/>
                </a:solidFill>
                <a:latin typeface="IBM Plex Sans Light" panose="020B0403050203000203" pitchFamily="34" charset="0"/>
              </a:defRPr>
            </a:lvl2pPr>
            <a:lvl3pPr marL="255981" indent="-127990">
              <a:lnSpc>
                <a:spcPct val="110000"/>
              </a:lnSpc>
              <a:spcBef>
                <a:spcPts val="0"/>
              </a:spcBef>
              <a:spcAft>
                <a:spcPts val="600"/>
              </a:spcAft>
              <a:defRPr sz="1800" b="0" i="0">
                <a:solidFill>
                  <a:schemeClr val="tx1"/>
                </a:solidFill>
                <a:latin typeface="IBM Plex Sans Light" panose="020B0403050203000203" pitchFamily="34" charset="0"/>
              </a:defRPr>
            </a:lvl3pPr>
            <a:lvl4pPr marL="383971" indent="-127990">
              <a:lnSpc>
                <a:spcPct val="110000"/>
              </a:lnSpc>
              <a:spcBef>
                <a:spcPts val="0"/>
              </a:spcBef>
              <a:spcAft>
                <a:spcPts val="600"/>
              </a:spcAft>
              <a:defRPr sz="18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6380919" y="3390117"/>
            <a:ext cx="2476178" cy="2476500"/>
          </a:xfrm>
        </p:spPr>
        <p:txBody>
          <a:bodyPr/>
          <a:lstStyle>
            <a:lvl1pPr>
              <a:lnSpc>
                <a:spcPct val="110000"/>
              </a:lnSpc>
              <a:spcBef>
                <a:spcPts val="0"/>
              </a:spcBef>
              <a:spcAft>
                <a:spcPts val="600"/>
              </a:spcAft>
              <a:defRPr sz="1800" b="0" i="0">
                <a:solidFill>
                  <a:schemeClr val="tx1"/>
                </a:solidFill>
                <a:latin typeface="IBM Plex Sans Light" panose="020B0403050203000203" pitchFamily="34" charset="0"/>
              </a:defRPr>
            </a:lvl1pPr>
            <a:lvl2pPr marL="127990" indent="-127990">
              <a:lnSpc>
                <a:spcPct val="110000"/>
              </a:lnSpc>
              <a:spcBef>
                <a:spcPts val="0"/>
              </a:spcBef>
              <a:spcAft>
                <a:spcPts val="600"/>
              </a:spcAft>
              <a:defRPr sz="1800" b="0" i="0">
                <a:solidFill>
                  <a:schemeClr val="tx1"/>
                </a:solidFill>
                <a:latin typeface="IBM Plex Sans Light" panose="020B0403050203000203" pitchFamily="34" charset="0"/>
              </a:defRPr>
            </a:lvl2pPr>
            <a:lvl3pPr marL="255981" indent="-127990">
              <a:lnSpc>
                <a:spcPct val="110000"/>
              </a:lnSpc>
              <a:spcBef>
                <a:spcPts val="0"/>
              </a:spcBef>
              <a:spcAft>
                <a:spcPts val="600"/>
              </a:spcAft>
              <a:defRPr sz="1800" b="0" i="0">
                <a:solidFill>
                  <a:schemeClr val="tx1"/>
                </a:solidFill>
                <a:latin typeface="IBM Plex Sans Light" panose="020B0403050203000203" pitchFamily="34" charset="0"/>
              </a:defRPr>
            </a:lvl3pPr>
            <a:lvl4pPr marL="383971" indent="-127990">
              <a:lnSpc>
                <a:spcPct val="110000"/>
              </a:lnSpc>
              <a:spcBef>
                <a:spcPts val="0"/>
              </a:spcBef>
              <a:spcAft>
                <a:spcPts val="600"/>
              </a:spcAft>
              <a:defRPr sz="18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9428522" y="3390117"/>
            <a:ext cx="2476178" cy="2476500"/>
          </a:xfrm>
        </p:spPr>
        <p:txBody>
          <a:bodyPr/>
          <a:lstStyle>
            <a:lvl1pPr>
              <a:lnSpc>
                <a:spcPct val="110000"/>
              </a:lnSpc>
              <a:spcBef>
                <a:spcPts val="0"/>
              </a:spcBef>
              <a:spcAft>
                <a:spcPts val="600"/>
              </a:spcAft>
              <a:defRPr sz="1800" b="0" i="0">
                <a:solidFill>
                  <a:schemeClr val="tx1"/>
                </a:solidFill>
                <a:latin typeface="IBM Plex Sans Light" panose="020B0403050203000203" pitchFamily="34" charset="0"/>
              </a:defRPr>
            </a:lvl1pPr>
            <a:lvl2pPr marL="127990" indent="-127990">
              <a:lnSpc>
                <a:spcPct val="110000"/>
              </a:lnSpc>
              <a:spcBef>
                <a:spcPts val="0"/>
              </a:spcBef>
              <a:spcAft>
                <a:spcPts val="600"/>
              </a:spcAft>
              <a:defRPr sz="1800" b="0" i="0">
                <a:solidFill>
                  <a:schemeClr val="tx1"/>
                </a:solidFill>
                <a:latin typeface="IBM Plex Sans Light" panose="020B0403050203000203" pitchFamily="34" charset="0"/>
              </a:defRPr>
            </a:lvl2pPr>
            <a:lvl3pPr marL="255981" indent="-127990">
              <a:lnSpc>
                <a:spcPct val="110000"/>
              </a:lnSpc>
              <a:spcBef>
                <a:spcPts val="0"/>
              </a:spcBef>
              <a:spcAft>
                <a:spcPts val="600"/>
              </a:spcAft>
              <a:defRPr sz="1800" b="0" i="0">
                <a:solidFill>
                  <a:schemeClr val="tx1"/>
                </a:solidFill>
                <a:latin typeface="IBM Plex Sans Light" panose="020B0403050203000203" pitchFamily="34" charset="0"/>
              </a:defRPr>
            </a:lvl3pPr>
            <a:lvl4pPr marL="383971" indent="-127990">
              <a:lnSpc>
                <a:spcPct val="110000"/>
              </a:lnSpc>
              <a:spcBef>
                <a:spcPts val="0"/>
              </a:spcBef>
              <a:spcAft>
                <a:spcPts val="600"/>
              </a:spcAft>
              <a:defRPr sz="18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287999" y="247379"/>
            <a:ext cx="2477765" cy="224028"/>
          </a:xfrm>
        </p:spPr>
        <p:txBody>
          <a:bodyPr/>
          <a:lstStyle>
            <a:lvl1pPr>
              <a:defRPr sz="1400">
                <a:solidFill>
                  <a:schemeClr val="tx2"/>
                </a:solidFill>
              </a:defRPr>
            </a:lvl1pPr>
          </a:lstStyle>
          <a:p>
            <a:pPr lvl="0"/>
            <a:r>
              <a:rPr lang="en-US" dirty="0"/>
              <a:t>Click to edit Master text styles</a:t>
            </a:r>
          </a:p>
        </p:txBody>
      </p:sp>
      <p:sp>
        <p:nvSpPr>
          <p:cNvPr id="6" name="Slide Number">
            <a:extLst>
              <a:ext uri="{FF2B5EF4-FFF2-40B4-BE49-F238E27FC236}">
                <a16:creationId xmlns:a16="http://schemas.microsoft.com/office/drawing/2014/main" id="{D8351E8F-C586-866F-37A3-340B3DD347B2}"/>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cxnSp>
        <p:nvCxnSpPr>
          <p:cNvPr id="3" name="Straight Connector 2">
            <a:extLst>
              <a:ext uri="{FF2B5EF4-FFF2-40B4-BE49-F238E27FC236}">
                <a16:creationId xmlns:a16="http://schemas.microsoft.com/office/drawing/2014/main" id="{7A76E129-D3CF-923E-5F2F-95A1E6349798}"/>
              </a:ext>
            </a:extLst>
          </p:cNvPr>
          <p:cNvCxnSpPr>
            <a:cxnSpLocks/>
          </p:cNvCxnSpPr>
          <p:nvPr userDrawn="1"/>
        </p:nvCxnSpPr>
        <p:spPr bwMode="auto">
          <a:xfrm>
            <a:off x="6095207" y="3142853"/>
            <a:ext cx="5810255"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C0D8A5CD-9BFE-EA53-DBA6-5B741078FEF4}"/>
              </a:ext>
            </a:extLst>
          </p:cNvPr>
          <p:cNvCxnSpPr/>
          <p:nvPr userDrawn="1"/>
        </p:nvCxnSpPr>
        <p:spPr bwMode="auto">
          <a:xfrm>
            <a:off x="6095206"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F2187E1D-CADD-954F-F4C0-5C4235ED1448}"/>
              </a:ext>
            </a:extLst>
          </p:cNvPr>
          <p:cNvCxnSpPr>
            <a:cxnSpLocks/>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 name="Footer Placeholder 1">
            <a:extLst>
              <a:ext uri="{FF2B5EF4-FFF2-40B4-BE49-F238E27FC236}">
                <a16:creationId xmlns:a16="http://schemas.microsoft.com/office/drawing/2014/main" id="{9FDB2FE0-AFF0-BFA9-D6AF-6EE97A0FE6FE}"/>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992776059"/>
      </p:ext>
    </p:extLst>
  </p:cSld>
  <p:clrMapOvr>
    <a:masterClrMapping/>
  </p:clrMapOvr>
  <p:transition spd="med">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Section, title section, 2x2 side callou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75300" y="732209"/>
            <a:ext cx="5521401" cy="1138428"/>
          </a:xfrm>
        </p:spPr>
        <p:txBody>
          <a:bodyPr rIns="457200"/>
          <a:lstStyle>
            <a:lvl1pPr>
              <a:lnSpc>
                <a:spcPct val="110000"/>
              </a:lnSpc>
              <a:defRPr sz="3199">
                <a:solidFill>
                  <a:schemeClr val="tx2"/>
                </a:solidFill>
              </a:defRPr>
            </a:lvl1pPr>
          </a:lstStyle>
          <a:p>
            <a:r>
              <a:rPr lang="en-US" dirty="0"/>
              <a:t>Click to edit Master title style</a:t>
            </a:r>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0919" y="247379"/>
            <a:ext cx="2476178" cy="2572544"/>
          </a:xfrm>
        </p:spPr>
        <p:txBody>
          <a:bodyPr/>
          <a:lstStyle>
            <a:lvl1pPr>
              <a:lnSpc>
                <a:spcPct val="110000"/>
              </a:lnSpc>
              <a:spcBef>
                <a:spcPts val="0"/>
              </a:spcBef>
              <a:spcAft>
                <a:spcPts val="600"/>
              </a:spcAft>
              <a:defRPr sz="1800" b="0" i="0">
                <a:solidFill>
                  <a:schemeClr val="tx1"/>
                </a:solidFill>
                <a:latin typeface="IBM Plex Sans Light" panose="020B0403050203000203" pitchFamily="34" charset="0"/>
              </a:defRPr>
            </a:lvl1pPr>
            <a:lvl2pPr marL="127990" indent="-127990">
              <a:lnSpc>
                <a:spcPct val="110000"/>
              </a:lnSpc>
              <a:spcBef>
                <a:spcPts val="0"/>
              </a:spcBef>
              <a:spcAft>
                <a:spcPts val="600"/>
              </a:spcAft>
              <a:defRPr sz="1800" b="0" i="0">
                <a:solidFill>
                  <a:schemeClr val="tx1"/>
                </a:solidFill>
                <a:latin typeface="IBM Plex Sans Light" panose="020B0403050203000203" pitchFamily="34" charset="0"/>
              </a:defRPr>
            </a:lvl2pPr>
            <a:lvl3pPr marL="255981" indent="-127990">
              <a:lnSpc>
                <a:spcPct val="110000"/>
              </a:lnSpc>
              <a:spcBef>
                <a:spcPts val="0"/>
              </a:spcBef>
              <a:spcAft>
                <a:spcPts val="600"/>
              </a:spcAft>
              <a:defRPr sz="1800" b="0" i="0">
                <a:solidFill>
                  <a:schemeClr val="tx1"/>
                </a:solidFill>
                <a:latin typeface="IBM Plex Sans Light" panose="020B0403050203000203" pitchFamily="34" charset="0"/>
              </a:defRPr>
            </a:lvl3pPr>
            <a:lvl4pPr marL="383971" indent="-127990">
              <a:lnSpc>
                <a:spcPct val="110000"/>
              </a:lnSpc>
              <a:spcBef>
                <a:spcPts val="0"/>
              </a:spcBef>
              <a:spcAft>
                <a:spcPts val="600"/>
              </a:spcAft>
              <a:defRPr sz="18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28522" y="247379"/>
            <a:ext cx="2479352" cy="2572544"/>
          </a:xfrm>
        </p:spPr>
        <p:txBody>
          <a:bodyPr/>
          <a:lstStyle>
            <a:lvl1pPr>
              <a:lnSpc>
                <a:spcPct val="110000"/>
              </a:lnSpc>
              <a:spcBef>
                <a:spcPts val="0"/>
              </a:spcBef>
              <a:spcAft>
                <a:spcPts val="600"/>
              </a:spcAft>
              <a:defRPr sz="1800" b="0" i="0">
                <a:solidFill>
                  <a:schemeClr val="tx1"/>
                </a:solidFill>
                <a:latin typeface="IBM Plex Sans Light" panose="020B0403050203000203" pitchFamily="34" charset="0"/>
              </a:defRPr>
            </a:lvl1pPr>
            <a:lvl2pPr marL="127990" indent="-127990">
              <a:lnSpc>
                <a:spcPct val="110000"/>
              </a:lnSpc>
              <a:spcBef>
                <a:spcPts val="0"/>
              </a:spcBef>
              <a:spcAft>
                <a:spcPts val="600"/>
              </a:spcAft>
              <a:defRPr sz="1800" b="0" i="0">
                <a:solidFill>
                  <a:schemeClr val="tx1"/>
                </a:solidFill>
                <a:latin typeface="IBM Plex Sans Light" panose="020B0403050203000203" pitchFamily="34" charset="0"/>
              </a:defRPr>
            </a:lvl2pPr>
            <a:lvl3pPr marL="255981" indent="-127990">
              <a:lnSpc>
                <a:spcPct val="110000"/>
              </a:lnSpc>
              <a:spcBef>
                <a:spcPts val="0"/>
              </a:spcBef>
              <a:spcAft>
                <a:spcPts val="600"/>
              </a:spcAft>
              <a:defRPr sz="1800" b="0" i="0">
                <a:solidFill>
                  <a:schemeClr val="tx1"/>
                </a:solidFill>
                <a:latin typeface="IBM Plex Sans Light" panose="020B0403050203000203" pitchFamily="34" charset="0"/>
              </a:defRPr>
            </a:lvl3pPr>
            <a:lvl4pPr marL="383971" indent="-127990">
              <a:lnSpc>
                <a:spcPct val="110000"/>
              </a:lnSpc>
              <a:spcBef>
                <a:spcPts val="0"/>
              </a:spcBef>
              <a:spcAft>
                <a:spcPts val="600"/>
              </a:spcAft>
              <a:defRPr sz="18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6380919" y="3390117"/>
            <a:ext cx="2476178" cy="2476500"/>
          </a:xfrm>
        </p:spPr>
        <p:txBody>
          <a:bodyPr/>
          <a:lstStyle>
            <a:lvl1pPr>
              <a:lnSpc>
                <a:spcPct val="110000"/>
              </a:lnSpc>
              <a:spcBef>
                <a:spcPts val="0"/>
              </a:spcBef>
              <a:spcAft>
                <a:spcPts val="600"/>
              </a:spcAft>
              <a:defRPr sz="1800" b="0" i="0">
                <a:solidFill>
                  <a:schemeClr val="tx1"/>
                </a:solidFill>
                <a:latin typeface="IBM Plex Sans Light" panose="020B0403050203000203" pitchFamily="34" charset="0"/>
              </a:defRPr>
            </a:lvl1pPr>
            <a:lvl2pPr marL="127990" indent="-127990">
              <a:lnSpc>
                <a:spcPct val="110000"/>
              </a:lnSpc>
              <a:spcBef>
                <a:spcPts val="0"/>
              </a:spcBef>
              <a:spcAft>
                <a:spcPts val="600"/>
              </a:spcAft>
              <a:defRPr sz="1800" b="0" i="0">
                <a:solidFill>
                  <a:schemeClr val="tx1"/>
                </a:solidFill>
                <a:latin typeface="IBM Plex Sans Light" panose="020B0403050203000203" pitchFamily="34" charset="0"/>
              </a:defRPr>
            </a:lvl2pPr>
            <a:lvl3pPr marL="255981" indent="-127990">
              <a:lnSpc>
                <a:spcPct val="110000"/>
              </a:lnSpc>
              <a:spcBef>
                <a:spcPts val="0"/>
              </a:spcBef>
              <a:spcAft>
                <a:spcPts val="600"/>
              </a:spcAft>
              <a:defRPr sz="1800" b="0" i="0">
                <a:solidFill>
                  <a:schemeClr val="tx1"/>
                </a:solidFill>
                <a:latin typeface="IBM Plex Sans Light" panose="020B0403050203000203" pitchFamily="34" charset="0"/>
              </a:defRPr>
            </a:lvl3pPr>
            <a:lvl4pPr marL="383971" indent="-127990">
              <a:lnSpc>
                <a:spcPct val="110000"/>
              </a:lnSpc>
              <a:spcBef>
                <a:spcPts val="0"/>
              </a:spcBef>
              <a:spcAft>
                <a:spcPts val="600"/>
              </a:spcAft>
              <a:defRPr sz="18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9428522" y="3390117"/>
            <a:ext cx="2476178" cy="2476500"/>
          </a:xfrm>
        </p:spPr>
        <p:txBody>
          <a:bodyPr/>
          <a:lstStyle>
            <a:lvl1pPr>
              <a:lnSpc>
                <a:spcPct val="110000"/>
              </a:lnSpc>
              <a:spcBef>
                <a:spcPts val="0"/>
              </a:spcBef>
              <a:spcAft>
                <a:spcPts val="600"/>
              </a:spcAft>
              <a:defRPr sz="1800" b="0" i="0">
                <a:solidFill>
                  <a:schemeClr val="tx1"/>
                </a:solidFill>
                <a:latin typeface="IBM Plex Sans Light" panose="020B0403050203000203" pitchFamily="34" charset="0"/>
              </a:defRPr>
            </a:lvl1pPr>
            <a:lvl2pPr marL="127990" indent="-127990">
              <a:lnSpc>
                <a:spcPct val="110000"/>
              </a:lnSpc>
              <a:spcBef>
                <a:spcPts val="0"/>
              </a:spcBef>
              <a:spcAft>
                <a:spcPts val="600"/>
              </a:spcAft>
              <a:defRPr sz="1800" b="0" i="0">
                <a:solidFill>
                  <a:schemeClr val="tx1"/>
                </a:solidFill>
                <a:latin typeface="IBM Plex Sans Light" panose="020B0403050203000203" pitchFamily="34" charset="0"/>
              </a:defRPr>
            </a:lvl2pPr>
            <a:lvl3pPr marL="255981" indent="-127990">
              <a:lnSpc>
                <a:spcPct val="110000"/>
              </a:lnSpc>
              <a:spcBef>
                <a:spcPts val="0"/>
              </a:spcBef>
              <a:spcAft>
                <a:spcPts val="600"/>
              </a:spcAft>
              <a:defRPr sz="1800" b="0" i="0">
                <a:solidFill>
                  <a:schemeClr val="tx1"/>
                </a:solidFill>
                <a:latin typeface="IBM Plex Sans Light" panose="020B0403050203000203" pitchFamily="34" charset="0"/>
              </a:defRPr>
            </a:lvl3pPr>
            <a:lvl4pPr marL="383971" indent="-127990">
              <a:lnSpc>
                <a:spcPct val="110000"/>
              </a:lnSpc>
              <a:spcBef>
                <a:spcPts val="0"/>
              </a:spcBef>
              <a:spcAft>
                <a:spcPts val="600"/>
              </a:spcAft>
              <a:defRPr sz="18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287999" y="247379"/>
            <a:ext cx="2477765" cy="224028"/>
          </a:xfrm>
        </p:spPr>
        <p:txBody>
          <a:bodyPr/>
          <a:lstStyle>
            <a:lvl1pPr>
              <a:defRPr sz="1400">
                <a:solidFill>
                  <a:schemeClr val="tx2"/>
                </a:solidFill>
              </a:defRPr>
            </a:lvl1pPr>
          </a:lstStyle>
          <a:p>
            <a:pPr lvl="0"/>
            <a:r>
              <a:rPr lang="en-US" dirty="0"/>
              <a:t>Click to edit Master text styles</a:t>
            </a:r>
          </a:p>
        </p:txBody>
      </p:sp>
      <p:sp>
        <p:nvSpPr>
          <p:cNvPr id="6" name="Slide Number">
            <a:extLst>
              <a:ext uri="{FF2B5EF4-FFF2-40B4-BE49-F238E27FC236}">
                <a16:creationId xmlns:a16="http://schemas.microsoft.com/office/drawing/2014/main" id="{D8351E8F-C586-866F-37A3-340B3DD347B2}"/>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cxnSp>
        <p:nvCxnSpPr>
          <p:cNvPr id="3" name="Straight Connector 2">
            <a:extLst>
              <a:ext uri="{FF2B5EF4-FFF2-40B4-BE49-F238E27FC236}">
                <a16:creationId xmlns:a16="http://schemas.microsoft.com/office/drawing/2014/main" id="{7A76E129-D3CF-923E-5F2F-95A1E6349798}"/>
              </a:ext>
            </a:extLst>
          </p:cNvPr>
          <p:cNvCxnSpPr>
            <a:cxnSpLocks/>
          </p:cNvCxnSpPr>
          <p:nvPr userDrawn="1"/>
        </p:nvCxnSpPr>
        <p:spPr bwMode="auto">
          <a:xfrm>
            <a:off x="6380919" y="3142853"/>
            <a:ext cx="5524543"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F2187E1D-CADD-954F-F4C0-5C4235ED1448}"/>
              </a:ext>
            </a:extLst>
          </p:cNvPr>
          <p:cNvCxnSpPr>
            <a:cxnSpLocks/>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 name="Footer Placeholder 1">
            <a:extLst>
              <a:ext uri="{FF2B5EF4-FFF2-40B4-BE49-F238E27FC236}">
                <a16:creationId xmlns:a16="http://schemas.microsoft.com/office/drawing/2014/main" id="{1D5B5BDD-5197-7883-EE7F-D7F36FB38036}"/>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448046956"/>
      </p:ext>
    </p:extLst>
  </p:cSld>
  <p:clrMapOvr>
    <a:masterClrMapping/>
  </p:clrMapOvr>
  <p:transition spd="med">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Title, icons, 2x2 side callouts">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D8351E8F-C586-866F-37A3-340B3DD347B2}"/>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cxnSp>
        <p:nvCxnSpPr>
          <p:cNvPr id="3" name="Straight Connector 2">
            <a:extLst>
              <a:ext uri="{FF2B5EF4-FFF2-40B4-BE49-F238E27FC236}">
                <a16:creationId xmlns:a16="http://schemas.microsoft.com/office/drawing/2014/main" id="{7A76E129-D3CF-923E-5F2F-95A1E6349798}"/>
              </a:ext>
            </a:extLst>
          </p:cNvPr>
          <p:cNvCxnSpPr>
            <a:cxnSpLocks/>
          </p:cNvCxnSpPr>
          <p:nvPr userDrawn="1"/>
        </p:nvCxnSpPr>
        <p:spPr bwMode="auto">
          <a:xfrm>
            <a:off x="6095207" y="3142853"/>
            <a:ext cx="5810255"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C0D8A5CD-9BFE-EA53-DBA6-5B741078FEF4}"/>
              </a:ext>
            </a:extLst>
          </p:cNvPr>
          <p:cNvCxnSpPr/>
          <p:nvPr userDrawn="1"/>
        </p:nvCxnSpPr>
        <p:spPr bwMode="auto">
          <a:xfrm>
            <a:off x="6095206"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F2187E1D-CADD-954F-F4C0-5C4235ED1448}"/>
              </a:ext>
            </a:extLst>
          </p:cNvPr>
          <p:cNvCxnSpPr>
            <a:cxnSpLocks/>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1" name="Text Placeholder 4">
            <a:extLst>
              <a:ext uri="{FF2B5EF4-FFF2-40B4-BE49-F238E27FC236}">
                <a16:creationId xmlns:a16="http://schemas.microsoft.com/office/drawing/2014/main" id="{FE71339B-1289-A98F-A8E9-18E75F20CCD2}"/>
              </a:ext>
            </a:extLst>
          </p:cNvPr>
          <p:cNvSpPr>
            <a:spLocks noGrp="1"/>
          </p:cNvSpPr>
          <p:nvPr>
            <p:ph type="body" sz="quarter" idx="11"/>
          </p:nvPr>
        </p:nvSpPr>
        <p:spPr>
          <a:xfrm>
            <a:off x="6368127" y="1239012"/>
            <a:ext cx="2476177" cy="1524000"/>
          </a:xfrm>
        </p:spPr>
        <p:txBody>
          <a:bodyPr/>
          <a:lstStyle>
            <a:lvl1pPr>
              <a:lnSpc>
                <a:spcPct val="100000"/>
              </a:lnSpc>
              <a:spcBef>
                <a:spcPts val="0"/>
              </a:spcBef>
              <a:defRPr sz="1800">
                <a:solidFill>
                  <a:schemeClr val="tx1"/>
                </a:solidFill>
              </a:defRPr>
            </a:lvl1pPr>
            <a:lvl2pPr marL="201128" indent="-201128">
              <a:lnSpc>
                <a:spcPct val="100000"/>
              </a:lnSpc>
              <a:spcBef>
                <a:spcPts val="0"/>
              </a:spcBef>
              <a:defRPr sz="1800">
                <a:solidFill>
                  <a:schemeClr val="tx1"/>
                </a:solidFill>
              </a:defRPr>
            </a:lvl2pPr>
            <a:lvl3pPr marL="402256" indent="-201128">
              <a:lnSpc>
                <a:spcPct val="100000"/>
              </a:lnSpc>
              <a:spcBef>
                <a:spcPts val="0"/>
              </a:spcBef>
              <a:defRPr sz="1800">
                <a:solidFill>
                  <a:schemeClr val="tx1"/>
                </a:solidFill>
              </a:defRPr>
            </a:lvl3pPr>
            <a:lvl4pPr marL="557672" indent="-201128">
              <a:lnSpc>
                <a:spcPct val="100000"/>
              </a:lnSpc>
              <a:spcBef>
                <a:spcPts val="0"/>
              </a:spcBef>
              <a:defRPr sz="1800">
                <a:solidFill>
                  <a:schemeClr val="tx1"/>
                </a:solidFill>
              </a:defRPr>
            </a:lvl4pPr>
            <a:lvl5pPr>
              <a:lnSpc>
                <a:spcPct val="100000"/>
              </a:lnSpc>
              <a:spcBef>
                <a:spcPts val="0"/>
              </a:spcBef>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Picture Placeholder 12">
            <a:extLst>
              <a:ext uri="{FF2B5EF4-FFF2-40B4-BE49-F238E27FC236}">
                <a16:creationId xmlns:a16="http://schemas.microsoft.com/office/drawing/2014/main" id="{9381E76D-106C-BA22-3DB6-BDB470E423C6}"/>
              </a:ext>
            </a:extLst>
          </p:cNvPr>
          <p:cNvSpPr>
            <a:spLocks noGrp="1"/>
          </p:cNvSpPr>
          <p:nvPr>
            <p:ph type="pic" sz="quarter" idx="15" hasCustomPrompt="1"/>
          </p:nvPr>
        </p:nvSpPr>
        <p:spPr>
          <a:xfrm>
            <a:off x="6368126" y="288036"/>
            <a:ext cx="607997" cy="608076"/>
          </a:xfrm>
        </p:spPr>
        <p:txBody>
          <a:bodyPr anchor="ctr"/>
          <a:lstStyle>
            <a:lvl1pPr algn="ctr">
              <a:defRPr sz="800"/>
            </a:lvl1pPr>
          </a:lstStyle>
          <a:p>
            <a:r>
              <a:rPr lang="en-US"/>
              <a:t>Pictogram</a:t>
            </a:r>
          </a:p>
        </p:txBody>
      </p:sp>
      <p:sp>
        <p:nvSpPr>
          <p:cNvPr id="15" name="Text Placeholder 4">
            <a:extLst>
              <a:ext uri="{FF2B5EF4-FFF2-40B4-BE49-F238E27FC236}">
                <a16:creationId xmlns:a16="http://schemas.microsoft.com/office/drawing/2014/main" id="{10537F81-8B08-E380-9886-248A3F5A387B}"/>
              </a:ext>
            </a:extLst>
          </p:cNvPr>
          <p:cNvSpPr>
            <a:spLocks noGrp="1"/>
          </p:cNvSpPr>
          <p:nvPr>
            <p:ph type="body" sz="quarter" idx="22"/>
          </p:nvPr>
        </p:nvSpPr>
        <p:spPr>
          <a:xfrm>
            <a:off x="9424555" y="1239012"/>
            <a:ext cx="2476177" cy="1524000"/>
          </a:xfrm>
        </p:spPr>
        <p:txBody>
          <a:bodyPr/>
          <a:lstStyle>
            <a:lvl1pPr>
              <a:lnSpc>
                <a:spcPct val="100000"/>
              </a:lnSpc>
              <a:spcBef>
                <a:spcPts val="0"/>
              </a:spcBef>
              <a:defRPr sz="1800">
                <a:solidFill>
                  <a:schemeClr val="tx1"/>
                </a:solidFill>
              </a:defRPr>
            </a:lvl1pPr>
            <a:lvl2pPr marL="201128" indent="-201128">
              <a:lnSpc>
                <a:spcPct val="100000"/>
              </a:lnSpc>
              <a:spcBef>
                <a:spcPts val="0"/>
              </a:spcBef>
              <a:defRPr sz="1800">
                <a:solidFill>
                  <a:schemeClr val="tx1"/>
                </a:solidFill>
              </a:defRPr>
            </a:lvl2pPr>
            <a:lvl3pPr marL="402256" indent="-201128">
              <a:lnSpc>
                <a:spcPct val="100000"/>
              </a:lnSpc>
              <a:spcBef>
                <a:spcPts val="0"/>
              </a:spcBef>
              <a:defRPr sz="1800">
                <a:solidFill>
                  <a:schemeClr val="tx1"/>
                </a:solidFill>
              </a:defRPr>
            </a:lvl3pPr>
            <a:lvl4pPr marL="557672" indent="-201128">
              <a:lnSpc>
                <a:spcPct val="100000"/>
              </a:lnSpc>
              <a:spcBef>
                <a:spcPts val="0"/>
              </a:spcBef>
              <a:defRPr sz="1800">
                <a:solidFill>
                  <a:schemeClr val="tx1"/>
                </a:solidFill>
              </a:defRPr>
            </a:lvl4pPr>
            <a:lvl5pPr>
              <a:lnSpc>
                <a:spcPct val="100000"/>
              </a:lnSpc>
              <a:spcBef>
                <a:spcPts val="0"/>
              </a:spcBef>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6" name="Picture Placeholder 12">
            <a:extLst>
              <a:ext uri="{FF2B5EF4-FFF2-40B4-BE49-F238E27FC236}">
                <a16:creationId xmlns:a16="http://schemas.microsoft.com/office/drawing/2014/main" id="{7F24CA7C-9A8A-3826-A6D8-832F13B51CC6}"/>
              </a:ext>
            </a:extLst>
          </p:cNvPr>
          <p:cNvSpPr>
            <a:spLocks noGrp="1"/>
          </p:cNvSpPr>
          <p:nvPr>
            <p:ph type="pic" sz="quarter" idx="23" hasCustomPrompt="1"/>
          </p:nvPr>
        </p:nvSpPr>
        <p:spPr>
          <a:xfrm>
            <a:off x="9424555" y="288036"/>
            <a:ext cx="607997" cy="608076"/>
          </a:xfrm>
        </p:spPr>
        <p:txBody>
          <a:bodyPr anchor="ctr"/>
          <a:lstStyle>
            <a:lvl1pPr algn="ctr">
              <a:defRPr sz="800"/>
            </a:lvl1pPr>
          </a:lstStyle>
          <a:p>
            <a:r>
              <a:rPr lang="en-US"/>
              <a:t>Pictogram</a:t>
            </a:r>
          </a:p>
        </p:txBody>
      </p:sp>
      <p:sp>
        <p:nvSpPr>
          <p:cNvPr id="17" name="Text Placeholder 4">
            <a:extLst>
              <a:ext uri="{FF2B5EF4-FFF2-40B4-BE49-F238E27FC236}">
                <a16:creationId xmlns:a16="http://schemas.microsoft.com/office/drawing/2014/main" id="{84EA17C1-7C6A-EADF-3AE7-5FB11928A9E5}"/>
              </a:ext>
            </a:extLst>
          </p:cNvPr>
          <p:cNvSpPr>
            <a:spLocks noGrp="1"/>
          </p:cNvSpPr>
          <p:nvPr>
            <p:ph type="body" sz="quarter" idx="24"/>
          </p:nvPr>
        </p:nvSpPr>
        <p:spPr>
          <a:xfrm>
            <a:off x="6368127" y="4343930"/>
            <a:ext cx="2476177" cy="1524000"/>
          </a:xfrm>
        </p:spPr>
        <p:txBody>
          <a:bodyPr/>
          <a:lstStyle>
            <a:lvl1pPr>
              <a:lnSpc>
                <a:spcPct val="100000"/>
              </a:lnSpc>
              <a:spcBef>
                <a:spcPts val="0"/>
              </a:spcBef>
              <a:defRPr sz="1800">
                <a:solidFill>
                  <a:schemeClr val="tx1"/>
                </a:solidFill>
              </a:defRPr>
            </a:lvl1pPr>
            <a:lvl2pPr marL="201128" indent="-201128">
              <a:lnSpc>
                <a:spcPct val="100000"/>
              </a:lnSpc>
              <a:spcBef>
                <a:spcPts val="0"/>
              </a:spcBef>
              <a:defRPr sz="1800">
                <a:solidFill>
                  <a:schemeClr val="tx1"/>
                </a:solidFill>
              </a:defRPr>
            </a:lvl2pPr>
            <a:lvl3pPr marL="402256" indent="-201128">
              <a:lnSpc>
                <a:spcPct val="100000"/>
              </a:lnSpc>
              <a:spcBef>
                <a:spcPts val="0"/>
              </a:spcBef>
              <a:defRPr sz="1800">
                <a:solidFill>
                  <a:schemeClr val="tx1"/>
                </a:solidFill>
              </a:defRPr>
            </a:lvl3pPr>
            <a:lvl4pPr marL="557672" indent="-201128">
              <a:lnSpc>
                <a:spcPct val="100000"/>
              </a:lnSpc>
              <a:spcBef>
                <a:spcPts val="0"/>
              </a:spcBef>
              <a:defRPr sz="1800">
                <a:solidFill>
                  <a:schemeClr val="tx1"/>
                </a:solidFill>
              </a:defRPr>
            </a:lvl4pPr>
            <a:lvl5pPr>
              <a:lnSpc>
                <a:spcPct val="100000"/>
              </a:lnSpc>
              <a:spcBef>
                <a:spcPts val="0"/>
              </a:spcBef>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8" name="Picture Placeholder 12">
            <a:extLst>
              <a:ext uri="{FF2B5EF4-FFF2-40B4-BE49-F238E27FC236}">
                <a16:creationId xmlns:a16="http://schemas.microsoft.com/office/drawing/2014/main" id="{60A6016D-5972-8DF4-5161-9603737C2453}"/>
              </a:ext>
            </a:extLst>
          </p:cNvPr>
          <p:cNvSpPr>
            <a:spLocks noGrp="1"/>
          </p:cNvSpPr>
          <p:nvPr>
            <p:ph type="pic" sz="quarter" idx="25" hasCustomPrompt="1"/>
          </p:nvPr>
        </p:nvSpPr>
        <p:spPr>
          <a:xfrm>
            <a:off x="6368126" y="3392954"/>
            <a:ext cx="607997" cy="608076"/>
          </a:xfrm>
        </p:spPr>
        <p:txBody>
          <a:bodyPr anchor="ctr"/>
          <a:lstStyle>
            <a:lvl1pPr algn="ctr">
              <a:defRPr sz="800"/>
            </a:lvl1pPr>
          </a:lstStyle>
          <a:p>
            <a:r>
              <a:rPr lang="en-US"/>
              <a:t>Pictogram</a:t>
            </a:r>
          </a:p>
        </p:txBody>
      </p:sp>
      <p:sp>
        <p:nvSpPr>
          <p:cNvPr id="19" name="Text Placeholder 4">
            <a:extLst>
              <a:ext uri="{FF2B5EF4-FFF2-40B4-BE49-F238E27FC236}">
                <a16:creationId xmlns:a16="http://schemas.microsoft.com/office/drawing/2014/main" id="{D02BE911-8CA1-63D9-87E1-79F338003BD8}"/>
              </a:ext>
            </a:extLst>
          </p:cNvPr>
          <p:cNvSpPr>
            <a:spLocks noGrp="1"/>
          </p:cNvSpPr>
          <p:nvPr>
            <p:ph type="body" sz="quarter" idx="26"/>
          </p:nvPr>
        </p:nvSpPr>
        <p:spPr>
          <a:xfrm>
            <a:off x="9424555" y="4343930"/>
            <a:ext cx="2476177" cy="1524000"/>
          </a:xfrm>
        </p:spPr>
        <p:txBody>
          <a:bodyPr/>
          <a:lstStyle>
            <a:lvl1pPr>
              <a:lnSpc>
                <a:spcPct val="100000"/>
              </a:lnSpc>
              <a:spcBef>
                <a:spcPts val="0"/>
              </a:spcBef>
              <a:defRPr sz="1800">
                <a:solidFill>
                  <a:schemeClr val="tx1"/>
                </a:solidFill>
              </a:defRPr>
            </a:lvl1pPr>
            <a:lvl2pPr marL="201128" indent="-201128">
              <a:lnSpc>
                <a:spcPct val="100000"/>
              </a:lnSpc>
              <a:spcBef>
                <a:spcPts val="0"/>
              </a:spcBef>
              <a:defRPr sz="1800">
                <a:solidFill>
                  <a:schemeClr val="tx1"/>
                </a:solidFill>
              </a:defRPr>
            </a:lvl2pPr>
            <a:lvl3pPr marL="402256" indent="-201128">
              <a:lnSpc>
                <a:spcPct val="100000"/>
              </a:lnSpc>
              <a:spcBef>
                <a:spcPts val="0"/>
              </a:spcBef>
              <a:defRPr sz="1800">
                <a:solidFill>
                  <a:schemeClr val="tx1"/>
                </a:solidFill>
              </a:defRPr>
            </a:lvl3pPr>
            <a:lvl4pPr marL="557672" indent="-201128">
              <a:lnSpc>
                <a:spcPct val="100000"/>
              </a:lnSpc>
              <a:spcBef>
                <a:spcPts val="0"/>
              </a:spcBef>
              <a:defRPr sz="1800">
                <a:solidFill>
                  <a:schemeClr val="tx1"/>
                </a:solidFill>
              </a:defRPr>
            </a:lvl4pPr>
            <a:lvl5pPr>
              <a:lnSpc>
                <a:spcPct val="100000"/>
              </a:lnSpc>
              <a:spcBef>
                <a:spcPts val="0"/>
              </a:spcBef>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0" name="Picture Placeholder 12">
            <a:extLst>
              <a:ext uri="{FF2B5EF4-FFF2-40B4-BE49-F238E27FC236}">
                <a16:creationId xmlns:a16="http://schemas.microsoft.com/office/drawing/2014/main" id="{CD010D72-78B3-A919-7182-D247E192AE54}"/>
              </a:ext>
            </a:extLst>
          </p:cNvPr>
          <p:cNvSpPr>
            <a:spLocks noGrp="1"/>
          </p:cNvSpPr>
          <p:nvPr>
            <p:ph type="pic" sz="quarter" idx="27" hasCustomPrompt="1"/>
          </p:nvPr>
        </p:nvSpPr>
        <p:spPr>
          <a:xfrm>
            <a:off x="9424555" y="3392954"/>
            <a:ext cx="607997" cy="608076"/>
          </a:xfrm>
        </p:spPr>
        <p:txBody>
          <a:bodyPr anchor="ctr"/>
          <a:lstStyle>
            <a:lvl1pPr algn="ctr">
              <a:defRPr sz="800"/>
            </a:lvl1pPr>
          </a:lstStyle>
          <a:p>
            <a:r>
              <a:rPr lang="en-US"/>
              <a:t>Pictogram</a:t>
            </a:r>
          </a:p>
        </p:txBody>
      </p:sp>
      <p:sp>
        <p:nvSpPr>
          <p:cNvPr id="21" name="Title 1">
            <a:extLst>
              <a:ext uri="{FF2B5EF4-FFF2-40B4-BE49-F238E27FC236}">
                <a16:creationId xmlns:a16="http://schemas.microsoft.com/office/drawing/2014/main" id="{EF912CB5-9AEA-5E2A-695E-22242ABFD26A}"/>
              </a:ext>
            </a:extLst>
          </p:cNvPr>
          <p:cNvSpPr>
            <a:spLocks noGrp="1"/>
          </p:cNvSpPr>
          <p:nvPr>
            <p:ph type="title"/>
          </p:nvPr>
        </p:nvSpPr>
        <p:spPr>
          <a:xfrm>
            <a:off x="268951" y="198287"/>
            <a:ext cx="5524575" cy="2373463"/>
          </a:xfrm>
        </p:spPr>
        <p:txBody>
          <a:bodyPr rIns="457200"/>
          <a:lstStyle>
            <a:lvl1pPr>
              <a:lnSpc>
                <a:spcPct val="100000"/>
              </a:lnSpc>
              <a:defRPr>
                <a:solidFill>
                  <a:schemeClr val="tx2"/>
                </a:solidFill>
              </a:defRPr>
            </a:lvl1pPr>
          </a:lstStyle>
          <a:p>
            <a:r>
              <a:rPr lang="en-US" dirty="0"/>
              <a:t>Click to edit Master title style</a:t>
            </a:r>
          </a:p>
        </p:txBody>
      </p:sp>
      <p:sp>
        <p:nvSpPr>
          <p:cNvPr id="4" name="Footer Placeholder 1">
            <a:extLst>
              <a:ext uri="{FF2B5EF4-FFF2-40B4-BE49-F238E27FC236}">
                <a16:creationId xmlns:a16="http://schemas.microsoft.com/office/drawing/2014/main" id="{D4D0EFC0-23D9-0677-68B9-049DAD0245D3}"/>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3854018155"/>
      </p:ext>
    </p:extLst>
  </p:cSld>
  <p:clrMapOvr>
    <a:masterClrMapping/>
  </p:clrMapOvr>
  <p:transition spd="med">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Title section, icons, 2x2 side callouts">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D8351E8F-C586-866F-37A3-340B3DD347B2}"/>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cxnSp>
        <p:nvCxnSpPr>
          <p:cNvPr id="3" name="Straight Connector 2">
            <a:extLst>
              <a:ext uri="{FF2B5EF4-FFF2-40B4-BE49-F238E27FC236}">
                <a16:creationId xmlns:a16="http://schemas.microsoft.com/office/drawing/2014/main" id="{7A76E129-D3CF-923E-5F2F-95A1E6349798}"/>
              </a:ext>
            </a:extLst>
          </p:cNvPr>
          <p:cNvCxnSpPr>
            <a:cxnSpLocks/>
          </p:cNvCxnSpPr>
          <p:nvPr userDrawn="1"/>
        </p:nvCxnSpPr>
        <p:spPr bwMode="auto">
          <a:xfrm>
            <a:off x="6380919" y="3142853"/>
            <a:ext cx="5524543"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F2187E1D-CADD-954F-F4C0-5C4235ED1448}"/>
              </a:ext>
            </a:extLst>
          </p:cNvPr>
          <p:cNvCxnSpPr>
            <a:cxnSpLocks/>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8" name="Text Placeholder 4">
            <a:extLst>
              <a:ext uri="{FF2B5EF4-FFF2-40B4-BE49-F238E27FC236}">
                <a16:creationId xmlns:a16="http://schemas.microsoft.com/office/drawing/2014/main" id="{0911862E-A2C3-ECD7-75E8-8FEE3975B7A0}"/>
              </a:ext>
            </a:extLst>
          </p:cNvPr>
          <p:cNvSpPr>
            <a:spLocks noGrp="1"/>
          </p:cNvSpPr>
          <p:nvPr>
            <p:ph type="body" sz="quarter" idx="11"/>
          </p:nvPr>
        </p:nvSpPr>
        <p:spPr>
          <a:xfrm>
            <a:off x="6368127" y="1239012"/>
            <a:ext cx="2476177" cy="1524000"/>
          </a:xfrm>
        </p:spPr>
        <p:txBody>
          <a:bodyPr/>
          <a:lstStyle>
            <a:lvl1pPr>
              <a:lnSpc>
                <a:spcPct val="100000"/>
              </a:lnSpc>
              <a:spcBef>
                <a:spcPts val="0"/>
              </a:spcBef>
              <a:defRPr sz="1800">
                <a:solidFill>
                  <a:schemeClr val="tx1"/>
                </a:solidFill>
              </a:defRPr>
            </a:lvl1pPr>
            <a:lvl2pPr marL="201128" indent="-201128">
              <a:lnSpc>
                <a:spcPct val="100000"/>
              </a:lnSpc>
              <a:spcBef>
                <a:spcPts val="0"/>
              </a:spcBef>
              <a:defRPr sz="1800">
                <a:solidFill>
                  <a:schemeClr val="tx1"/>
                </a:solidFill>
              </a:defRPr>
            </a:lvl2pPr>
            <a:lvl3pPr marL="402256" indent="-201128">
              <a:lnSpc>
                <a:spcPct val="100000"/>
              </a:lnSpc>
              <a:spcBef>
                <a:spcPts val="0"/>
              </a:spcBef>
              <a:defRPr sz="1800">
                <a:solidFill>
                  <a:schemeClr val="tx1"/>
                </a:solidFill>
              </a:defRPr>
            </a:lvl3pPr>
            <a:lvl4pPr marL="557672" indent="-201128">
              <a:lnSpc>
                <a:spcPct val="100000"/>
              </a:lnSpc>
              <a:spcBef>
                <a:spcPts val="0"/>
              </a:spcBef>
              <a:defRPr sz="1800">
                <a:solidFill>
                  <a:schemeClr val="tx1"/>
                </a:solidFill>
              </a:defRPr>
            </a:lvl4pPr>
            <a:lvl5pPr>
              <a:lnSpc>
                <a:spcPct val="100000"/>
              </a:lnSpc>
              <a:spcBef>
                <a:spcPts val="0"/>
              </a:spcBef>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Picture Placeholder 12">
            <a:extLst>
              <a:ext uri="{FF2B5EF4-FFF2-40B4-BE49-F238E27FC236}">
                <a16:creationId xmlns:a16="http://schemas.microsoft.com/office/drawing/2014/main" id="{68FBA42A-6CC5-2CB9-C4CD-8740B49D27AA}"/>
              </a:ext>
            </a:extLst>
          </p:cNvPr>
          <p:cNvSpPr>
            <a:spLocks noGrp="1"/>
          </p:cNvSpPr>
          <p:nvPr>
            <p:ph type="pic" sz="quarter" idx="15" hasCustomPrompt="1"/>
          </p:nvPr>
        </p:nvSpPr>
        <p:spPr>
          <a:xfrm>
            <a:off x="6368126" y="288036"/>
            <a:ext cx="607997" cy="608076"/>
          </a:xfrm>
        </p:spPr>
        <p:txBody>
          <a:bodyPr anchor="ctr"/>
          <a:lstStyle>
            <a:lvl1pPr algn="ctr">
              <a:defRPr sz="800"/>
            </a:lvl1pPr>
          </a:lstStyle>
          <a:p>
            <a:r>
              <a:rPr lang="en-US"/>
              <a:t>Pictogram</a:t>
            </a:r>
          </a:p>
        </p:txBody>
      </p:sp>
      <p:sp>
        <p:nvSpPr>
          <p:cNvPr id="14" name="Text Placeholder 4">
            <a:extLst>
              <a:ext uri="{FF2B5EF4-FFF2-40B4-BE49-F238E27FC236}">
                <a16:creationId xmlns:a16="http://schemas.microsoft.com/office/drawing/2014/main" id="{9FBA3EB2-38CB-AEA9-4C56-94D1BED179E3}"/>
              </a:ext>
            </a:extLst>
          </p:cNvPr>
          <p:cNvSpPr>
            <a:spLocks noGrp="1"/>
          </p:cNvSpPr>
          <p:nvPr>
            <p:ph type="body" sz="quarter" idx="22"/>
          </p:nvPr>
        </p:nvSpPr>
        <p:spPr>
          <a:xfrm>
            <a:off x="9424555" y="1239012"/>
            <a:ext cx="2476177" cy="1524000"/>
          </a:xfrm>
        </p:spPr>
        <p:txBody>
          <a:bodyPr/>
          <a:lstStyle>
            <a:lvl1pPr>
              <a:lnSpc>
                <a:spcPct val="100000"/>
              </a:lnSpc>
              <a:spcBef>
                <a:spcPts val="0"/>
              </a:spcBef>
              <a:defRPr sz="1800">
                <a:solidFill>
                  <a:schemeClr val="tx1"/>
                </a:solidFill>
              </a:defRPr>
            </a:lvl1pPr>
            <a:lvl2pPr marL="201128" indent="-201128">
              <a:lnSpc>
                <a:spcPct val="100000"/>
              </a:lnSpc>
              <a:spcBef>
                <a:spcPts val="0"/>
              </a:spcBef>
              <a:defRPr sz="1800">
                <a:solidFill>
                  <a:schemeClr val="tx1"/>
                </a:solidFill>
              </a:defRPr>
            </a:lvl2pPr>
            <a:lvl3pPr marL="402256" indent="-201128">
              <a:lnSpc>
                <a:spcPct val="100000"/>
              </a:lnSpc>
              <a:spcBef>
                <a:spcPts val="0"/>
              </a:spcBef>
              <a:defRPr sz="1800">
                <a:solidFill>
                  <a:schemeClr val="tx1"/>
                </a:solidFill>
              </a:defRPr>
            </a:lvl3pPr>
            <a:lvl4pPr marL="557672" indent="-201128">
              <a:lnSpc>
                <a:spcPct val="100000"/>
              </a:lnSpc>
              <a:spcBef>
                <a:spcPts val="0"/>
              </a:spcBef>
              <a:defRPr sz="1800">
                <a:solidFill>
                  <a:schemeClr val="tx1"/>
                </a:solidFill>
              </a:defRPr>
            </a:lvl4pPr>
            <a:lvl5pPr>
              <a:lnSpc>
                <a:spcPct val="100000"/>
              </a:lnSpc>
              <a:spcBef>
                <a:spcPts val="0"/>
              </a:spcBef>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Picture Placeholder 12">
            <a:extLst>
              <a:ext uri="{FF2B5EF4-FFF2-40B4-BE49-F238E27FC236}">
                <a16:creationId xmlns:a16="http://schemas.microsoft.com/office/drawing/2014/main" id="{AE91AB7D-3FEE-8981-240A-6212AAB5EC31}"/>
              </a:ext>
            </a:extLst>
          </p:cNvPr>
          <p:cNvSpPr>
            <a:spLocks noGrp="1"/>
          </p:cNvSpPr>
          <p:nvPr>
            <p:ph type="pic" sz="quarter" idx="23" hasCustomPrompt="1"/>
          </p:nvPr>
        </p:nvSpPr>
        <p:spPr>
          <a:xfrm>
            <a:off x="9424555" y="288036"/>
            <a:ext cx="607997" cy="608076"/>
          </a:xfrm>
        </p:spPr>
        <p:txBody>
          <a:bodyPr anchor="ctr"/>
          <a:lstStyle>
            <a:lvl1pPr algn="ctr">
              <a:defRPr sz="800"/>
            </a:lvl1pPr>
          </a:lstStyle>
          <a:p>
            <a:r>
              <a:rPr lang="en-US"/>
              <a:t>Pictogram</a:t>
            </a:r>
          </a:p>
        </p:txBody>
      </p:sp>
      <p:sp>
        <p:nvSpPr>
          <p:cNvPr id="16" name="Text Placeholder 4">
            <a:extLst>
              <a:ext uri="{FF2B5EF4-FFF2-40B4-BE49-F238E27FC236}">
                <a16:creationId xmlns:a16="http://schemas.microsoft.com/office/drawing/2014/main" id="{F7DB3F66-3532-DCE9-CCEA-0147232859AA}"/>
              </a:ext>
            </a:extLst>
          </p:cNvPr>
          <p:cNvSpPr>
            <a:spLocks noGrp="1"/>
          </p:cNvSpPr>
          <p:nvPr>
            <p:ph type="body" sz="quarter" idx="24"/>
          </p:nvPr>
        </p:nvSpPr>
        <p:spPr>
          <a:xfrm>
            <a:off x="6368127" y="4343930"/>
            <a:ext cx="2476177" cy="1524000"/>
          </a:xfrm>
        </p:spPr>
        <p:txBody>
          <a:bodyPr/>
          <a:lstStyle>
            <a:lvl1pPr>
              <a:lnSpc>
                <a:spcPct val="100000"/>
              </a:lnSpc>
              <a:spcBef>
                <a:spcPts val="0"/>
              </a:spcBef>
              <a:defRPr sz="1800">
                <a:solidFill>
                  <a:schemeClr val="tx1"/>
                </a:solidFill>
              </a:defRPr>
            </a:lvl1pPr>
            <a:lvl2pPr marL="201128" indent="-201128">
              <a:lnSpc>
                <a:spcPct val="100000"/>
              </a:lnSpc>
              <a:spcBef>
                <a:spcPts val="0"/>
              </a:spcBef>
              <a:defRPr sz="1800">
                <a:solidFill>
                  <a:schemeClr val="tx1"/>
                </a:solidFill>
              </a:defRPr>
            </a:lvl2pPr>
            <a:lvl3pPr marL="402256" indent="-201128">
              <a:lnSpc>
                <a:spcPct val="100000"/>
              </a:lnSpc>
              <a:spcBef>
                <a:spcPts val="0"/>
              </a:spcBef>
              <a:defRPr sz="1800">
                <a:solidFill>
                  <a:schemeClr val="tx1"/>
                </a:solidFill>
              </a:defRPr>
            </a:lvl3pPr>
            <a:lvl4pPr marL="557672" indent="-201128">
              <a:lnSpc>
                <a:spcPct val="100000"/>
              </a:lnSpc>
              <a:spcBef>
                <a:spcPts val="0"/>
              </a:spcBef>
              <a:defRPr sz="1800">
                <a:solidFill>
                  <a:schemeClr val="tx1"/>
                </a:solidFill>
              </a:defRPr>
            </a:lvl4pPr>
            <a:lvl5pPr>
              <a:lnSpc>
                <a:spcPct val="100000"/>
              </a:lnSpc>
              <a:spcBef>
                <a:spcPts val="0"/>
              </a:spcBef>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7" name="Picture Placeholder 12">
            <a:extLst>
              <a:ext uri="{FF2B5EF4-FFF2-40B4-BE49-F238E27FC236}">
                <a16:creationId xmlns:a16="http://schemas.microsoft.com/office/drawing/2014/main" id="{8136C62A-4C1D-2114-2E09-44619F4D66CC}"/>
              </a:ext>
            </a:extLst>
          </p:cNvPr>
          <p:cNvSpPr>
            <a:spLocks noGrp="1"/>
          </p:cNvSpPr>
          <p:nvPr>
            <p:ph type="pic" sz="quarter" idx="25" hasCustomPrompt="1"/>
          </p:nvPr>
        </p:nvSpPr>
        <p:spPr>
          <a:xfrm>
            <a:off x="6368126" y="3392954"/>
            <a:ext cx="607997" cy="608076"/>
          </a:xfrm>
        </p:spPr>
        <p:txBody>
          <a:bodyPr anchor="ctr"/>
          <a:lstStyle>
            <a:lvl1pPr algn="ctr">
              <a:defRPr sz="800"/>
            </a:lvl1pPr>
          </a:lstStyle>
          <a:p>
            <a:r>
              <a:rPr lang="en-US"/>
              <a:t>Pictogram</a:t>
            </a:r>
          </a:p>
        </p:txBody>
      </p:sp>
      <p:sp>
        <p:nvSpPr>
          <p:cNvPr id="18" name="Text Placeholder 4">
            <a:extLst>
              <a:ext uri="{FF2B5EF4-FFF2-40B4-BE49-F238E27FC236}">
                <a16:creationId xmlns:a16="http://schemas.microsoft.com/office/drawing/2014/main" id="{7BDADD72-EBAA-EA47-0009-F65A6B653270}"/>
              </a:ext>
            </a:extLst>
          </p:cNvPr>
          <p:cNvSpPr>
            <a:spLocks noGrp="1"/>
          </p:cNvSpPr>
          <p:nvPr>
            <p:ph type="body" sz="quarter" idx="26"/>
          </p:nvPr>
        </p:nvSpPr>
        <p:spPr>
          <a:xfrm>
            <a:off x="9424555" y="4343930"/>
            <a:ext cx="2476177" cy="1524000"/>
          </a:xfrm>
        </p:spPr>
        <p:txBody>
          <a:bodyPr/>
          <a:lstStyle>
            <a:lvl1pPr>
              <a:lnSpc>
                <a:spcPct val="100000"/>
              </a:lnSpc>
              <a:spcBef>
                <a:spcPts val="0"/>
              </a:spcBef>
              <a:defRPr sz="1800">
                <a:solidFill>
                  <a:schemeClr val="tx1"/>
                </a:solidFill>
              </a:defRPr>
            </a:lvl1pPr>
            <a:lvl2pPr marL="201128" indent="-201128">
              <a:lnSpc>
                <a:spcPct val="100000"/>
              </a:lnSpc>
              <a:spcBef>
                <a:spcPts val="0"/>
              </a:spcBef>
              <a:defRPr sz="1800">
                <a:solidFill>
                  <a:schemeClr val="tx1"/>
                </a:solidFill>
              </a:defRPr>
            </a:lvl2pPr>
            <a:lvl3pPr marL="402256" indent="-201128">
              <a:lnSpc>
                <a:spcPct val="100000"/>
              </a:lnSpc>
              <a:spcBef>
                <a:spcPts val="0"/>
              </a:spcBef>
              <a:defRPr sz="1800">
                <a:solidFill>
                  <a:schemeClr val="tx1"/>
                </a:solidFill>
              </a:defRPr>
            </a:lvl3pPr>
            <a:lvl4pPr marL="557672" indent="-201128">
              <a:lnSpc>
                <a:spcPct val="100000"/>
              </a:lnSpc>
              <a:spcBef>
                <a:spcPts val="0"/>
              </a:spcBef>
              <a:defRPr sz="1800">
                <a:solidFill>
                  <a:schemeClr val="tx1"/>
                </a:solidFill>
              </a:defRPr>
            </a:lvl4pPr>
            <a:lvl5pPr>
              <a:lnSpc>
                <a:spcPct val="100000"/>
              </a:lnSpc>
              <a:spcBef>
                <a:spcPts val="0"/>
              </a:spcBef>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9" name="Picture Placeholder 12">
            <a:extLst>
              <a:ext uri="{FF2B5EF4-FFF2-40B4-BE49-F238E27FC236}">
                <a16:creationId xmlns:a16="http://schemas.microsoft.com/office/drawing/2014/main" id="{B1A2F75F-9FE1-576E-054E-377235CA92F6}"/>
              </a:ext>
            </a:extLst>
          </p:cNvPr>
          <p:cNvSpPr>
            <a:spLocks noGrp="1"/>
          </p:cNvSpPr>
          <p:nvPr>
            <p:ph type="pic" sz="quarter" idx="27" hasCustomPrompt="1"/>
          </p:nvPr>
        </p:nvSpPr>
        <p:spPr>
          <a:xfrm>
            <a:off x="9424555" y="3392954"/>
            <a:ext cx="607997" cy="608076"/>
          </a:xfrm>
        </p:spPr>
        <p:txBody>
          <a:bodyPr anchor="ctr"/>
          <a:lstStyle>
            <a:lvl1pPr algn="ctr">
              <a:defRPr sz="800"/>
            </a:lvl1pPr>
          </a:lstStyle>
          <a:p>
            <a:r>
              <a:rPr lang="en-US"/>
              <a:t>Pictogram</a:t>
            </a:r>
          </a:p>
        </p:txBody>
      </p:sp>
      <p:sp>
        <p:nvSpPr>
          <p:cNvPr id="20" name="Title 1">
            <a:extLst>
              <a:ext uri="{FF2B5EF4-FFF2-40B4-BE49-F238E27FC236}">
                <a16:creationId xmlns:a16="http://schemas.microsoft.com/office/drawing/2014/main" id="{BF411D71-CE56-FDDB-5D7A-0B4FCB60EF44}"/>
              </a:ext>
            </a:extLst>
          </p:cNvPr>
          <p:cNvSpPr>
            <a:spLocks noGrp="1"/>
          </p:cNvSpPr>
          <p:nvPr>
            <p:ph type="title"/>
          </p:nvPr>
        </p:nvSpPr>
        <p:spPr>
          <a:xfrm>
            <a:off x="268951" y="198287"/>
            <a:ext cx="5524575" cy="2373463"/>
          </a:xfrm>
        </p:spPr>
        <p:txBody>
          <a:bodyPr rIns="457200"/>
          <a:lstStyle>
            <a:lvl1pPr>
              <a:lnSpc>
                <a:spcPct val="100000"/>
              </a:lnSpc>
              <a:defRPr>
                <a:solidFill>
                  <a:schemeClr val="tx2"/>
                </a:solidFill>
              </a:defRPr>
            </a:lvl1pPr>
          </a:lstStyle>
          <a:p>
            <a:r>
              <a:rPr lang="en-US" dirty="0"/>
              <a:t>Click to edit Master title style</a:t>
            </a:r>
          </a:p>
        </p:txBody>
      </p:sp>
      <p:sp>
        <p:nvSpPr>
          <p:cNvPr id="4" name="Footer Placeholder 1">
            <a:extLst>
              <a:ext uri="{FF2B5EF4-FFF2-40B4-BE49-F238E27FC236}">
                <a16:creationId xmlns:a16="http://schemas.microsoft.com/office/drawing/2014/main" id="{8F4021BC-B93D-E7C5-8CD9-867115C763A2}"/>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347433464"/>
      </p:ext>
    </p:extLst>
  </p:cSld>
  <p:clrMapOvr>
    <a:masterClrMapping/>
  </p:clrMapOvr>
  <p:transition spd="med">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Title, icons, 4 columns plai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268951" y="198288"/>
            <a:ext cx="5524575" cy="1516213"/>
          </a:xfrm>
        </p:spPr>
        <p:txBody>
          <a:bodyPr rIns="457200"/>
          <a:lstStyle>
            <a:lvl1pPr>
              <a:lnSpc>
                <a:spcPct val="100000"/>
              </a:lnSpc>
              <a:defRPr>
                <a:solidFill>
                  <a:schemeClr val="tx2"/>
                </a:solidFill>
              </a:defRPr>
            </a:lvl1pPr>
          </a:lstStyle>
          <a:p>
            <a:r>
              <a:rPr lang="en-US" dirty="0"/>
              <a:t>Click to edit Master title style</a:t>
            </a:r>
          </a:p>
        </p:txBody>
      </p:sp>
      <p:sp>
        <p:nvSpPr>
          <p:cNvPr id="11" name="Text Placeholder 10">
            <a:extLst>
              <a:ext uri="{FF2B5EF4-FFF2-40B4-BE49-F238E27FC236}">
                <a16:creationId xmlns:a16="http://schemas.microsoft.com/office/drawing/2014/main" id="{2A71C2BF-857E-B291-7D82-5920AF4A5278}"/>
              </a:ext>
            </a:extLst>
          </p:cNvPr>
          <p:cNvSpPr>
            <a:spLocks noGrp="1"/>
          </p:cNvSpPr>
          <p:nvPr>
            <p:ph type="body" sz="quarter" idx="11"/>
          </p:nvPr>
        </p:nvSpPr>
        <p:spPr>
          <a:xfrm>
            <a:off x="287999" y="3391047"/>
            <a:ext cx="2474590" cy="2607323"/>
          </a:xfrm>
        </p:spPr>
        <p:txBody>
          <a:bodyPr/>
          <a:lstStyle>
            <a:lvl1pPr>
              <a:spcBef>
                <a:spcPts val="0"/>
              </a:spcBef>
              <a:defRPr sz="1800">
                <a:solidFill>
                  <a:schemeClr val="tx1"/>
                </a:solidFill>
              </a:defRPr>
            </a:lvl1pPr>
            <a:lvl2pPr marL="127990" indent="-127990">
              <a:spcBef>
                <a:spcPts val="0"/>
              </a:spcBef>
              <a:defRPr sz="1800">
                <a:solidFill>
                  <a:schemeClr val="tx1"/>
                </a:solidFill>
              </a:defRPr>
            </a:lvl2pPr>
            <a:lvl3pPr marL="255981" indent="-127990">
              <a:spcBef>
                <a:spcPts val="0"/>
              </a:spcBef>
              <a:defRPr sz="1800">
                <a:solidFill>
                  <a:schemeClr val="tx1"/>
                </a:solidFill>
              </a:defRPr>
            </a:lvl3pPr>
            <a:lvl4pPr marL="383971" indent="-127990">
              <a:spcBef>
                <a:spcPts val="0"/>
              </a:spcBef>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3334362" y="3391047"/>
            <a:ext cx="2474590" cy="2607323"/>
          </a:xfrm>
        </p:spPr>
        <p:txBody>
          <a:bodyPr/>
          <a:lstStyle>
            <a:lvl1pPr>
              <a:spcBef>
                <a:spcPts val="0"/>
              </a:spcBef>
              <a:defRPr sz="1800">
                <a:solidFill>
                  <a:schemeClr val="tx1"/>
                </a:solidFill>
              </a:defRPr>
            </a:lvl1pPr>
            <a:lvl2pPr marL="127990" indent="-127990">
              <a:spcBef>
                <a:spcPts val="0"/>
              </a:spcBef>
              <a:defRPr sz="1800">
                <a:solidFill>
                  <a:schemeClr val="tx1"/>
                </a:solidFill>
              </a:defRPr>
            </a:lvl2pPr>
            <a:lvl3pPr marL="255981" indent="-127990">
              <a:spcBef>
                <a:spcPts val="0"/>
              </a:spcBef>
              <a:defRPr sz="1800">
                <a:solidFill>
                  <a:schemeClr val="tx1"/>
                </a:solidFill>
              </a:defRPr>
            </a:lvl3pPr>
            <a:lvl4pPr marL="383971" indent="-127990">
              <a:spcBef>
                <a:spcPts val="0"/>
              </a:spcBef>
              <a:defRPr sz="18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6383049" y="3391047"/>
            <a:ext cx="2474590" cy="2607323"/>
          </a:xfrm>
        </p:spPr>
        <p:txBody>
          <a:bodyPr/>
          <a:lstStyle>
            <a:lvl1pPr>
              <a:spcBef>
                <a:spcPts val="0"/>
              </a:spcBef>
              <a:defRPr sz="1800">
                <a:solidFill>
                  <a:schemeClr val="tx1"/>
                </a:solidFill>
              </a:defRPr>
            </a:lvl1pPr>
            <a:lvl2pPr marL="127990" indent="-127990">
              <a:spcBef>
                <a:spcPts val="0"/>
              </a:spcBef>
              <a:defRPr sz="1800">
                <a:solidFill>
                  <a:schemeClr val="tx1"/>
                </a:solidFill>
              </a:defRPr>
            </a:lvl2pPr>
            <a:lvl3pPr marL="255981" indent="-127990">
              <a:spcBef>
                <a:spcPts val="0"/>
              </a:spcBef>
              <a:defRPr sz="1800">
                <a:solidFill>
                  <a:schemeClr val="tx1"/>
                </a:solidFill>
              </a:defRPr>
            </a:lvl3pPr>
            <a:lvl4pPr marL="383971" indent="-127990">
              <a:spcBef>
                <a:spcPts val="0"/>
              </a:spcBef>
              <a:defRPr sz="18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Text Placeholder 10">
            <a:extLst>
              <a:ext uri="{FF2B5EF4-FFF2-40B4-BE49-F238E27FC236}">
                <a16:creationId xmlns:a16="http://schemas.microsoft.com/office/drawing/2014/main" id="{0F2DD97F-E181-3C33-32D8-844B57967D83}"/>
              </a:ext>
            </a:extLst>
          </p:cNvPr>
          <p:cNvSpPr>
            <a:spLocks noGrp="1"/>
          </p:cNvSpPr>
          <p:nvPr>
            <p:ph type="body" sz="quarter" idx="14"/>
          </p:nvPr>
        </p:nvSpPr>
        <p:spPr>
          <a:xfrm>
            <a:off x="9428523" y="3391047"/>
            <a:ext cx="2474590" cy="2607323"/>
          </a:xfrm>
        </p:spPr>
        <p:txBody>
          <a:bodyPr/>
          <a:lstStyle>
            <a:lvl1pPr>
              <a:spcBef>
                <a:spcPts val="0"/>
              </a:spcBef>
              <a:defRPr sz="1800">
                <a:solidFill>
                  <a:schemeClr val="tx1"/>
                </a:solidFill>
              </a:defRPr>
            </a:lvl1pPr>
            <a:lvl2pPr marL="127990" indent="-127990">
              <a:spcBef>
                <a:spcPts val="0"/>
              </a:spcBef>
              <a:defRPr sz="1800">
                <a:solidFill>
                  <a:schemeClr val="tx1"/>
                </a:solidFill>
              </a:defRPr>
            </a:lvl2pPr>
            <a:lvl3pPr marL="255981" indent="-127990">
              <a:spcBef>
                <a:spcPts val="0"/>
              </a:spcBef>
              <a:defRPr sz="1800">
                <a:solidFill>
                  <a:schemeClr val="tx1"/>
                </a:solidFill>
              </a:defRPr>
            </a:lvl3pPr>
            <a:lvl4pPr marL="383971" indent="-127990">
              <a:spcBef>
                <a:spcPts val="0"/>
              </a:spcBef>
              <a:defRPr sz="18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Slide Number">
            <a:extLst>
              <a:ext uri="{FF2B5EF4-FFF2-40B4-BE49-F238E27FC236}">
                <a16:creationId xmlns:a16="http://schemas.microsoft.com/office/drawing/2014/main" id="{238163DF-77AB-875A-C8AC-2F8AEABFB85F}"/>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10" name="Picture Placeholder 12">
            <a:extLst>
              <a:ext uri="{FF2B5EF4-FFF2-40B4-BE49-F238E27FC236}">
                <a16:creationId xmlns:a16="http://schemas.microsoft.com/office/drawing/2014/main" id="{229F0A3E-56B4-C089-C20B-6B33FC69B856}"/>
              </a:ext>
            </a:extLst>
          </p:cNvPr>
          <p:cNvSpPr>
            <a:spLocks noGrp="1"/>
          </p:cNvSpPr>
          <p:nvPr>
            <p:ph type="pic" sz="quarter" idx="17" hasCustomPrompt="1"/>
          </p:nvPr>
        </p:nvSpPr>
        <p:spPr>
          <a:xfrm>
            <a:off x="287998" y="2440070"/>
            <a:ext cx="607997" cy="608076"/>
          </a:xfrm>
        </p:spPr>
        <p:txBody>
          <a:bodyPr anchor="ctr"/>
          <a:lstStyle>
            <a:lvl1pPr algn="ctr">
              <a:defRPr sz="800"/>
            </a:lvl1pPr>
          </a:lstStyle>
          <a:p>
            <a:r>
              <a:rPr lang="en-US"/>
              <a:t>Pictogram</a:t>
            </a:r>
          </a:p>
        </p:txBody>
      </p:sp>
      <p:sp>
        <p:nvSpPr>
          <p:cNvPr id="15" name="Picture Placeholder 12">
            <a:extLst>
              <a:ext uri="{FF2B5EF4-FFF2-40B4-BE49-F238E27FC236}">
                <a16:creationId xmlns:a16="http://schemas.microsoft.com/office/drawing/2014/main" id="{D9CE9053-2DD6-966F-8843-B50FBF7C7C97}"/>
              </a:ext>
            </a:extLst>
          </p:cNvPr>
          <p:cNvSpPr>
            <a:spLocks noGrp="1"/>
          </p:cNvSpPr>
          <p:nvPr>
            <p:ph type="pic" sz="quarter" idx="18" hasCustomPrompt="1"/>
          </p:nvPr>
        </p:nvSpPr>
        <p:spPr>
          <a:xfrm>
            <a:off x="3334361" y="2440070"/>
            <a:ext cx="607997" cy="608076"/>
          </a:xfrm>
        </p:spPr>
        <p:txBody>
          <a:bodyPr anchor="ctr"/>
          <a:lstStyle>
            <a:lvl1pPr algn="ctr">
              <a:defRPr sz="800"/>
            </a:lvl1pPr>
          </a:lstStyle>
          <a:p>
            <a:r>
              <a:rPr lang="en-US"/>
              <a:t>Pictogram</a:t>
            </a:r>
          </a:p>
        </p:txBody>
      </p:sp>
      <p:sp>
        <p:nvSpPr>
          <p:cNvPr id="16" name="Picture Placeholder 12">
            <a:extLst>
              <a:ext uri="{FF2B5EF4-FFF2-40B4-BE49-F238E27FC236}">
                <a16:creationId xmlns:a16="http://schemas.microsoft.com/office/drawing/2014/main" id="{29DB6E44-F962-A27A-53E2-9736F1F7CE60}"/>
              </a:ext>
            </a:extLst>
          </p:cNvPr>
          <p:cNvSpPr>
            <a:spLocks noGrp="1"/>
          </p:cNvSpPr>
          <p:nvPr>
            <p:ph type="pic" sz="quarter" idx="19" hasCustomPrompt="1"/>
          </p:nvPr>
        </p:nvSpPr>
        <p:spPr>
          <a:xfrm>
            <a:off x="6383049" y="2440070"/>
            <a:ext cx="607997" cy="608076"/>
          </a:xfrm>
        </p:spPr>
        <p:txBody>
          <a:bodyPr anchor="ctr"/>
          <a:lstStyle>
            <a:lvl1pPr algn="ctr">
              <a:defRPr sz="800"/>
            </a:lvl1pPr>
          </a:lstStyle>
          <a:p>
            <a:r>
              <a:rPr lang="en-US"/>
              <a:t>Pictogram</a:t>
            </a:r>
          </a:p>
        </p:txBody>
      </p:sp>
      <p:sp>
        <p:nvSpPr>
          <p:cNvPr id="17" name="Picture Placeholder 12">
            <a:extLst>
              <a:ext uri="{FF2B5EF4-FFF2-40B4-BE49-F238E27FC236}">
                <a16:creationId xmlns:a16="http://schemas.microsoft.com/office/drawing/2014/main" id="{7F43B7C7-FC2D-A79E-9E4C-CAB7C1D5F693}"/>
              </a:ext>
            </a:extLst>
          </p:cNvPr>
          <p:cNvSpPr>
            <a:spLocks noGrp="1"/>
          </p:cNvSpPr>
          <p:nvPr>
            <p:ph type="pic" sz="quarter" idx="20" hasCustomPrompt="1"/>
          </p:nvPr>
        </p:nvSpPr>
        <p:spPr>
          <a:xfrm>
            <a:off x="9428522" y="2440070"/>
            <a:ext cx="607997" cy="608076"/>
          </a:xfrm>
        </p:spPr>
        <p:txBody>
          <a:bodyPr anchor="ctr"/>
          <a:lstStyle>
            <a:lvl1pPr algn="ctr">
              <a:defRPr sz="800"/>
            </a:lvl1pPr>
          </a:lstStyle>
          <a:p>
            <a:r>
              <a:rPr lang="en-US"/>
              <a:t>Pictogram</a:t>
            </a:r>
          </a:p>
        </p:txBody>
      </p:sp>
      <p:sp>
        <p:nvSpPr>
          <p:cNvPr id="6" name="Footer Placeholder 1">
            <a:extLst>
              <a:ext uri="{FF2B5EF4-FFF2-40B4-BE49-F238E27FC236}">
                <a16:creationId xmlns:a16="http://schemas.microsoft.com/office/drawing/2014/main" id="{5AD2A69D-35AD-8E1B-0055-B0347A82FF74}"/>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417833006"/>
      </p:ext>
    </p:extLst>
  </p:cSld>
  <p:clrMapOvr>
    <a:masterClrMapping/>
  </p:clrMapOvr>
  <p:transition spd="med">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Title, icons, 4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268951" y="198288"/>
            <a:ext cx="5524575" cy="1516213"/>
          </a:xfrm>
        </p:spPr>
        <p:txBody>
          <a:bodyPr rIns="457200"/>
          <a:lstStyle>
            <a:lvl1pPr>
              <a:lnSpc>
                <a:spcPct val="100000"/>
              </a:lnSpc>
              <a:defRPr>
                <a:solidFill>
                  <a:schemeClr val="tx2"/>
                </a:solidFill>
              </a:defRPr>
            </a:lvl1pPr>
          </a:lstStyle>
          <a:p>
            <a:r>
              <a:rPr lang="en-US" dirty="0"/>
              <a:t>Click to edit Master title style</a:t>
            </a:r>
          </a:p>
        </p:txBody>
      </p:sp>
      <p:sp>
        <p:nvSpPr>
          <p:cNvPr id="11" name="Text Placeholder 10">
            <a:extLst>
              <a:ext uri="{FF2B5EF4-FFF2-40B4-BE49-F238E27FC236}">
                <a16:creationId xmlns:a16="http://schemas.microsoft.com/office/drawing/2014/main" id="{2A71C2BF-857E-B291-7D82-5920AF4A5278}"/>
              </a:ext>
            </a:extLst>
          </p:cNvPr>
          <p:cNvSpPr>
            <a:spLocks noGrp="1"/>
          </p:cNvSpPr>
          <p:nvPr>
            <p:ph type="body" sz="quarter" idx="11"/>
          </p:nvPr>
        </p:nvSpPr>
        <p:spPr>
          <a:xfrm>
            <a:off x="287999" y="3530358"/>
            <a:ext cx="2474590" cy="2468011"/>
          </a:xfrm>
        </p:spPr>
        <p:txBody>
          <a:bodyPr/>
          <a:lstStyle>
            <a:lvl1pPr>
              <a:spcBef>
                <a:spcPts val="0"/>
              </a:spcBef>
              <a:spcAft>
                <a:spcPts val="600"/>
              </a:spcAft>
              <a:defRPr sz="1800">
                <a:solidFill>
                  <a:schemeClr val="tx1"/>
                </a:solidFill>
              </a:defRPr>
            </a:lvl1pPr>
            <a:lvl2pPr marL="127990" indent="-127990">
              <a:spcBef>
                <a:spcPts val="0"/>
              </a:spcBef>
              <a:spcAft>
                <a:spcPts val="600"/>
              </a:spcAft>
              <a:defRPr sz="1800">
                <a:solidFill>
                  <a:schemeClr val="tx1"/>
                </a:solidFill>
              </a:defRPr>
            </a:lvl2pPr>
            <a:lvl3pPr marL="255981" indent="-127990">
              <a:spcBef>
                <a:spcPts val="0"/>
              </a:spcBef>
              <a:spcAft>
                <a:spcPts val="600"/>
              </a:spcAft>
              <a:defRPr sz="1800">
                <a:solidFill>
                  <a:schemeClr val="tx1"/>
                </a:solidFill>
              </a:defRPr>
            </a:lvl3pPr>
            <a:lvl4pPr marL="383971" indent="-127990">
              <a:spcBef>
                <a:spcPts val="0"/>
              </a:spcBef>
              <a:spcAft>
                <a:spcPts val="600"/>
              </a:spcAft>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3334362" y="3530358"/>
            <a:ext cx="2474590" cy="2468011"/>
          </a:xfrm>
        </p:spPr>
        <p:txBody>
          <a:bodyPr/>
          <a:lstStyle>
            <a:lvl1pPr>
              <a:spcBef>
                <a:spcPts val="0"/>
              </a:spcBef>
              <a:spcAft>
                <a:spcPts val="600"/>
              </a:spcAft>
              <a:defRPr sz="1800">
                <a:solidFill>
                  <a:schemeClr val="tx1"/>
                </a:solidFill>
              </a:defRPr>
            </a:lvl1pPr>
            <a:lvl2pPr marL="127990" indent="-127990">
              <a:spcBef>
                <a:spcPts val="0"/>
              </a:spcBef>
              <a:spcAft>
                <a:spcPts val="600"/>
              </a:spcAft>
              <a:defRPr sz="1800">
                <a:solidFill>
                  <a:schemeClr val="tx1"/>
                </a:solidFill>
              </a:defRPr>
            </a:lvl2pPr>
            <a:lvl3pPr marL="255981" indent="-127990">
              <a:spcBef>
                <a:spcPts val="0"/>
              </a:spcBef>
              <a:spcAft>
                <a:spcPts val="600"/>
              </a:spcAft>
              <a:defRPr sz="1800">
                <a:solidFill>
                  <a:schemeClr val="tx1"/>
                </a:solidFill>
              </a:defRPr>
            </a:lvl3pPr>
            <a:lvl4pPr marL="383971" indent="-127990">
              <a:spcBef>
                <a:spcPts val="0"/>
              </a:spcBef>
              <a:spcAft>
                <a:spcPts val="600"/>
              </a:spcAft>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6383049" y="3530358"/>
            <a:ext cx="2474590" cy="2468011"/>
          </a:xfrm>
        </p:spPr>
        <p:txBody>
          <a:bodyPr/>
          <a:lstStyle>
            <a:lvl1pPr>
              <a:spcBef>
                <a:spcPts val="0"/>
              </a:spcBef>
              <a:spcAft>
                <a:spcPts val="600"/>
              </a:spcAft>
              <a:defRPr sz="1800">
                <a:solidFill>
                  <a:schemeClr val="tx1"/>
                </a:solidFill>
              </a:defRPr>
            </a:lvl1pPr>
            <a:lvl2pPr marL="127990" indent="-127990">
              <a:spcBef>
                <a:spcPts val="0"/>
              </a:spcBef>
              <a:spcAft>
                <a:spcPts val="600"/>
              </a:spcAft>
              <a:defRPr sz="1800">
                <a:solidFill>
                  <a:schemeClr val="tx1"/>
                </a:solidFill>
              </a:defRPr>
            </a:lvl2pPr>
            <a:lvl3pPr marL="255981" indent="-127990">
              <a:spcBef>
                <a:spcPts val="0"/>
              </a:spcBef>
              <a:spcAft>
                <a:spcPts val="600"/>
              </a:spcAft>
              <a:defRPr sz="1800">
                <a:solidFill>
                  <a:schemeClr val="tx1"/>
                </a:solidFill>
              </a:defRPr>
            </a:lvl3pPr>
            <a:lvl4pPr marL="383971" indent="-127990">
              <a:spcBef>
                <a:spcPts val="0"/>
              </a:spcBef>
              <a:spcAft>
                <a:spcPts val="600"/>
              </a:spcAft>
              <a:defRPr sz="18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Text Placeholder 10">
            <a:extLst>
              <a:ext uri="{FF2B5EF4-FFF2-40B4-BE49-F238E27FC236}">
                <a16:creationId xmlns:a16="http://schemas.microsoft.com/office/drawing/2014/main" id="{0F2DD97F-E181-3C33-32D8-844B57967D83}"/>
              </a:ext>
            </a:extLst>
          </p:cNvPr>
          <p:cNvSpPr>
            <a:spLocks noGrp="1"/>
          </p:cNvSpPr>
          <p:nvPr>
            <p:ph type="body" sz="quarter" idx="14"/>
          </p:nvPr>
        </p:nvSpPr>
        <p:spPr>
          <a:xfrm>
            <a:off x="9428523" y="3530358"/>
            <a:ext cx="2474590" cy="2468011"/>
          </a:xfrm>
        </p:spPr>
        <p:txBody>
          <a:bodyPr/>
          <a:lstStyle>
            <a:lvl1pPr>
              <a:spcBef>
                <a:spcPts val="0"/>
              </a:spcBef>
              <a:spcAft>
                <a:spcPts val="600"/>
              </a:spcAft>
              <a:defRPr sz="1800">
                <a:solidFill>
                  <a:schemeClr val="tx1"/>
                </a:solidFill>
              </a:defRPr>
            </a:lvl1pPr>
            <a:lvl2pPr marL="127990" indent="-127990">
              <a:spcBef>
                <a:spcPts val="0"/>
              </a:spcBef>
              <a:spcAft>
                <a:spcPts val="600"/>
              </a:spcAft>
              <a:defRPr sz="1800">
                <a:solidFill>
                  <a:schemeClr val="tx1"/>
                </a:solidFill>
              </a:defRPr>
            </a:lvl2pPr>
            <a:lvl3pPr marL="255981" indent="-127990">
              <a:spcBef>
                <a:spcPts val="0"/>
              </a:spcBef>
              <a:spcAft>
                <a:spcPts val="600"/>
              </a:spcAft>
              <a:defRPr sz="1800">
                <a:solidFill>
                  <a:schemeClr val="tx1"/>
                </a:solidFill>
              </a:defRPr>
            </a:lvl3pPr>
            <a:lvl4pPr marL="383971" indent="-127990">
              <a:spcBef>
                <a:spcPts val="0"/>
              </a:spcBef>
              <a:spcAft>
                <a:spcPts val="600"/>
              </a:spcAft>
              <a:defRPr sz="18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Slide Number">
            <a:extLst>
              <a:ext uri="{FF2B5EF4-FFF2-40B4-BE49-F238E27FC236}">
                <a16:creationId xmlns:a16="http://schemas.microsoft.com/office/drawing/2014/main" id="{238163DF-77AB-875A-C8AC-2F8AEABFB85F}"/>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10" name="Picture Placeholder 12">
            <a:extLst>
              <a:ext uri="{FF2B5EF4-FFF2-40B4-BE49-F238E27FC236}">
                <a16:creationId xmlns:a16="http://schemas.microsoft.com/office/drawing/2014/main" id="{229F0A3E-56B4-C089-C20B-6B33FC69B856}"/>
              </a:ext>
            </a:extLst>
          </p:cNvPr>
          <p:cNvSpPr>
            <a:spLocks noGrp="1"/>
          </p:cNvSpPr>
          <p:nvPr>
            <p:ph type="pic" sz="quarter" idx="17" hasCustomPrompt="1"/>
          </p:nvPr>
        </p:nvSpPr>
        <p:spPr>
          <a:xfrm>
            <a:off x="287998" y="2579382"/>
            <a:ext cx="607997" cy="608076"/>
          </a:xfrm>
        </p:spPr>
        <p:txBody>
          <a:bodyPr anchor="ctr"/>
          <a:lstStyle>
            <a:lvl1pPr algn="ctr">
              <a:defRPr sz="800"/>
            </a:lvl1pPr>
          </a:lstStyle>
          <a:p>
            <a:r>
              <a:rPr lang="en-US"/>
              <a:t>Pictogram</a:t>
            </a:r>
          </a:p>
        </p:txBody>
      </p:sp>
      <p:sp>
        <p:nvSpPr>
          <p:cNvPr id="15" name="Picture Placeholder 12">
            <a:extLst>
              <a:ext uri="{FF2B5EF4-FFF2-40B4-BE49-F238E27FC236}">
                <a16:creationId xmlns:a16="http://schemas.microsoft.com/office/drawing/2014/main" id="{D9CE9053-2DD6-966F-8843-B50FBF7C7C97}"/>
              </a:ext>
            </a:extLst>
          </p:cNvPr>
          <p:cNvSpPr>
            <a:spLocks noGrp="1"/>
          </p:cNvSpPr>
          <p:nvPr>
            <p:ph type="pic" sz="quarter" idx="18" hasCustomPrompt="1"/>
          </p:nvPr>
        </p:nvSpPr>
        <p:spPr>
          <a:xfrm>
            <a:off x="3334361" y="2579382"/>
            <a:ext cx="607997" cy="608076"/>
          </a:xfrm>
        </p:spPr>
        <p:txBody>
          <a:bodyPr anchor="ctr"/>
          <a:lstStyle>
            <a:lvl1pPr algn="ctr">
              <a:defRPr sz="800"/>
            </a:lvl1pPr>
          </a:lstStyle>
          <a:p>
            <a:r>
              <a:rPr lang="en-US"/>
              <a:t>Pictogram</a:t>
            </a:r>
          </a:p>
        </p:txBody>
      </p:sp>
      <p:sp>
        <p:nvSpPr>
          <p:cNvPr id="16" name="Picture Placeholder 12">
            <a:extLst>
              <a:ext uri="{FF2B5EF4-FFF2-40B4-BE49-F238E27FC236}">
                <a16:creationId xmlns:a16="http://schemas.microsoft.com/office/drawing/2014/main" id="{29DB6E44-F962-A27A-53E2-9736F1F7CE60}"/>
              </a:ext>
            </a:extLst>
          </p:cNvPr>
          <p:cNvSpPr>
            <a:spLocks noGrp="1"/>
          </p:cNvSpPr>
          <p:nvPr>
            <p:ph type="pic" sz="quarter" idx="19" hasCustomPrompt="1"/>
          </p:nvPr>
        </p:nvSpPr>
        <p:spPr>
          <a:xfrm>
            <a:off x="6383049" y="2579382"/>
            <a:ext cx="607997" cy="608076"/>
          </a:xfrm>
        </p:spPr>
        <p:txBody>
          <a:bodyPr anchor="ctr"/>
          <a:lstStyle>
            <a:lvl1pPr algn="ctr">
              <a:defRPr sz="800"/>
            </a:lvl1pPr>
          </a:lstStyle>
          <a:p>
            <a:r>
              <a:rPr lang="en-US"/>
              <a:t>Pictogram</a:t>
            </a:r>
          </a:p>
        </p:txBody>
      </p:sp>
      <p:sp>
        <p:nvSpPr>
          <p:cNvPr id="17" name="Picture Placeholder 12">
            <a:extLst>
              <a:ext uri="{FF2B5EF4-FFF2-40B4-BE49-F238E27FC236}">
                <a16:creationId xmlns:a16="http://schemas.microsoft.com/office/drawing/2014/main" id="{7F43B7C7-FC2D-A79E-9E4C-CAB7C1D5F693}"/>
              </a:ext>
            </a:extLst>
          </p:cNvPr>
          <p:cNvSpPr>
            <a:spLocks noGrp="1"/>
          </p:cNvSpPr>
          <p:nvPr>
            <p:ph type="pic" sz="quarter" idx="20" hasCustomPrompt="1"/>
          </p:nvPr>
        </p:nvSpPr>
        <p:spPr>
          <a:xfrm>
            <a:off x="9428522" y="2579382"/>
            <a:ext cx="607997" cy="608076"/>
          </a:xfrm>
        </p:spPr>
        <p:txBody>
          <a:bodyPr anchor="ctr"/>
          <a:lstStyle>
            <a:lvl1pPr algn="ctr">
              <a:defRPr sz="800"/>
            </a:lvl1pPr>
          </a:lstStyle>
          <a:p>
            <a:r>
              <a:rPr lang="en-US"/>
              <a:t>Pictogram</a:t>
            </a:r>
          </a:p>
        </p:txBody>
      </p:sp>
      <p:grpSp>
        <p:nvGrpSpPr>
          <p:cNvPr id="9" name="Group 8">
            <a:extLst>
              <a:ext uri="{FF2B5EF4-FFF2-40B4-BE49-F238E27FC236}">
                <a16:creationId xmlns:a16="http://schemas.microsoft.com/office/drawing/2014/main" id="{01970BBD-DC96-8629-8547-C91E8BAA362A}"/>
              </a:ext>
            </a:extLst>
          </p:cNvPr>
          <p:cNvGrpSpPr/>
          <p:nvPr userDrawn="1"/>
        </p:nvGrpSpPr>
        <p:grpSpPr>
          <a:xfrm>
            <a:off x="3047603" y="2571750"/>
            <a:ext cx="6095206" cy="3423090"/>
            <a:chOff x="6096000" y="6858000"/>
            <a:chExt cx="12192000" cy="5131680"/>
          </a:xfrm>
        </p:grpSpPr>
        <p:cxnSp>
          <p:nvCxnSpPr>
            <p:cNvPr id="3" name="Straight Connector 2">
              <a:extLst>
                <a:ext uri="{FF2B5EF4-FFF2-40B4-BE49-F238E27FC236}">
                  <a16:creationId xmlns:a16="http://schemas.microsoft.com/office/drawing/2014/main" id="{879092D4-BF8A-268D-DBA5-27434837ECD3}"/>
                </a:ext>
              </a:extLst>
            </p:cNvPr>
            <p:cNvCxnSpPr>
              <a:cxnSpLocks/>
            </p:cNvCxnSpPr>
            <p:nvPr userDrawn="1"/>
          </p:nvCxnSpPr>
          <p:spPr bwMode="auto">
            <a:xfrm>
              <a:off x="6096000" y="6858000"/>
              <a:ext cx="0" cy="5111452"/>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0319ED4A-BFBA-E53C-2BB8-09CE78A79FE7}"/>
                </a:ext>
              </a:extLst>
            </p:cNvPr>
            <p:cNvCxnSpPr>
              <a:cxnSpLocks/>
            </p:cNvCxnSpPr>
            <p:nvPr userDrawn="1"/>
          </p:nvCxnSpPr>
          <p:spPr bwMode="auto">
            <a:xfrm>
              <a:off x="12188952" y="6860654"/>
              <a:ext cx="0" cy="512902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4200224B-2BF1-5B5D-5780-D5DB90A12032}"/>
                </a:ext>
              </a:extLst>
            </p:cNvPr>
            <p:cNvCxnSpPr>
              <a:cxnSpLocks/>
            </p:cNvCxnSpPr>
            <p:nvPr userDrawn="1"/>
          </p:nvCxnSpPr>
          <p:spPr bwMode="auto">
            <a:xfrm>
              <a:off x="18288000" y="6858000"/>
              <a:ext cx="0" cy="510960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grpSp>
      <p:sp>
        <p:nvSpPr>
          <p:cNvPr id="18" name="Footer Placeholder 1">
            <a:extLst>
              <a:ext uri="{FF2B5EF4-FFF2-40B4-BE49-F238E27FC236}">
                <a16:creationId xmlns:a16="http://schemas.microsoft.com/office/drawing/2014/main" id="{11AF24D8-8C1C-AC4D-FDF1-A8E4A6089505}"/>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1703820709"/>
      </p:ext>
    </p:extLst>
  </p:cSld>
  <p:clrMapOvr>
    <a:masterClrMapping/>
  </p:clrMapOvr>
  <p:transition spd="med">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Title section, icons, 4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268951" y="198288"/>
            <a:ext cx="5524575" cy="1516213"/>
          </a:xfrm>
        </p:spPr>
        <p:txBody>
          <a:bodyPr rIns="457200"/>
          <a:lstStyle>
            <a:lvl1pPr>
              <a:lnSpc>
                <a:spcPct val="100000"/>
              </a:lnSpc>
              <a:defRPr>
                <a:solidFill>
                  <a:schemeClr val="tx2"/>
                </a:solidFill>
              </a:defRPr>
            </a:lvl1pPr>
          </a:lstStyle>
          <a:p>
            <a:r>
              <a:rPr lang="en-US" dirty="0"/>
              <a:t>Click to edit Master title style</a:t>
            </a:r>
          </a:p>
        </p:txBody>
      </p:sp>
      <p:sp>
        <p:nvSpPr>
          <p:cNvPr id="11" name="Text Placeholder 10">
            <a:extLst>
              <a:ext uri="{FF2B5EF4-FFF2-40B4-BE49-F238E27FC236}">
                <a16:creationId xmlns:a16="http://schemas.microsoft.com/office/drawing/2014/main" id="{2A71C2BF-857E-B291-7D82-5920AF4A5278}"/>
              </a:ext>
            </a:extLst>
          </p:cNvPr>
          <p:cNvSpPr>
            <a:spLocks noGrp="1"/>
          </p:cNvSpPr>
          <p:nvPr>
            <p:ph type="body" sz="quarter" idx="11"/>
          </p:nvPr>
        </p:nvSpPr>
        <p:spPr>
          <a:xfrm>
            <a:off x="287999" y="3775696"/>
            <a:ext cx="2474590" cy="2222674"/>
          </a:xfrm>
        </p:spPr>
        <p:txBody>
          <a:bodyPr/>
          <a:lstStyle>
            <a:lvl1pPr>
              <a:spcBef>
                <a:spcPts val="0"/>
              </a:spcBef>
              <a:defRPr sz="1800">
                <a:solidFill>
                  <a:schemeClr val="tx1"/>
                </a:solidFill>
              </a:defRPr>
            </a:lvl1pPr>
            <a:lvl2pPr marL="127990" indent="-127990">
              <a:spcBef>
                <a:spcPts val="0"/>
              </a:spcBef>
              <a:defRPr sz="1800">
                <a:solidFill>
                  <a:schemeClr val="tx1"/>
                </a:solidFill>
              </a:defRPr>
            </a:lvl2pPr>
            <a:lvl3pPr marL="255981" indent="-127990">
              <a:spcBef>
                <a:spcPts val="0"/>
              </a:spcBef>
              <a:defRPr sz="1800">
                <a:solidFill>
                  <a:schemeClr val="tx1"/>
                </a:solidFill>
              </a:defRPr>
            </a:lvl3pPr>
            <a:lvl4pPr marL="383971" indent="-127990">
              <a:spcBef>
                <a:spcPts val="0"/>
              </a:spcBef>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3334362" y="3775696"/>
            <a:ext cx="2474590" cy="2222674"/>
          </a:xfrm>
        </p:spPr>
        <p:txBody>
          <a:bodyPr/>
          <a:lstStyle>
            <a:lvl1pPr>
              <a:spcBef>
                <a:spcPts val="0"/>
              </a:spcBef>
              <a:defRPr sz="1800">
                <a:solidFill>
                  <a:schemeClr val="tx1"/>
                </a:solidFill>
              </a:defRPr>
            </a:lvl1pPr>
            <a:lvl2pPr marL="127990" indent="-127990">
              <a:spcBef>
                <a:spcPts val="0"/>
              </a:spcBef>
              <a:defRPr sz="1800">
                <a:solidFill>
                  <a:schemeClr val="tx1"/>
                </a:solidFill>
              </a:defRPr>
            </a:lvl2pPr>
            <a:lvl3pPr marL="255981" indent="-127990">
              <a:spcBef>
                <a:spcPts val="0"/>
              </a:spcBef>
              <a:defRPr sz="1800">
                <a:solidFill>
                  <a:schemeClr val="tx1"/>
                </a:solidFill>
              </a:defRPr>
            </a:lvl3pPr>
            <a:lvl4pPr marL="383971" indent="-127990">
              <a:spcBef>
                <a:spcPts val="0"/>
              </a:spcBef>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6383049" y="3775696"/>
            <a:ext cx="2474590" cy="2222674"/>
          </a:xfrm>
        </p:spPr>
        <p:txBody>
          <a:bodyPr/>
          <a:lstStyle>
            <a:lvl1pPr>
              <a:spcBef>
                <a:spcPts val="0"/>
              </a:spcBef>
              <a:defRPr sz="1800">
                <a:solidFill>
                  <a:schemeClr val="tx1"/>
                </a:solidFill>
              </a:defRPr>
            </a:lvl1pPr>
            <a:lvl2pPr marL="127990" indent="-127990">
              <a:spcBef>
                <a:spcPts val="0"/>
              </a:spcBef>
              <a:defRPr sz="1800">
                <a:solidFill>
                  <a:schemeClr val="tx1"/>
                </a:solidFill>
              </a:defRPr>
            </a:lvl2pPr>
            <a:lvl3pPr marL="255981" indent="-127990">
              <a:spcBef>
                <a:spcPts val="0"/>
              </a:spcBef>
              <a:defRPr sz="1800">
                <a:solidFill>
                  <a:schemeClr val="tx1"/>
                </a:solidFill>
              </a:defRPr>
            </a:lvl3pPr>
            <a:lvl4pPr marL="383971" indent="-127990">
              <a:spcBef>
                <a:spcPts val="0"/>
              </a:spcBef>
              <a:defRPr sz="18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Text Placeholder 10">
            <a:extLst>
              <a:ext uri="{FF2B5EF4-FFF2-40B4-BE49-F238E27FC236}">
                <a16:creationId xmlns:a16="http://schemas.microsoft.com/office/drawing/2014/main" id="{0F2DD97F-E181-3C33-32D8-844B57967D83}"/>
              </a:ext>
            </a:extLst>
          </p:cNvPr>
          <p:cNvSpPr>
            <a:spLocks noGrp="1"/>
          </p:cNvSpPr>
          <p:nvPr>
            <p:ph type="body" sz="quarter" idx="14"/>
          </p:nvPr>
        </p:nvSpPr>
        <p:spPr>
          <a:xfrm>
            <a:off x="9428523" y="3775696"/>
            <a:ext cx="2474590" cy="2222674"/>
          </a:xfrm>
        </p:spPr>
        <p:txBody>
          <a:bodyPr/>
          <a:lstStyle>
            <a:lvl1pPr>
              <a:spcBef>
                <a:spcPts val="0"/>
              </a:spcBef>
              <a:defRPr sz="1800">
                <a:solidFill>
                  <a:schemeClr val="tx1"/>
                </a:solidFill>
              </a:defRPr>
            </a:lvl1pPr>
            <a:lvl2pPr marL="127990" indent="-127990">
              <a:spcBef>
                <a:spcPts val="0"/>
              </a:spcBef>
              <a:defRPr sz="1800">
                <a:solidFill>
                  <a:schemeClr val="tx1"/>
                </a:solidFill>
              </a:defRPr>
            </a:lvl2pPr>
            <a:lvl3pPr marL="255981" indent="-127990">
              <a:spcBef>
                <a:spcPts val="0"/>
              </a:spcBef>
              <a:defRPr sz="1800">
                <a:solidFill>
                  <a:schemeClr val="tx1"/>
                </a:solidFill>
              </a:defRPr>
            </a:lvl3pPr>
            <a:lvl4pPr marL="383971" indent="-127990">
              <a:spcBef>
                <a:spcPts val="0"/>
              </a:spcBef>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Slide Number">
            <a:extLst>
              <a:ext uri="{FF2B5EF4-FFF2-40B4-BE49-F238E27FC236}">
                <a16:creationId xmlns:a16="http://schemas.microsoft.com/office/drawing/2014/main" id="{238163DF-77AB-875A-C8AC-2F8AEABFB85F}"/>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10" name="Picture Placeholder 12">
            <a:extLst>
              <a:ext uri="{FF2B5EF4-FFF2-40B4-BE49-F238E27FC236}">
                <a16:creationId xmlns:a16="http://schemas.microsoft.com/office/drawing/2014/main" id="{229F0A3E-56B4-C089-C20B-6B33FC69B856}"/>
              </a:ext>
            </a:extLst>
          </p:cNvPr>
          <p:cNvSpPr>
            <a:spLocks noGrp="1"/>
          </p:cNvSpPr>
          <p:nvPr>
            <p:ph type="pic" sz="quarter" idx="17" hasCustomPrompt="1"/>
          </p:nvPr>
        </p:nvSpPr>
        <p:spPr>
          <a:xfrm>
            <a:off x="287998" y="2824720"/>
            <a:ext cx="607997" cy="608076"/>
          </a:xfrm>
        </p:spPr>
        <p:txBody>
          <a:bodyPr anchor="ctr"/>
          <a:lstStyle>
            <a:lvl1pPr algn="ctr">
              <a:defRPr sz="800"/>
            </a:lvl1pPr>
          </a:lstStyle>
          <a:p>
            <a:r>
              <a:rPr lang="en-US"/>
              <a:t>Pictogram</a:t>
            </a:r>
          </a:p>
        </p:txBody>
      </p:sp>
      <p:sp>
        <p:nvSpPr>
          <p:cNvPr id="15" name="Picture Placeholder 12">
            <a:extLst>
              <a:ext uri="{FF2B5EF4-FFF2-40B4-BE49-F238E27FC236}">
                <a16:creationId xmlns:a16="http://schemas.microsoft.com/office/drawing/2014/main" id="{D9CE9053-2DD6-966F-8843-B50FBF7C7C97}"/>
              </a:ext>
            </a:extLst>
          </p:cNvPr>
          <p:cNvSpPr>
            <a:spLocks noGrp="1"/>
          </p:cNvSpPr>
          <p:nvPr>
            <p:ph type="pic" sz="quarter" idx="18" hasCustomPrompt="1"/>
          </p:nvPr>
        </p:nvSpPr>
        <p:spPr>
          <a:xfrm>
            <a:off x="3334361" y="2824720"/>
            <a:ext cx="607997" cy="608076"/>
          </a:xfrm>
        </p:spPr>
        <p:txBody>
          <a:bodyPr anchor="ctr"/>
          <a:lstStyle>
            <a:lvl1pPr algn="ctr">
              <a:defRPr sz="800"/>
            </a:lvl1pPr>
          </a:lstStyle>
          <a:p>
            <a:r>
              <a:rPr lang="en-US"/>
              <a:t>Pictogram</a:t>
            </a:r>
          </a:p>
        </p:txBody>
      </p:sp>
      <p:sp>
        <p:nvSpPr>
          <p:cNvPr id="16" name="Picture Placeholder 12">
            <a:extLst>
              <a:ext uri="{FF2B5EF4-FFF2-40B4-BE49-F238E27FC236}">
                <a16:creationId xmlns:a16="http://schemas.microsoft.com/office/drawing/2014/main" id="{29DB6E44-F962-A27A-53E2-9736F1F7CE60}"/>
              </a:ext>
            </a:extLst>
          </p:cNvPr>
          <p:cNvSpPr>
            <a:spLocks noGrp="1"/>
          </p:cNvSpPr>
          <p:nvPr>
            <p:ph type="pic" sz="quarter" idx="19" hasCustomPrompt="1"/>
          </p:nvPr>
        </p:nvSpPr>
        <p:spPr>
          <a:xfrm>
            <a:off x="6383049" y="2824720"/>
            <a:ext cx="607997" cy="608076"/>
          </a:xfrm>
        </p:spPr>
        <p:txBody>
          <a:bodyPr anchor="ctr"/>
          <a:lstStyle>
            <a:lvl1pPr algn="ctr">
              <a:defRPr sz="800"/>
            </a:lvl1pPr>
          </a:lstStyle>
          <a:p>
            <a:r>
              <a:rPr lang="en-US"/>
              <a:t>Pictogram</a:t>
            </a:r>
          </a:p>
        </p:txBody>
      </p:sp>
      <p:sp>
        <p:nvSpPr>
          <p:cNvPr id="17" name="Picture Placeholder 12">
            <a:extLst>
              <a:ext uri="{FF2B5EF4-FFF2-40B4-BE49-F238E27FC236}">
                <a16:creationId xmlns:a16="http://schemas.microsoft.com/office/drawing/2014/main" id="{7F43B7C7-FC2D-A79E-9E4C-CAB7C1D5F693}"/>
              </a:ext>
            </a:extLst>
          </p:cNvPr>
          <p:cNvSpPr>
            <a:spLocks noGrp="1"/>
          </p:cNvSpPr>
          <p:nvPr>
            <p:ph type="pic" sz="quarter" idx="20" hasCustomPrompt="1"/>
          </p:nvPr>
        </p:nvSpPr>
        <p:spPr>
          <a:xfrm>
            <a:off x="9428522" y="2824720"/>
            <a:ext cx="607997" cy="608076"/>
          </a:xfrm>
        </p:spPr>
        <p:txBody>
          <a:bodyPr anchor="ctr"/>
          <a:lstStyle>
            <a:lvl1pPr algn="ctr">
              <a:defRPr sz="800"/>
            </a:lvl1pPr>
          </a:lstStyle>
          <a:p>
            <a:r>
              <a:rPr lang="en-US"/>
              <a:t>Pictogram</a:t>
            </a:r>
          </a:p>
        </p:txBody>
      </p:sp>
      <p:grpSp>
        <p:nvGrpSpPr>
          <p:cNvPr id="9" name="Group 8">
            <a:extLst>
              <a:ext uri="{FF2B5EF4-FFF2-40B4-BE49-F238E27FC236}">
                <a16:creationId xmlns:a16="http://schemas.microsoft.com/office/drawing/2014/main" id="{01970BBD-DC96-8629-8547-C91E8BAA362A}"/>
              </a:ext>
            </a:extLst>
          </p:cNvPr>
          <p:cNvGrpSpPr/>
          <p:nvPr userDrawn="1"/>
        </p:nvGrpSpPr>
        <p:grpSpPr>
          <a:xfrm>
            <a:off x="3047603" y="2824719"/>
            <a:ext cx="6095206" cy="3170121"/>
            <a:chOff x="6096000" y="6858000"/>
            <a:chExt cx="12192000" cy="5131680"/>
          </a:xfrm>
        </p:grpSpPr>
        <p:cxnSp>
          <p:nvCxnSpPr>
            <p:cNvPr id="3" name="Straight Connector 2">
              <a:extLst>
                <a:ext uri="{FF2B5EF4-FFF2-40B4-BE49-F238E27FC236}">
                  <a16:creationId xmlns:a16="http://schemas.microsoft.com/office/drawing/2014/main" id="{879092D4-BF8A-268D-DBA5-27434837ECD3}"/>
                </a:ext>
              </a:extLst>
            </p:cNvPr>
            <p:cNvCxnSpPr>
              <a:cxnSpLocks/>
            </p:cNvCxnSpPr>
            <p:nvPr userDrawn="1"/>
          </p:nvCxnSpPr>
          <p:spPr bwMode="auto">
            <a:xfrm>
              <a:off x="6096000" y="6858000"/>
              <a:ext cx="0" cy="5111452"/>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0319ED4A-BFBA-E53C-2BB8-09CE78A79FE7}"/>
                </a:ext>
              </a:extLst>
            </p:cNvPr>
            <p:cNvCxnSpPr>
              <a:cxnSpLocks/>
            </p:cNvCxnSpPr>
            <p:nvPr userDrawn="1"/>
          </p:nvCxnSpPr>
          <p:spPr bwMode="auto">
            <a:xfrm>
              <a:off x="12188952" y="6860654"/>
              <a:ext cx="0" cy="512902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4200224B-2BF1-5B5D-5780-D5DB90A12032}"/>
                </a:ext>
              </a:extLst>
            </p:cNvPr>
            <p:cNvCxnSpPr>
              <a:cxnSpLocks/>
            </p:cNvCxnSpPr>
            <p:nvPr userDrawn="1"/>
          </p:nvCxnSpPr>
          <p:spPr bwMode="auto">
            <a:xfrm>
              <a:off x="18288000" y="6858000"/>
              <a:ext cx="0" cy="510960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grpSp>
      <p:sp>
        <p:nvSpPr>
          <p:cNvPr id="4" name="Footer Placeholder 1">
            <a:extLst>
              <a:ext uri="{FF2B5EF4-FFF2-40B4-BE49-F238E27FC236}">
                <a16:creationId xmlns:a16="http://schemas.microsoft.com/office/drawing/2014/main" id="{367972C7-64C8-D5D5-2649-7E5F519CF395}"/>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3827195878"/>
      </p:ext>
    </p:extLst>
  </p:cSld>
  <p:clrMapOvr>
    <a:masterClrMapping/>
  </p:clrMapOvr>
  <p:transition spd="med">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itle, 4 columns midd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268951" y="198288"/>
            <a:ext cx="5524575" cy="1516213"/>
          </a:xfrm>
        </p:spPr>
        <p:txBody>
          <a:bodyPr rIns="457200"/>
          <a:lstStyle>
            <a:lvl1pPr>
              <a:lnSpc>
                <a:spcPct val="100000"/>
              </a:lnSpc>
              <a:defRPr>
                <a:solidFill>
                  <a:schemeClr val="tx2"/>
                </a:solidFill>
              </a:defRPr>
            </a:lvl1pPr>
          </a:lstStyle>
          <a:p>
            <a:r>
              <a:rPr lang="en-US" dirty="0"/>
              <a:t>Click to edit Master title style</a:t>
            </a:r>
          </a:p>
        </p:txBody>
      </p:sp>
      <p:sp>
        <p:nvSpPr>
          <p:cNvPr id="11" name="Text Placeholder 10">
            <a:extLst>
              <a:ext uri="{FF2B5EF4-FFF2-40B4-BE49-F238E27FC236}">
                <a16:creationId xmlns:a16="http://schemas.microsoft.com/office/drawing/2014/main" id="{2A71C2BF-857E-B291-7D82-5920AF4A5278}"/>
              </a:ext>
            </a:extLst>
          </p:cNvPr>
          <p:cNvSpPr>
            <a:spLocks noGrp="1"/>
          </p:cNvSpPr>
          <p:nvPr>
            <p:ph type="body" sz="quarter" idx="11"/>
          </p:nvPr>
        </p:nvSpPr>
        <p:spPr>
          <a:xfrm>
            <a:off x="287999" y="2571751"/>
            <a:ext cx="2474590" cy="2571750"/>
          </a:xfrm>
        </p:spPr>
        <p:txBody>
          <a:bodyPr/>
          <a:lstStyle>
            <a:lvl1pPr>
              <a:spcBef>
                <a:spcPts val="0"/>
              </a:spcBef>
              <a:defRPr sz="1800">
                <a:solidFill>
                  <a:schemeClr val="tx1"/>
                </a:solidFill>
              </a:defRPr>
            </a:lvl1pPr>
            <a:lvl2pPr marL="127990" indent="-127990">
              <a:spcBef>
                <a:spcPts val="0"/>
              </a:spcBef>
              <a:defRPr sz="1800">
                <a:solidFill>
                  <a:schemeClr val="tx1"/>
                </a:solidFill>
              </a:defRPr>
            </a:lvl2pPr>
            <a:lvl3pPr marL="255981" indent="-127990">
              <a:spcBef>
                <a:spcPts val="0"/>
              </a:spcBef>
              <a:defRPr sz="1800">
                <a:solidFill>
                  <a:schemeClr val="tx1"/>
                </a:solidFill>
              </a:defRPr>
            </a:lvl3pPr>
            <a:lvl4pPr marL="383971" indent="-127990">
              <a:spcBef>
                <a:spcPts val="0"/>
              </a:spcBef>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3334362" y="2571751"/>
            <a:ext cx="2474590" cy="2571750"/>
          </a:xfrm>
        </p:spPr>
        <p:txBody>
          <a:bodyPr/>
          <a:lstStyle>
            <a:lvl1pPr>
              <a:spcBef>
                <a:spcPts val="0"/>
              </a:spcBef>
              <a:defRPr sz="1800">
                <a:solidFill>
                  <a:schemeClr val="tx1"/>
                </a:solidFill>
              </a:defRPr>
            </a:lvl1pPr>
            <a:lvl2pPr marL="127990" indent="-127990">
              <a:spcBef>
                <a:spcPts val="0"/>
              </a:spcBef>
              <a:defRPr sz="1800">
                <a:solidFill>
                  <a:schemeClr val="tx1"/>
                </a:solidFill>
              </a:defRPr>
            </a:lvl2pPr>
            <a:lvl3pPr marL="255981" indent="-127990">
              <a:spcBef>
                <a:spcPts val="0"/>
              </a:spcBef>
              <a:defRPr sz="1800">
                <a:solidFill>
                  <a:schemeClr val="tx1"/>
                </a:solidFill>
              </a:defRPr>
            </a:lvl3pPr>
            <a:lvl4pPr marL="383971" indent="-127990">
              <a:spcBef>
                <a:spcPts val="0"/>
              </a:spcBef>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6383049" y="2571751"/>
            <a:ext cx="2474590" cy="2571750"/>
          </a:xfrm>
        </p:spPr>
        <p:txBody>
          <a:bodyPr/>
          <a:lstStyle>
            <a:lvl1pPr>
              <a:spcBef>
                <a:spcPts val="0"/>
              </a:spcBef>
              <a:defRPr sz="1800">
                <a:solidFill>
                  <a:schemeClr val="tx1"/>
                </a:solidFill>
              </a:defRPr>
            </a:lvl1pPr>
            <a:lvl2pPr marL="127990" indent="-127990">
              <a:spcBef>
                <a:spcPts val="0"/>
              </a:spcBef>
              <a:defRPr sz="1800">
                <a:solidFill>
                  <a:schemeClr val="tx1"/>
                </a:solidFill>
              </a:defRPr>
            </a:lvl2pPr>
            <a:lvl3pPr marL="255981" indent="-127990">
              <a:spcBef>
                <a:spcPts val="0"/>
              </a:spcBef>
              <a:defRPr sz="1800">
                <a:solidFill>
                  <a:schemeClr val="tx1"/>
                </a:solidFill>
              </a:defRPr>
            </a:lvl3pPr>
            <a:lvl4pPr marL="383971" indent="-127990">
              <a:spcBef>
                <a:spcPts val="0"/>
              </a:spcBef>
              <a:defRPr sz="18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Text Placeholder 10">
            <a:extLst>
              <a:ext uri="{FF2B5EF4-FFF2-40B4-BE49-F238E27FC236}">
                <a16:creationId xmlns:a16="http://schemas.microsoft.com/office/drawing/2014/main" id="{0F2DD97F-E181-3C33-32D8-844B57967D83}"/>
              </a:ext>
            </a:extLst>
          </p:cNvPr>
          <p:cNvSpPr>
            <a:spLocks noGrp="1"/>
          </p:cNvSpPr>
          <p:nvPr>
            <p:ph type="body" sz="quarter" idx="14"/>
          </p:nvPr>
        </p:nvSpPr>
        <p:spPr>
          <a:xfrm>
            <a:off x="9428523" y="2571751"/>
            <a:ext cx="2474590" cy="2571750"/>
          </a:xfrm>
        </p:spPr>
        <p:txBody>
          <a:bodyPr/>
          <a:lstStyle>
            <a:lvl1pPr>
              <a:spcBef>
                <a:spcPts val="0"/>
              </a:spcBef>
              <a:defRPr sz="1800">
                <a:solidFill>
                  <a:schemeClr val="tx1"/>
                </a:solidFill>
              </a:defRPr>
            </a:lvl1pPr>
            <a:lvl2pPr marL="127990" indent="-127990">
              <a:spcBef>
                <a:spcPts val="0"/>
              </a:spcBef>
              <a:defRPr sz="1800">
                <a:solidFill>
                  <a:schemeClr val="tx1"/>
                </a:solidFill>
              </a:defRPr>
            </a:lvl2pPr>
            <a:lvl3pPr marL="255981" indent="-127990">
              <a:spcBef>
                <a:spcPts val="0"/>
              </a:spcBef>
              <a:defRPr sz="1800">
                <a:solidFill>
                  <a:schemeClr val="tx1"/>
                </a:solidFill>
              </a:defRPr>
            </a:lvl3pPr>
            <a:lvl4pPr marL="383971" indent="-127990">
              <a:spcBef>
                <a:spcPts val="0"/>
              </a:spcBef>
              <a:defRPr sz="18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Slide Number">
            <a:extLst>
              <a:ext uri="{FF2B5EF4-FFF2-40B4-BE49-F238E27FC236}">
                <a16:creationId xmlns:a16="http://schemas.microsoft.com/office/drawing/2014/main" id="{238163DF-77AB-875A-C8AC-2F8AEABFB85F}"/>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grpSp>
        <p:nvGrpSpPr>
          <p:cNvPr id="9" name="Group 8">
            <a:extLst>
              <a:ext uri="{FF2B5EF4-FFF2-40B4-BE49-F238E27FC236}">
                <a16:creationId xmlns:a16="http://schemas.microsoft.com/office/drawing/2014/main" id="{01970BBD-DC96-8629-8547-C91E8BAA362A}"/>
              </a:ext>
            </a:extLst>
          </p:cNvPr>
          <p:cNvGrpSpPr/>
          <p:nvPr userDrawn="1"/>
        </p:nvGrpSpPr>
        <p:grpSpPr>
          <a:xfrm>
            <a:off x="3047603" y="2571751"/>
            <a:ext cx="6095206" cy="2571749"/>
            <a:chOff x="6096000" y="6858000"/>
            <a:chExt cx="12192000" cy="5131680"/>
          </a:xfrm>
        </p:grpSpPr>
        <p:cxnSp>
          <p:nvCxnSpPr>
            <p:cNvPr id="3" name="Straight Connector 2">
              <a:extLst>
                <a:ext uri="{FF2B5EF4-FFF2-40B4-BE49-F238E27FC236}">
                  <a16:creationId xmlns:a16="http://schemas.microsoft.com/office/drawing/2014/main" id="{879092D4-BF8A-268D-DBA5-27434837ECD3}"/>
                </a:ext>
              </a:extLst>
            </p:cNvPr>
            <p:cNvCxnSpPr>
              <a:cxnSpLocks/>
            </p:cNvCxnSpPr>
            <p:nvPr userDrawn="1"/>
          </p:nvCxnSpPr>
          <p:spPr bwMode="auto">
            <a:xfrm>
              <a:off x="6096000" y="6858000"/>
              <a:ext cx="0" cy="5111452"/>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0319ED4A-BFBA-E53C-2BB8-09CE78A79FE7}"/>
                </a:ext>
              </a:extLst>
            </p:cNvPr>
            <p:cNvCxnSpPr>
              <a:cxnSpLocks/>
            </p:cNvCxnSpPr>
            <p:nvPr userDrawn="1"/>
          </p:nvCxnSpPr>
          <p:spPr bwMode="auto">
            <a:xfrm>
              <a:off x="12188952" y="6860654"/>
              <a:ext cx="0" cy="512902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4200224B-2BF1-5B5D-5780-D5DB90A12032}"/>
                </a:ext>
              </a:extLst>
            </p:cNvPr>
            <p:cNvCxnSpPr>
              <a:cxnSpLocks/>
            </p:cNvCxnSpPr>
            <p:nvPr userDrawn="1"/>
          </p:nvCxnSpPr>
          <p:spPr bwMode="auto">
            <a:xfrm>
              <a:off x="18288000" y="6858000"/>
              <a:ext cx="0" cy="510960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grpSp>
      <p:sp>
        <p:nvSpPr>
          <p:cNvPr id="4" name="Footer Placeholder 1">
            <a:extLst>
              <a:ext uri="{FF2B5EF4-FFF2-40B4-BE49-F238E27FC236}">
                <a16:creationId xmlns:a16="http://schemas.microsoft.com/office/drawing/2014/main" id="{C8D56867-D9F9-62A0-FDB4-E4779C462DB1}"/>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1111686783"/>
      </p:ext>
    </p:extLst>
  </p:cSld>
  <p:clrMapOvr>
    <a:masterClrMapping/>
  </p:clrMapOvr>
  <p:transition spd="med">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Title, 4 items">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2A71C2BF-857E-B291-7D82-5920AF4A5278}"/>
              </a:ext>
            </a:extLst>
          </p:cNvPr>
          <p:cNvSpPr>
            <a:spLocks noGrp="1"/>
          </p:cNvSpPr>
          <p:nvPr>
            <p:ph type="body" sz="quarter" idx="11"/>
          </p:nvPr>
        </p:nvSpPr>
        <p:spPr>
          <a:xfrm>
            <a:off x="287999" y="3391046"/>
            <a:ext cx="2474590" cy="2672459"/>
          </a:xfrm>
        </p:spPr>
        <p:txBody>
          <a:bodyPr/>
          <a:lstStyle>
            <a:lvl1pPr>
              <a:spcBef>
                <a:spcPts val="0"/>
              </a:spcBef>
              <a:spcAft>
                <a:spcPts val="600"/>
              </a:spcAft>
              <a:defRPr sz="1800">
                <a:solidFill>
                  <a:schemeClr val="tx1"/>
                </a:solidFill>
              </a:defRPr>
            </a:lvl1pPr>
            <a:lvl2pPr marL="127990" indent="-127990">
              <a:spcBef>
                <a:spcPts val="0"/>
              </a:spcBef>
              <a:spcAft>
                <a:spcPts val="600"/>
              </a:spcAft>
              <a:defRPr sz="1800">
                <a:solidFill>
                  <a:schemeClr val="tx1"/>
                </a:solidFill>
              </a:defRPr>
            </a:lvl2pPr>
            <a:lvl3pPr marL="255981" indent="-127990">
              <a:spcBef>
                <a:spcPts val="0"/>
              </a:spcBef>
              <a:spcAft>
                <a:spcPts val="600"/>
              </a:spcAft>
              <a:defRPr sz="1800">
                <a:solidFill>
                  <a:schemeClr val="tx1"/>
                </a:solidFill>
              </a:defRPr>
            </a:lvl3pPr>
            <a:lvl4pPr marL="383971" indent="-127990">
              <a:spcBef>
                <a:spcPts val="0"/>
              </a:spcBef>
              <a:spcAft>
                <a:spcPts val="600"/>
              </a:spcAft>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3334362" y="3391046"/>
            <a:ext cx="2474590" cy="2672459"/>
          </a:xfrm>
        </p:spPr>
        <p:txBody>
          <a:bodyPr/>
          <a:lstStyle>
            <a:lvl1pPr>
              <a:spcBef>
                <a:spcPts val="0"/>
              </a:spcBef>
              <a:spcAft>
                <a:spcPts val="600"/>
              </a:spcAft>
              <a:defRPr sz="1800">
                <a:solidFill>
                  <a:schemeClr val="tx1"/>
                </a:solidFill>
              </a:defRPr>
            </a:lvl1pPr>
            <a:lvl2pPr marL="127990" indent="-127990">
              <a:spcBef>
                <a:spcPts val="0"/>
              </a:spcBef>
              <a:spcAft>
                <a:spcPts val="600"/>
              </a:spcAft>
              <a:defRPr sz="1800">
                <a:solidFill>
                  <a:schemeClr val="tx1"/>
                </a:solidFill>
              </a:defRPr>
            </a:lvl2pPr>
            <a:lvl3pPr marL="255981" indent="-127990">
              <a:spcBef>
                <a:spcPts val="0"/>
              </a:spcBef>
              <a:spcAft>
                <a:spcPts val="600"/>
              </a:spcAft>
              <a:defRPr sz="1800">
                <a:solidFill>
                  <a:schemeClr val="tx1"/>
                </a:solidFill>
              </a:defRPr>
            </a:lvl3pPr>
            <a:lvl4pPr marL="383971" indent="-127990">
              <a:spcBef>
                <a:spcPts val="0"/>
              </a:spcBef>
              <a:spcAft>
                <a:spcPts val="600"/>
              </a:spcAft>
              <a:defRPr sz="18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6383049" y="3391046"/>
            <a:ext cx="2474590" cy="2672459"/>
          </a:xfrm>
        </p:spPr>
        <p:txBody>
          <a:bodyPr/>
          <a:lstStyle>
            <a:lvl1pPr>
              <a:spcBef>
                <a:spcPts val="0"/>
              </a:spcBef>
              <a:spcAft>
                <a:spcPts val="600"/>
              </a:spcAft>
              <a:defRPr sz="1800">
                <a:solidFill>
                  <a:schemeClr val="tx1"/>
                </a:solidFill>
              </a:defRPr>
            </a:lvl1pPr>
            <a:lvl2pPr marL="127990" indent="-127990">
              <a:spcBef>
                <a:spcPts val="0"/>
              </a:spcBef>
              <a:spcAft>
                <a:spcPts val="600"/>
              </a:spcAft>
              <a:defRPr sz="1800">
                <a:solidFill>
                  <a:schemeClr val="tx1"/>
                </a:solidFill>
              </a:defRPr>
            </a:lvl2pPr>
            <a:lvl3pPr marL="255981" indent="-127990">
              <a:spcBef>
                <a:spcPts val="0"/>
              </a:spcBef>
              <a:spcAft>
                <a:spcPts val="600"/>
              </a:spcAft>
              <a:defRPr sz="1800">
                <a:solidFill>
                  <a:schemeClr val="tx1"/>
                </a:solidFill>
              </a:defRPr>
            </a:lvl3pPr>
            <a:lvl4pPr marL="383971" indent="-127990">
              <a:spcBef>
                <a:spcPts val="0"/>
              </a:spcBef>
              <a:spcAft>
                <a:spcPts val="600"/>
              </a:spcAft>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Text Placeholder 10">
            <a:extLst>
              <a:ext uri="{FF2B5EF4-FFF2-40B4-BE49-F238E27FC236}">
                <a16:creationId xmlns:a16="http://schemas.microsoft.com/office/drawing/2014/main" id="{0F2DD97F-E181-3C33-32D8-844B57967D83}"/>
              </a:ext>
            </a:extLst>
          </p:cNvPr>
          <p:cNvSpPr>
            <a:spLocks noGrp="1"/>
          </p:cNvSpPr>
          <p:nvPr>
            <p:ph type="body" sz="quarter" idx="14"/>
          </p:nvPr>
        </p:nvSpPr>
        <p:spPr>
          <a:xfrm>
            <a:off x="9428523" y="3391046"/>
            <a:ext cx="2474590" cy="2672459"/>
          </a:xfrm>
        </p:spPr>
        <p:txBody>
          <a:bodyPr/>
          <a:lstStyle>
            <a:lvl1pPr>
              <a:spcBef>
                <a:spcPts val="0"/>
              </a:spcBef>
              <a:spcAft>
                <a:spcPts val="600"/>
              </a:spcAft>
              <a:defRPr sz="1800">
                <a:solidFill>
                  <a:schemeClr val="tx1"/>
                </a:solidFill>
              </a:defRPr>
            </a:lvl1pPr>
            <a:lvl2pPr marL="127990" indent="-127990">
              <a:spcBef>
                <a:spcPts val="0"/>
              </a:spcBef>
              <a:spcAft>
                <a:spcPts val="600"/>
              </a:spcAft>
              <a:defRPr sz="1800">
                <a:solidFill>
                  <a:schemeClr val="tx1"/>
                </a:solidFill>
              </a:defRPr>
            </a:lvl2pPr>
            <a:lvl3pPr marL="255981" indent="-127990">
              <a:spcBef>
                <a:spcPts val="0"/>
              </a:spcBef>
              <a:spcAft>
                <a:spcPts val="600"/>
              </a:spcAft>
              <a:defRPr sz="1800">
                <a:solidFill>
                  <a:schemeClr val="tx1"/>
                </a:solidFill>
              </a:defRPr>
            </a:lvl3pPr>
            <a:lvl4pPr marL="383971" indent="-127990">
              <a:spcBef>
                <a:spcPts val="0"/>
              </a:spcBef>
              <a:spcAft>
                <a:spcPts val="600"/>
              </a:spcAft>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Slide Number">
            <a:extLst>
              <a:ext uri="{FF2B5EF4-FFF2-40B4-BE49-F238E27FC236}">
                <a16:creationId xmlns:a16="http://schemas.microsoft.com/office/drawing/2014/main" id="{238163DF-77AB-875A-C8AC-2F8AEABFB85F}"/>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cxnSp>
        <p:nvCxnSpPr>
          <p:cNvPr id="10" name="Straight Connector 9">
            <a:extLst>
              <a:ext uri="{FF2B5EF4-FFF2-40B4-BE49-F238E27FC236}">
                <a16:creationId xmlns:a16="http://schemas.microsoft.com/office/drawing/2014/main" id="{E7BB7AEC-E4D4-3125-05AE-2B8DBAAEA6DA}"/>
              </a:ext>
            </a:extLst>
          </p:cNvPr>
          <p:cNvCxnSpPr>
            <a:cxnSpLocks/>
          </p:cNvCxnSpPr>
          <p:nvPr userDrawn="1"/>
        </p:nvCxnSpPr>
        <p:spPr bwMode="auto">
          <a:xfrm>
            <a:off x="3047603" y="3143358"/>
            <a:ext cx="0" cy="2840242"/>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C21534D0-6558-92B1-BE44-D49078890FDF}"/>
              </a:ext>
            </a:extLst>
          </p:cNvPr>
          <p:cNvCxnSpPr>
            <a:cxnSpLocks/>
          </p:cNvCxnSpPr>
          <p:nvPr userDrawn="1"/>
        </p:nvCxnSpPr>
        <p:spPr bwMode="auto">
          <a:xfrm>
            <a:off x="6093683" y="3144833"/>
            <a:ext cx="0" cy="2850008"/>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C8C29595-FFB1-A770-4E44-FBA6B0124636}"/>
              </a:ext>
            </a:extLst>
          </p:cNvPr>
          <p:cNvCxnSpPr>
            <a:cxnSpLocks/>
          </p:cNvCxnSpPr>
          <p:nvPr userDrawn="1"/>
        </p:nvCxnSpPr>
        <p:spPr bwMode="auto">
          <a:xfrm>
            <a:off x="9142810" y="3143358"/>
            <a:ext cx="0" cy="283921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9" name="Title 1">
            <a:extLst>
              <a:ext uri="{FF2B5EF4-FFF2-40B4-BE49-F238E27FC236}">
                <a16:creationId xmlns:a16="http://schemas.microsoft.com/office/drawing/2014/main" id="{B6C01522-DE85-D621-1A24-68D327BD5D36}"/>
              </a:ext>
            </a:extLst>
          </p:cNvPr>
          <p:cNvSpPr>
            <a:spLocks noGrp="1"/>
          </p:cNvSpPr>
          <p:nvPr userDrawn="1">
            <p:ph type="title"/>
          </p:nvPr>
        </p:nvSpPr>
        <p:spPr>
          <a:xfrm>
            <a:off x="268951" y="198288"/>
            <a:ext cx="5524575" cy="1516213"/>
          </a:xfrm>
        </p:spPr>
        <p:txBody>
          <a:bodyPr rIns="457200"/>
          <a:lstStyle>
            <a:lvl1pPr>
              <a:lnSpc>
                <a:spcPct val="100000"/>
              </a:lnSpc>
              <a:defRPr>
                <a:solidFill>
                  <a:schemeClr val="tx2"/>
                </a:solidFill>
              </a:defRPr>
            </a:lvl1pPr>
          </a:lstStyle>
          <a:p>
            <a:r>
              <a:rPr lang="en-US" dirty="0"/>
              <a:t>Click to edit Master title style</a:t>
            </a:r>
          </a:p>
        </p:txBody>
      </p:sp>
      <p:cxnSp>
        <p:nvCxnSpPr>
          <p:cNvPr id="3" name="Straight Connector 2">
            <a:extLst>
              <a:ext uri="{FF2B5EF4-FFF2-40B4-BE49-F238E27FC236}">
                <a16:creationId xmlns:a16="http://schemas.microsoft.com/office/drawing/2014/main" id="{51AE5020-4074-8876-8683-891205A358C2}"/>
              </a:ext>
            </a:extLst>
          </p:cNvPr>
          <p:cNvCxnSpPr>
            <a:cxnSpLocks/>
          </p:cNvCxnSpPr>
          <p:nvPr userDrawn="1"/>
        </p:nvCxnSpPr>
        <p:spPr bwMode="auto">
          <a:xfrm>
            <a:off x="284126" y="3143358"/>
            <a:ext cx="1162057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 name="Footer Placeholder 1">
            <a:extLst>
              <a:ext uri="{FF2B5EF4-FFF2-40B4-BE49-F238E27FC236}">
                <a16:creationId xmlns:a16="http://schemas.microsoft.com/office/drawing/2014/main" id="{76350AB9-B76B-2829-7B40-4FD74E8B6B12}"/>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2395139562"/>
      </p:ext>
    </p:extLst>
  </p:cSld>
  <p:clrMapOvr>
    <a:masterClrMapping/>
  </p:clrMapOvr>
  <p:transition spd="med">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Title section, 4 items">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2A71C2BF-857E-B291-7D82-5920AF4A5278}"/>
              </a:ext>
            </a:extLst>
          </p:cNvPr>
          <p:cNvSpPr>
            <a:spLocks noGrp="1"/>
          </p:cNvSpPr>
          <p:nvPr>
            <p:ph type="body" sz="quarter" idx="11"/>
          </p:nvPr>
        </p:nvSpPr>
        <p:spPr>
          <a:xfrm>
            <a:off x="287999" y="3391046"/>
            <a:ext cx="2474590" cy="2672459"/>
          </a:xfrm>
        </p:spPr>
        <p:txBody>
          <a:bodyPr/>
          <a:lstStyle>
            <a:lvl1pPr>
              <a:spcBef>
                <a:spcPts val="0"/>
              </a:spcBef>
              <a:spcAft>
                <a:spcPts val="600"/>
              </a:spcAft>
              <a:defRPr sz="1800">
                <a:solidFill>
                  <a:schemeClr val="tx1"/>
                </a:solidFill>
              </a:defRPr>
            </a:lvl1pPr>
            <a:lvl2pPr marL="127990" indent="-127990">
              <a:spcBef>
                <a:spcPts val="0"/>
              </a:spcBef>
              <a:spcAft>
                <a:spcPts val="600"/>
              </a:spcAft>
              <a:defRPr sz="1800">
                <a:solidFill>
                  <a:schemeClr val="tx1"/>
                </a:solidFill>
              </a:defRPr>
            </a:lvl2pPr>
            <a:lvl3pPr marL="255981" indent="-127990">
              <a:spcBef>
                <a:spcPts val="0"/>
              </a:spcBef>
              <a:spcAft>
                <a:spcPts val="600"/>
              </a:spcAft>
              <a:defRPr sz="1800">
                <a:solidFill>
                  <a:schemeClr val="tx1"/>
                </a:solidFill>
              </a:defRPr>
            </a:lvl3pPr>
            <a:lvl4pPr marL="383971" indent="-127990">
              <a:spcBef>
                <a:spcPts val="0"/>
              </a:spcBef>
              <a:spcAft>
                <a:spcPts val="600"/>
              </a:spcAft>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3334362" y="3391046"/>
            <a:ext cx="2474590" cy="2672459"/>
          </a:xfrm>
        </p:spPr>
        <p:txBody>
          <a:bodyPr/>
          <a:lstStyle>
            <a:lvl1pPr>
              <a:spcBef>
                <a:spcPts val="0"/>
              </a:spcBef>
              <a:spcAft>
                <a:spcPts val="600"/>
              </a:spcAft>
              <a:defRPr sz="1800">
                <a:solidFill>
                  <a:schemeClr val="tx1"/>
                </a:solidFill>
              </a:defRPr>
            </a:lvl1pPr>
            <a:lvl2pPr marL="127990" indent="-127990">
              <a:spcBef>
                <a:spcPts val="0"/>
              </a:spcBef>
              <a:spcAft>
                <a:spcPts val="600"/>
              </a:spcAft>
              <a:defRPr sz="1800">
                <a:solidFill>
                  <a:schemeClr val="tx1"/>
                </a:solidFill>
              </a:defRPr>
            </a:lvl2pPr>
            <a:lvl3pPr marL="255981" indent="-127990">
              <a:spcBef>
                <a:spcPts val="0"/>
              </a:spcBef>
              <a:spcAft>
                <a:spcPts val="600"/>
              </a:spcAft>
              <a:defRPr sz="1800">
                <a:solidFill>
                  <a:schemeClr val="tx1"/>
                </a:solidFill>
              </a:defRPr>
            </a:lvl3pPr>
            <a:lvl4pPr marL="383971" indent="-127990">
              <a:spcBef>
                <a:spcPts val="0"/>
              </a:spcBef>
              <a:spcAft>
                <a:spcPts val="600"/>
              </a:spcAft>
              <a:defRPr sz="18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6383049" y="3391046"/>
            <a:ext cx="2474590" cy="2672459"/>
          </a:xfrm>
        </p:spPr>
        <p:txBody>
          <a:bodyPr/>
          <a:lstStyle>
            <a:lvl1pPr>
              <a:spcBef>
                <a:spcPts val="0"/>
              </a:spcBef>
              <a:spcAft>
                <a:spcPts val="600"/>
              </a:spcAft>
              <a:defRPr sz="1800">
                <a:solidFill>
                  <a:schemeClr val="tx1"/>
                </a:solidFill>
              </a:defRPr>
            </a:lvl1pPr>
            <a:lvl2pPr marL="127990" indent="-127990">
              <a:spcBef>
                <a:spcPts val="0"/>
              </a:spcBef>
              <a:spcAft>
                <a:spcPts val="600"/>
              </a:spcAft>
              <a:defRPr sz="1800">
                <a:solidFill>
                  <a:schemeClr val="tx1"/>
                </a:solidFill>
              </a:defRPr>
            </a:lvl2pPr>
            <a:lvl3pPr marL="255981" indent="-127990">
              <a:spcBef>
                <a:spcPts val="0"/>
              </a:spcBef>
              <a:spcAft>
                <a:spcPts val="600"/>
              </a:spcAft>
              <a:defRPr sz="1800">
                <a:solidFill>
                  <a:schemeClr val="tx1"/>
                </a:solidFill>
              </a:defRPr>
            </a:lvl3pPr>
            <a:lvl4pPr marL="383971" indent="-127990">
              <a:spcBef>
                <a:spcPts val="0"/>
              </a:spcBef>
              <a:spcAft>
                <a:spcPts val="600"/>
              </a:spcAft>
              <a:defRPr sz="18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Text Placeholder 10">
            <a:extLst>
              <a:ext uri="{FF2B5EF4-FFF2-40B4-BE49-F238E27FC236}">
                <a16:creationId xmlns:a16="http://schemas.microsoft.com/office/drawing/2014/main" id="{0F2DD97F-E181-3C33-32D8-844B57967D83}"/>
              </a:ext>
            </a:extLst>
          </p:cNvPr>
          <p:cNvSpPr>
            <a:spLocks noGrp="1"/>
          </p:cNvSpPr>
          <p:nvPr>
            <p:ph type="body" sz="quarter" idx="14"/>
          </p:nvPr>
        </p:nvSpPr>
        <p:spPr>
          <a:xfrm>
            <a:off x="9428523" y="3391046"/>
            <a:ext cx="2474590" cy="2672459"/>
          </a:xfrm>
        </p:spPr>
        <p:txBody>
          <a:bodyPr/>
          <a:lstStyle>
            <a:lvl1pPr>
              <a:spcBef>
                <a:spcPts val="0"/>
              </a:spcBef>
              <a:spcAft>
                <a:spcPts val="600"/>
              </a:spcAft>
              <a:defRPr sz="1800">
                <a:solidFill>
                  <a:schemeClr val="tx1"/>
                </a:solidFill>
              </a:defRPr>
            </a:lvl1pPr>
            <a:lvl2pPr marL="127990" indent="-127990">
              <a:spcBef>
                <a:spcPts val="0"/>
              </a:spcBef>
              <a:spcAft>
                <a:spcPts val="600"/>
              </a:spcAft>
              <a:defRPr sz="1800">
                <a:solidFill>
                  <a:schemeClr val="tx1"/>
                </a:solidFill>
              </a:defRPr>
            </a:lvl2pPr>
            <a:lvl3pPr marL="255981" indent="-127990">
              <a:spcBef>
                <a:spcPts val="0"/>
              </a:spcBef>
              <a:spcAft>
                <a:spcPts val="600"/>
              </a:spcAft>
              <a:defRPr sz="1800">
                <a:solidFill>
                  <a:schemeClr val="tx1"/>
                </a:solidFill>
              </a:defRPr>
            </a:lvl3pPr>
            <a:lvl4pPr marL="383971" indent="-127990">
              <a:spcBef>
                <a:spcPts val="0"/>
              </a:spcBef>
              <a:spcAft>
                <a:spcPts val="600"/>
              </a:spcAft>
              <a:defRPr sz="18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Slide Number">
            <a:extLst>
              <a:ext uri="{FF2B5EF4-FFF2-40B4-BE49-F238E27FC236}">
                <a16:creationId xmlns:a16="http://schemas.microsoft.com/office/drawing/2014/main" id="{238163DF-77AB-875A-C8AC-2F8AEABFB85F}"/>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cxnSp>
        <p:nvCxnSpPr>
          <p:cNvPr id="10" name="Straight Connector 9">
            <a:extLst>
              <a:ext uri="{FF2B5EF4-FFF2-40B4-BE49-F238E27FC236}">
                <a16:creationId xmlns:a16="http://schemas.microsoft.com/office/drawing/2014/main" id="{E7BB7AEC-E4D4-3125-05AE-2B8DBAAEA6DA}"/>
              </a:ext>
            </a:extLst>
          </p:cNvPr>
          <p:cNvCxnSpPr>
            <a:cxnSpLocks/>
          </p:cNvCxnSpPr>
          <p:nvPr userDrawn="1"/>
        </p:nvCxnSpPr>
        <p:spPr bwMode="auto">
          <a:xfrm>
            <a:off x="3047603" y="3429000"/>
            <a:ext cx="0" cy="255572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C21534D0-6558-92B1-BE44-D49078890FDF}"/>
              </a:ext>
            </a:extLst>
          </p:cNvPr>
          <p:cNvCxnSpPr>
            <a:cxnSpLocks/>
          </p:cNvCxnSpPr>
          <p:nvPr userDrawn="1"/>
        </p:nvCxnSpPr>
        <p:spPr bwMode="auto">
          <a:xfrm>
            <a:off x="6093683" y="3430327"/>
            <a:ext cx="0" cy="2564513"/>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C8C29595-FFB1-A770-4E44-FBA6B0124636}"/>
              </a:ext>
            </a:extLst>
          </p:cNvPr>
          <p:cNvCxnSpPr>
            <a:cxnSpLocks/>
          </p:cNvCxnSpPr>
          <p:nvPr userDrawn="1"/>
        </p:nvCxnSpPr>
        <p:spPr bwMode="auto">
          <a:xfrm>
            <a:off x="9142810" y="3429000"/>
            <a:ext cx="0" cy="255480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3" name="Title 1">
            <a:extLst>
              <a:ext uri="{FF2B5EF4-FFF2-40B4-BE49-F238E27FC236}">
                <a16:creationId xmlns:a16="http://schemas.microsoft.com/office/drawing/2014/main" id="{B74D7F9F-BB15-3385-5E6C-4CE8DD6A0AF0}"/>
              </a:ext>
            </a:extLst>
          </p:cNvPr>
          <p:cNvSpPr>
            <a:spLocks noGrp="1"/>
          </p:cNvSpPr>
          <p:nvPr>
            <p:ph type="title"/>
          </p:nvPr>
        </p:nvSpPr>
        <p:spPr>
          <a:xfrm>
            <a:off x="268951" y="198288"/>
            <a:ext cx="5524575" cy="1516213"/>
          </a:xfrm>
        </p:spPr>
        <p:txBody>
          <a:bodyPr rIns="457200"/>
          <a:lstStyle>
            <a:lvl1pPr>
              <a:lnSpc>
                <a:spcPct val="100000"/>
              </a:lnSpc>
              <a:defRPr>
                <a:solidFill>
                  <a:schemeClr val="tx2"/>
                </a:solidFill>
              </a:defRPr>
            </a:lvl1pPr>
          </a:lstStyle>
          <a:p>
            <a:r>
              <a:rPr lang="en-US" dirty="0"/>
              <a:t>Click to edit Master title style</a:t>
            </a:r>
          </a:p>
        </p:txBody>
      </p:sp>
      <p:sp>
        <p:nvSpPr>
          <p:cNvPr id="4" name="Footer Placeholder 1">
            <a:extLst>
              <a:ext uri="{FF2B5EF4-FFF2-40B4-BE49-F238E27FC236}">
                <a16:creationId xmlns:a16="http://schemas.microsoft.com/office/drawing/2014/main" id="{52FA762C-F9AF-4EF8-280A-565699475EB7}"/>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1339735155"/>
      </p:ext>
    </p:extLst>
  </p:cSld>
  <p:clrMapOvr>
    <a:masterClrMapping/>
  </p:clrMapOvr>
  <p:transition spd="med">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Title, 6 items">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2A71C2BF-857E-B291-7D82-5920AF4A5278}"/>
              </a:ext>
            </a:extLst>
          </p:cNvPr>
          <p:cNvSpPr>
            <a:spLocks noGrp="1"/>
          </p:cNvSpPr>
          <p:nvPr>
            <p:ph type="body" sz="quarter" idx="11"/>
          </p:nvPr>
        </p:nvSpPr>
        <p:spPr>
          <a:xfrm>
            <a:off x="287999" y="3391046"/>
            <a:ext cx="2474590" cy="2672459"/>
          </a:xfrm>
        </p:spPr>
        <p:txBody>
          <a:bodyPr/>
          <a:lstStyle>
            <a:lvl1pPr>
              <a:spcBef>
                <a:spcPts val="0"/>
              </a:spcBef>
              <a:spcAft>
                <a:spcPts val="600"/>
              </a:spcAft>
              <a:defRPr sz="1800">
                <a:solidFill>
                  <a:schemeClr val="tx1"/>
                </a:solidFill>
              </a:defRPr>
            </a:lvl1pPr>
            <a:lvl2pPr marL="127990" indent="-127990">
              <a:spcBef>
                <a:spcPts val="0"/>
              </a:spcBef>
              <a:spcAft>
                <a:spcPts val="600"/>
              </a:spcAft>
              <a:defRPr sz="1800">
                <a:solidFill>
                  <a:schemeClr val="tx1"/>
                </a:solidFill>
              </a:defRPr>
            </a:lvl2pPr>
            <a:lvl3pPr marL="255981" indent="-127990">
              <a:spcBef>
                <a:spcPts val="0"/>
              </a:spcBef>
              <a:spcAft>
                <a:spcPts val="600"/>
              </a:spcAft>
              <a:defRPr sz="1800">
                <a:solidFill>
                  <a:schemeClr val="tx1"/>
                </a:solidFill>
              </a:defRPr>
            </a:lvl3pPr>
            <a:lvl4pPr marL="383971" indent="-127990">
              <a:spcBef>
                <a:spcPts val="0"/>
              </a:spcBef>
              <a:spcAft>
                <a:spcPts val="600"/>
              </a:spcAft>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3334362" y="3391046"/>
            <a:ext cx="2474590" cy="2672459"/>
          </a:xfrm>
        </p:spPr>
        <p:txBody>
          <a:bodyPr/>
          <a:lstStyle>
            <a:lvl1pPr>
              <a:spcBef>
                <a:spcPts val="0"/>
              </a:spcBef>
              <a:spcAft>
                <a:spcPts val="600"/>
              </a:spcAft>
              <a:defRPr sz="1800">
                <a:solidFill>
                  <a:schemeClr val="tx1"/>
                </a:solidFill>
              </a:defRPr>
            </a:lvl1pPr>
            <a:lvl2pPr marL="127990" indent="-127990">
              <a:spcBef>
                <a:spcPts val="0"/>
              </a:spcBef>
              <a:spcAft>
                <a:spcPts val="600"/>
              </a:spcAft>
              <a:defRPr sz="1800">
                <a:solidFill>
                  <a:schemeClr val="tx1"/>
                </a:solidFill>
              </a:defRPr>
            </a:lvl2pPr>
            <a:lvl3pPr marL="255981" indent="-127990">
              <a:spcBef>
                <a:spcPts val="0"/>
              </a:spcBef>
              <a:spcAft>
                <a:spcPts val="600"/>
              </a:spcAft>
              <a:defRPr sz="1800">
                <a:solidFill>
                  <a:schemeClr val="tx1"/>
                </a:solidFill>
              </a:defRPr>
            </a:lvl3pPr>
            <a:lvl4pPr marL="383971" indent="-127990">
              <a:spcBef>
                <a:spcPts val="0"/>
              </a:spcBef>
              <a:spcAft>
                <a:spcPts val="600"/>
              </a:spcAft>
              <a:defRPr sz="18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6383049" y="3391046"/>
            <a:ext cx="2474590" cy="2672459"/>
          </a:xfrm>
        </p:spPr>
        <p:txBody>
          <a:bodyPr/>
          <a:lstStyle>
            <a:lvl1pPr>
              <a:spcBef>
                <a:spcPts val="0"/>
              </a:spcBef>
              <a:spcAft>
                <a:spcPts val="600"/>
              </a:spcAft>
              <a:defRPr sz="1800">
                <a:solidFill>
                  <a:schemeClr val="tx1"/>
                </a:solidFill>
              </a:defRPr>
            </a:lvl1pPr>
            <a:lvl2pPr marL="127990" indent="-127990">
              <a:spcBef>
                <a:spcPts val="0"/>
              </a:spcBef>
              <a:spcAft>
                <a:spcPts val="600"/>
              </a:spcAft>
              <a:defRPr sz="1800">
                <a:solidFill>
                  <a:schemeClr val="tx1"/>
                </a:solidFill>
              </a:defRPr>
            </a:lvl2pPr>
            <a:lvl3pPr marL="255981" indent="-127990">
              <a:spcBef>
                <a:spcPts val="0"/>
              </a:spcBef>
              <a:spcAft>
                <a:spcPts val="600"/>
              </a:spcAft>
              <a:defRPr sz="1800">
                <a:solidFill>
                  <a:schemeClr val="tx1"/>
                </a:solidFill>
              </a:defRPr>
            </a:lvl3pPr>
            <a:lvl4pPr marL="383971" indent="-127990">
              <a:spcBef>
                <a:spcPts val="0"/>
              </a:spcBef>
              <a:spcAft>
                <a:spcPts val="600"/>
              </a:spcAft>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Text Placeholder 10">
            <a:extLst>
              <a:ext uri="{FF2B5EF4-FFF2-40B4-BE49-F238E27FC236}">
                <a16:creationId xmlns:a16="http://schemas.microsoft.com/office/drawing/2014/main" id="{0F2DD97F-E181-3C33-32D8-844B57967D83}"/>
              </a:ext>
            </a:extLst>
          </p:cNvPr>
          <p:cNvSpPr>
            <a:spLocks noGrp="1"/>
          </p:cNvSpPr>
          <p:nvPr>
            <p:ph type="body" sz="quarter" idx="14"/>
          </p:nvPr>
        </p:nvSpPr>
        <p:spPr>
          <a:xfrm>
            <a:off x="9428523" y="3391046"/>
            <a:ext cx="2474590" cy="2672459"/>
          </a:xfrm>
        </p:spPr>
        <p:txBody>
          <a:bodyPr/>
          <a:lstStyle>
            <a:lvl1pPr>
              <a:spcBef>
                <a:spcPts val="0"/>
              </a:spcBef>
              <a:spcAft>
                <a:spcPts val="600"/>
              </a:spcAft>
              <a:defRPr sz="1800">
                <a:solidFill>
                  <a:schemeClr val="tx1"/>
                </a:solidFill>
              </a:defRPr>
            </a:lvl1pPr>
            <a:lvl2pPr marL="127990" indent="-127990">
              <a:spcBef>
                <a:spcPts val="0"/>
              </a:spcBef>
              <a:spcAft>
                <a:spcPts val="600"/>
              </a:spcAft>
              <a:defRPr sz="1800">
                <a:solidFill>
                  <a:schemeClr val="tx1"/>
                </a:solidFill>
              </a:defRPr>
            </a:lvl2pPr>
            <a:lvl3pPr marL="255981" indent="-127990">
              <a:spcBef>
                <a:spcPts val="0"/>
              </a:spcBef>
              <a:spcAft>
                <a:spcPts val="600"/>
              </a:spcAft>
              <a:defRPr sz="1800">
                <a:solidFill>
                  <a:schemeClr val="tx1"/>
                </a:solidFill>
              </a:defRPr>
            </a:lvl3pPr>
            <a:lvl4pPr marL="383971" indent="-127990">
              <a:spcBef>
                <a:spcPts val="0"/>
              </a:spcBef>
              <a:spcAft>
                <a:spcPts val="600"/>
              </a:spcAft>
              <a:defRPr sz="18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Slide Number">
            <a:extLst>
              <a:ext uri="{FF2B5EF4-FFF2-40B4-BE49-F238E27FC236}">
                <a16:creationId xmlns:a16="http://schemas.microsoft.com/office/drawing/2014/main" id="{238163DF-77AB-875A-C8AC-2F8AEABFB85F}"/>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cxnSp>
        <p:nvCxnSpPr>
          <p:cNvPr id="9" name="Straight Connector 8">
            <a:extLst>
              <a:ext uri="{FF2B5EF4-FFF2-40B4-BE49-F238E27FC236}">
                <a16:creationId xmlns:a16="http://schemas.microsoft.com/office/drawing/2014/main" id="{14A48675-4C09-40F6-B2AC-B92E0A737613}"/>
              </a:ext>
            </a:extLst>
          </p:cNvPr>
          <p:cNvCxnSpPr>
            <a:cxnSpLocks/>
          </p:cNvCxnSpPr>
          <p:nvPr userDrawn="1"/>
        </p:nvCxnSpPr>
        <p:spPr bwMode="auto">
          <a:xfrm>
            <a:off x="284126" y="3143358"/>
            <a:ext cx="1162057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C21534D0-6558-92B1-BE44-D49078890FDF}"/>
              </a:ext>
            </a:extLst>
          </p:cNvPr>
          <p:cNvCxnSpPr>
            <a:cxnSpLocks/>
          </p:cNvCxnSpPr>
          <p:nvPr userDrawn="1"/>
        </p:nvCxnSpPr>
        <p:spPr bwMode="auto">
          <a:xfrm>
            <a:off x="6093683" y="291876"/>
            <a:ext cx="0" cy="570296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C8C29595-FFB1-A770-4E44-FBA6B0124636}"/>
              </a:ext>
            </a:extLst>
          </p:cNvPr>
          <p:cNvCxnSpPr>
            <a:cxnSpLocks/>
          </p:cNvCxnSpPr>
          <p:nvPr userDrawn="1"/>
        </p:nvCxnSpPr>
        <p:spPr bwMode="auto">
          <a:xfrm>
            <a:off x="9142810" y="288925"/>
            <a:ext cx="0" cy="5681372"/>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7" name="Text Placeholder 10">
            <a:extLst>
              <a:ext uri="{FF2B5EF4-FFF2-40B4-BE49-F238E27FC236}">
                <a16:creationId xmlns:a16="http://schemas.microsoft.com/office/drawing/2014/main" id="{8222ABE6-8E24-BB5A-724A-A3BF328EA66B}"/>
              </a:ext>
            </a:extLst>
          </p:cNvPr>
          <p:cNvSpPr>
            <a:spLocks noGrp="1"/>
          </p:cNvSpPr>
          <p:nvPr>
            <p:ph type="body" sz="quarter" idx="16"/>
          </p:nvPr>
        </p:nvSpPr>
        <p:spPr>
          <a:xfrm>
            <a:off x="6383049" y="245101"/>
            <a:ext cx="2474590" cy="2672459"/>
          </a:xfrm>
        </p:spPr>
        <p:txBody>
          <a:bodyPr/>
          <a:lstStyle>
            <a:lvl1pPr>
              <a:spcBef>
                <a:spcPts val="0"/>
              </a:spcBef>
              <a:spcAft>
                <a:spcPts val="600"/>
              </a:spcAft>
              <a:defRPr sz="1800">
                <a:solidFill>
                  <a:schemeClr val="tx1"/>
                </a:solidFill>
              </a:defRPr>
            </a:lvl1pPr>
            <a:lvl2pPr marL="127990" indent="-127990">
              <a:spcBef>
                <a:spcPts val="0"/>
              </a:spcBef>
              <a:spcAft>
                <a:spcPts val="600"/>
              </a:spcAft>
              <a:defRPr sz="1800">
                <a:solidFill>
                  <a:schemeClr val="tx1"/>
                </a:solidFill>
              </a:defRPr>
            </a:lvl2pPr>
            <a:lvl3pPr marL="255981" indent="-127990">
              <a:spcBef>
                <a:spcPts val="0"/>
              </a:spcBef>
              <a:spcAft>
                <a:spcPts val="600"/>
              </a:spcAft>
              <a:defRPr sz="1800">
                <a:solidFill>
                  <a:schemeClr val="tx1"/>
                </a:solidFill>
              </a:defRPr>
            </a:lvl3pPr>
            <a:lvl4pPr marL="383971" indent="-127990">
              <a:spcBef>
                <a:spcPts val="0"/>
              </a:spcBef>
              <a:spcAft>
                <a:spcPts val="600"/>
              </a:spcAft>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10">
            <a:extLst>
              <a:ext uri="{FF2B5EF4-FFF2-40B4-BE49-F238E27FC236}">
                <a16:creationId xmlns:a16="http://schemas.microsoft.com/office/drawing/2014/main" id="{49562605-98F6-4E5B-023A-C45650DB486B}"/>
              </a:ext>
            </a:extLst>
          </p:cNvPr>
          <p:cNvSpPr>
            <a:spLocks noGrp="1"/>
          </p:cNvSpPr>
          <p:nvPr>
            <p:ph type="body" sz="quarter" idx="17"/>
          </p:nvPr>
        </p:nvSpPr>
        <p:spPr>
          <a:xfrm>
            <a:off x="9428523" y="245101"/>
            <a:ext cx="2474590" cy="2672459"/>
          </a:xfrm>
        </p:spPr>
        <p:txBody>
          <a:bodyPr/>
          <a:lstStyle>
            <a:lvl1pPr>
              <a:spcBef>
                <a:spcPts val="0"/>
              </a:spcBef>
              <a:spcAft>
                <a:spcPts val="600"/>
              </a:spcAft>
              <a:defRPr sz="1800">
                <a:solidFill>
                  <a:schemeClr val="tx1"/>
                </a:solidFill>
              </a:defRPr>
            </a:lvl1pPr>
            <a:lvl2pPr marL="127990" indent="-127990">
              <a:spcBef>
                <a:spcPts val="0"/>
              </a:spcBef>
              <a:spcAft>
                <a:spcPts val="600"/>
              </a:spcAft>
              <a:defRPr sz="1800">
                <a:solidFill>
                  <a:schemeClr val="tx1"/>
                </a:solidFill>
              </a:defRPr>
            </a:lvl2pPr>
            <a:lvl3pPr marL="255981" indent="-127990">
              <a:spcBef>
                <a:spcPts val="0"/>
              </a:spcBef>
              <a:spcAft>
                <a:spcPts val="600"/>
              </a:spcAft>
              <a:defRPr sz="1800">
                <a:solidFill>
                  <a:schemeClr val="tx1"/>
                </a:solidFill>
              </a:defRPr>
            </a:lvl3pPr>
            <a:lvl4pPr marL="383971" indent="-127990">
              <a:spcBef>
                <a:spcPts val="0"/>
              </a:spcBef>
              <a:spcAft>
                <a:spcPts val="600"/>
              </a:spcAft>
              <a:defRPr sz="18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Title 1">
            <a:extLst>
              <a:ext uri="{FF2B5EF4-FFF2-40B4-BE49-F238E27FC236}">
                <a16:creationId xmlns:a16="http://schemas.microsoft.com/office/drawing/2014/main" id="{5C433850-C77D-7722-6C93-E8FC8E47DCA9}"/>
              </a:ext>
            </a:extLst>
          </p:cNvPr>
          <p:cNvSpPr>
            <a:spLocks noGrp="1"/>
          </p:cNvSpPr>
          <p:nvPr>
            <p:ph type="title"/>
          </p:nvPr>
        </p:nvSpPr>
        <p:spPr>
          <a:xfrm>
            <a:off x="268951" y="198288"/>
            <a:ext cx="5524575" cy="1516213"/>
          </a:xfrm>
        </p:spPr>
        <p:txBody>
          <a:bodyPr rIns="457200"/>
          <a:lstStyle>
            <a:lvl1pPr>
              <a:lnSpc>
                <a:spcPct val="100000"/>
              </a:lnSpc>
              <a:defRPr>
                <a:solidFill>
                  <a:schemeClr val="tx2"/>
                </a:solidFill>
              </a:defRPr>
            </a:lvl1pPr>
          </a:lstStyle>
          <a:p>
            <a:r>
              <a:rPr lang="en-US" dirty="0"/>
              <a:t>Click to edit Master title style</a:t>
            </a:r>
          </a:p>
        </p:txBody>
      </p:sp>
      <p:cxnSp>
        <p:nvCxnSpPr>
          <p:cNvPr id="6" name="Straight Connector 5">
            <a:extLst>
              <a:ext uri="{FF2B5EF4-FFF2-40B4-BE49-F238E27FC236}">
                <a16:creationId xmlns:a16="http://schemas.microsoft.com/office/drawing/2014/main" id="{354FD6A5-B609-A859-DE01-D0AB39948E15}"/>
              </a:ext>
            </a:extLst>
          </p:cNvPr>
          <p:cNvCxnSpPr>
            <a:cxnSpLocks/>
          </p:cNvCxnSpPr>
          <p:nvPr userDrawn="1"/>
        </p:nvCxnSpPr>
        <p:spPr bwMode="auto">
          <a:xfrm>
            <a:off x="3047603" y="3143358"/>
            <a:ext cx="0" cy="283986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3" name="Footer Placeholder 1">
            <a:extLst>
              <a:ext uri="{FF2B5EF4-FFF2-40B4-BE49-F238E27FC236}">
                <a16:creationId xmlns:a16="http://schemas.microsoft.com/office/drawing/2014/main" id="{158F0260-951E-161B-8456-A4302710FC22}"/>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2671394671"/>
      </p:ext>
    </p:extLst>
  </p:cSld>
  <p:clrMapOvr>
    <a:masterClrMapping/>
  </p:clrMapOvr>
  <p:transition spd="med">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Title section, 6 items">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2A71C2BF-857E-B291-7D82-5920AF4A5278}"/>
              </a:ext>
            </a:extLst>
          </p:cNvPr>
          <p:cNvSpPr>
            <a:spLocks noGrp="1"/>
          </p:cNvSpPr>
          <p:nvPr>
            <p:ph type="body" sz="quarter" idx="11"/>
          </p:nvPr>
        </p:nvSpPr>
        <p:spPr>
          <a:xfrm>
            <a:off x="287999" y="3391047"/>
            <a:ext cx="2474590" cy="2607323"/>
          </a:xfrm>
        </p:spPr>
        <p:txBody>
          <a:bodyPr/>
          <a:lstStyle>
            <a:lvl1pPr>
              <a:spcBef>
                <a:spcPts val="0"/>
              </a:spcBef>
              <a:spcAft>
                <a:spcPts val="600"/>
              </a:spcAft>
              <a:defRPr sz="1800">
                <a:solidFill>
                  <a:schemeClr val="tx1"/>
                </a:solidFill>
              </a:defRPr>
            </a:lvl1pPr>
            <a:lvl2pPr marL="127990" indent="-127990">
              <a:spcBef>
                <a:spcPts val="0"/>
              </a:spcBef>
              <a:spcAft>
                <a:spcPts val="600"/>
              </a:spcAft>
              <a:defRPr sz="1800">
                <a:solidFill>
                  <a:schemeClr val="tx1"/>
                </a:solidFill>
              </a:defRPr>
            </a:lvl2pPr>
            <a:lvl3pPr marL="255981" indent="-127990">
              <a:spcBef>
                <a:spcPts val="0"/>
              </a:spcBef>
              <a:spcAft>
                <a:spcPts val="600"/>
              </a:spcAft>
              <a:defRPr sz="1800">
                <a:solidFill>
                  <a:schemeClr val="tx1"/>
                </a:solidFill>
              </a:defRPr>
            </a:lvl3pPr>
            <a:lvl4pPr marL="383971" indent="-127990">
              <a:spcBef>
                <a:spcPts val="0"/>
              </a:spcBef>
              <a:spcAft>
                <a:spcPts val="600"/>
              </a:spcAft>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3334362" y="3391047"/>
            <a:ext cx="2474590" cy="2607323"/>
          </a:xfrm>
        </p:spPr>
        <p:txBody>
          <a:bodyPr/>
          <a:lstStyle>
            <a:lvl1pPr>
              <a:spcBef>
                <a:spcPts val="0"/>
              </a:spcBef>
              <a:spcAft>
                <a:spcPts val="600"/>
              </a:spcAft>
              <a:defRPr sz="1800">
                <a:solidFill>
                  <a:schemeClr val="tx1"/>
                </a:solidFill>
              </a:defRPr>
            </a:lvl1pPr>
            <a:lvl2pPr marL="127990" indent="-127990">
              <a:spcBef>
                <a:spcPts val="0"/>
              </a:spcBef>
              <a:spcAft>
                <a:spcPts val="600"/>
              </a:spcAft>
              <a:defRPr sz="1800">
                <a:solidFill>
                  <a:schemeClr val="tx1"/>
                </a:solidFill>
              </a:defRPr>
            </a:lvl2pPr>
            <a:lvl3pPr marL="255981" indent="-127990">
              <a:spcBef>
                <a:spcPts val="0"/>
              </a:spcBef>
              <a:spcAft>
                <a:spcPts val="600"/>
              </a:spcAft>
              <a:defRPr sz="1800">
                <a:solidFill>
                  <a:schemeClr val="tx1"/>
                </a:solidFill>
              </a:defRPr>
            </a:lvl3pPr>
            <a:lvl4pPr marL="383971" indent="-127990">
              <a:spcBef>
                <a:spcPts val="0"/>
              </a:spcBef>
              <a:spcAft>
                <a:spcPts val="600"/>
              </a:spcAft>
              <a:defRPr sz="18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6383049" y="3391047"/>
            <a:ext cx="2474590" cy="2607323"/>
          </a:xfrm>
        </p:spPr>
        <p:txBody>
          <a:bodyPr/>
          <a:lstStyle>
            <a:lvl1pPr>
              <a:spcBef>
                <a:spcPts val="0"/>
              </a:spcBef>
              <a:spcAft>
                <a:spcPts val="600"/>
              </a:spcAft>
              <a:defRPr sz="1800">
                <a:solidFill>
                  <a:schemeClr val="tx1"/>
                </a:solidFill>
              </a:defRPr>
            </a:lvl1pPr>
            <a:lvl2pPr marL="127990" indent="-127990">
              <a:spcBef>
                <a:spcPts val="0"/>
              </a:spcBef>
              <a:spcAft>
                <a:spcPts val="600"/>
              </a:spcAft>
              <a:defRPr sz="1800">
                <a:solidFill>
                  <a:schemeClr val="tx1"/>
                </a:solidFill>
              </a:defRPr>
            </a:lvl2pPr>
            <a:lvl3pPr marL="255981" indent="-127990">
              <a:spcBef>
                <a:spcPts val="0"/>
              </a:spcBef>
              <a:spcAft>
                <a:spcPts val="600"/>
              </a:spcAft>
              <a:defRPr sz="1800">
                <a:solidFill>
                  <a:schemeClr val="tx1"/>
                </a:solidFill>
              </a:defRPr>
            </a:lvl3pPr>
            <a:lvl4pPr marL="383971" indent="-127990">
              <a:spcBef>
                <a:spcPts val="0"/>
              </a:spcBef>
              <a:spcAft>
                <a:spcPts val="600"/>
              </a:spcAft>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Text Placeholder 10">
            <a:extLst>
              <a:ext uri="{FF2B5EF4-FFF2-40B4-BE49-F238E27FC236}">
                <a16:creationId xmlns:a16="http://schemas.microsoft.com/office/drawing/2014/main" id="{0F2DD97F-E181-3C33-32D8-844B57967D83}"/>
              </a:ext>
            </a:extLst>
          </p:cNvPr>
          <p:cNvSpPr>
            <a:spLocks noGrp="1"/>
          </p:cNvSpPr>
          <p:nvPr>
            <p:ph type="body" sz="quarter" idx="14"/>
          </p:nvPr>
        </p:nvSpPr>
        <p:spPr>
          <a:xfrm>
            <a:off x="9428523" y="3391047"/>
            <a:ext cx="2474590" cy="2607323"/>
          </a:xfrm>
        </p:spPr>
        <p:txBody>
          <a:bodyPr/>
          <a:lstStyle>
            <a:lvl1pPr>
              <a:spcBef>
                <a:spcPts val="0"/>
              </a:spcBef>
              <a:spcAft>
                <a:spcPts val="600"/>
              </a:spcAft>
              <a:defRPr sz="1800">
                <a:solidFill>
                  <a:schemeClr val="tx1"/>
                </a:solidFill>
              </a:defRPr>
            </a:lvl1pPr>
            <a:lvl2pPr marL="127990" indent="-127990">
              <a:spcBef>
                <a:spcPts val="0"/>
              </a:spcBef>
              <a:spcAft>
                <a:spcPts val="600"/>
              </a:spcAft>
              <a:defRPr sz="1800">
                <a:solidFill>
                  <a:schemeClr val="tx1"/>
                </a:solidFill>
              </a:defRPr>
            </a:lvl2pPr>
            <a:lvl3pPr marL="255981" indent="-127990">
              <a:spcBef>
                <a:spcPts val="0"/>
              </a:spcBef>
              <a:spcAft>
                <a:spcPts val="600"/>
              </a:spcAft>
              <a:defRPr sz="1800">
                <a:solidFill>
                  <a:schemeClr val="tx1"/>
                </a:solidFill>
              </a:defRPr>
            </a:lvl3pPr>
            <a:lvl4pPr marL="383971" indent="-127990">
              <a:spcBef>
                <a:spcPts val="0"/>
              </a:spcBef>
              <a:spcAft>
                <a:spcPts val="600"/>
              </a:spcAft>
              <a:defRPr sz="18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Slide Number">
            <a:extLst>
              <a:ext uri="{FF2B5EF4-FFF2-40B4-BE49-F238E27FC236}">
                <a16:creationId xmlns:a16="http://schemas.microsoft.com/office/drawing/2014/main" id="{238163DF-77AB-875A-C8AC-2F8AEABFB85F}"/>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cxnSp>
        <p:nvCxnSpPr>
          <p:cNvPr id="9" name="Straight Connector 8">
            <a:extLst>
              <a:ext uri="{FF2B5EF4-FFF2-40B4-BE49-F238E27FC236}">
                <a16:creationId xmlns:a16="http://schemas.microsoft.com/office/drawing/2014/main" id="{14A48675-4C09-40F6-B2AC-B92E0A737613}"/>
              </a:ext>
            </a:extLst>
          </p:cNvPr>
          <p:cNvCxnSpPr>
            <a:cxnSpLocks/>
          </p:cNvCxnSpPr>
          <p:nvPr userDrawn="1"/>
        </p:nvCxnSpPr>
        <p:spPr bwMode="auto">
          <a:xfrm>
            <a:off x="6380919" y="3129611"/>
            <a:ext cx="5523781"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C8C29595-FFB1-A770-4E44-FBA6B0124636}"/>
              </a:ext>
            </a:extLst>
          </p:cNvPr>
          <p:cNvCxnSpPr>
            <a:cxnSpLocks/>
          </p:cNvCxnSpPr>
          <p:nvPr userDrawn="1"/>
        </p:nvCxnSpPr>
        <p:spPr bwMode="auto">
          <a:xfrm>
            <a:off x="9142810" y="288925"/>
            <a:ext cx="0" cy="5681372"/>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7" name="Text Placeholder 10">
            <a:extLst>
              <a:ext uri="{FF2B5EF4-FFF2-40B4-BE49-F238E27FC236}">
                <a16:creationId xmlns:a16="http://schemas.microsoft.com/office/drawing/2014/main" id="{8222ABE6-8E24-BB5A-724A-A3BF328EA66B}"/>
              </a:ext>
            </a:extLst>
          </p:cNvPr>
          <p:cNvSpPr>
            <a:spLocks noGrp="1"/>
          </p:cNvSpPr>
          <p:nvPr>
            <p:ph type="body" sz="quarter" idx="16"/>
          </p:nvPr>
        </p:nvSpPr>
        <p:spPr>
          <a:xfrm>
            <a:off x="6383049" y="245102"/>
            <a:ext cx="2474590" cy="2607323"/>
          </a:xfrm>
        </p:spPr>
        <p:txBody>
          <a:bodyPr/>
          <a:lstStyle>
            <a:lvl1pPr>
              <a:spcBef>
                <a:spcPts val="0"/>
              </a:spcBef>
              <a:spcAft>
                <a:spcPts val="600"/>
              </a:spcAft>
              <a:defRPr sz="1800">
                <a:solidFill>
                  <a:schemeClr val="tx1"/>
                </a:solidFill>
              </a:defRPr>
            </a:lvl1pPr>
            <a:lvl2pPr marL="127990" indent="-127990">
              <a:spcBef>
                <a:spcPts val="0"/>
              </a:spcBef>
              <a:spcAft>
                <a:spcPts val="600"/>
              </a:spcAft>
              <a:defRPr sz="1800">
                <a:solidFill>
                  <a:schemeClr val="tx1"/>
                </a:solidFill>
              </a:defRPr>
            </a:lvl2pPr>
            <a:lvl3pPr marL="255981" indent="-127990">
              <a:spcBef>
                <a:spcPts val="0"/>
              </a:spcBef>
              <a:spcAft>
                <a:spcPts val="600"/>
              </a:spcAft>
              <a:defRPr sz="1800">
                <a:solidFill>
                  <a:schemeClr val="tx1"/>
                </a:solidFill>
              </a:defRPr>
            </a:lvl3pPr>
            <a:lvl4pPr marL="383971" indent="-127990">
              <a:spcBef>
                <a:spcPts val="0"/>
              </a:spcBef>
              <a:spcAft>
                <a:spcPts val="600"/>
              </a:spcAft>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10">
            <a:extLst>
              <a:ext uri="{FF2B5EF4-FFF2-40B4-BE49-F238E27FC236}">
                <a16:creationId xmlns:a16="http://schemas.microsoft.com/office/drawing/2014/main" id="{49562605-98F6-4E5B-023A-C45650DB486B}"/>
              </a:ext>
            </a:extLst>
          </p:cNvPr>
          <p:cNvSpPr>
            <a:spLocks noGrp="1"/>
          </p:cNvSpPr>
          <p:nvPr>
            <p:ph type="body" sz="quarter" idx="17"/>
          </p:nvPr>
        </p:nvSpPr>
        <p:spPr>
          <a:xfrm>
            <a:off x="9428523" y="245102"/>
            <a:ext cx="2474590" cy="2607323"/>
          </a:xfrm>
        </p:spPr>
        <p:txBody>
          <a:bodyPr/>
          <a:lstStyle>
            <a:lvl1pPr>
              <a:spcBef>
                <a:spcPts val="0"/>
              </a:spcBef>
              <a:spcAft>
                <a:spcPts val="600"/>
              </a:spcAft>
              <a:defRPr sz="1800">
                <a:solidFill>
                  <a:schemeClr val="tx1"/>
                </a:solidFill>
              </a:defRPr>
            </a:lvl1pPr>
            <a:lvl2pPr marL="127990" indent="-127990">
              <a:spcBef>
                <a:spcPts val="0"/>
              </a:spcBef>
              <a:spcAft>
                <a:spcPts val="600"/>
              </a:spcAft>
              <a:defRPr sz="1800">
                <a:solidFill>
                  <a:schemeClr val="tx1"/>
                </a:solidFill>
              </a:defRPr>
            </a:lvl2pPr>
            <a:lvl3pPr marL="255981" indent="-127990">
              <a:spcBef>
                <a:spcPts val="0"/>
              </a:spcBef>
              <a:spcAft>
                <a:spcPts val="600"/>
              </a:spcAft>
              <a:defRPr sz="1800">
                <a:solidFill>
                  <a:schemeClr val="tx1"/>
                </a:solidFill>
              </a:defRPr>
            </a:lvl3pPr>
            <a:lvl4pPr marL="383971" indent="-127990">
              <a:spcBef>
                <a:spcPts val="0"/>
              </a:spcBef>
              <a:spcAft>
                <a:spcPts val="600"/>
              </a:spcAft>
              <a:defRPr sz="18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Title 1">
            <a:extLst>
              <a:ext uri="{FF2B5EF4-FFF2-40B4-BE49-F238E27FC236}">
                <a16:creationId xmlns:a16="http://schemas.microsoft.com/office/drawing/2014/main" id="{5C433850-C77D-7722-6C93-E8FC8E47DCA9}"/>
              </a:ext>
            </a:extLst>
          </p:cNvPr>
          <p:cNvSpPr>
            <a:spLocks noGrp="1"/>
          </p:cNvSpPr>
          <p:nvPr>
            <p:ph type="title"/>
          </p:nvPr>
        </p:nvSpPr>
        <p:spPr>
          <a:xfrm>
            <a:off x="268951" y="198288"/>
            <a:ext cx="5524575" cy="1516213"/>
          </a:xfrm>
        </p:spPr>
        <p:txBody>
          <a:bodyPr rIns="457200"/>
          <a:lstStyle>
            <a:lvl1pPr>
              <a:lnSpc>
                <a:spcPct val="100000"/>
              </a:lnSpc>
              <a:defRPr>
                <a:solidFill>
                  <a:schemeClr val="tx2"/>
                </a:solidFill>
              </a:defRPr>
            </a:lvl1pPr>
          </a:lstStyle>
          <a:p>
            <a:r>
              <a:rPr lang="en-US" dirty="0"/>
              <a:t>Click to edit Master title style</a:t>
            </a:r>
          </a:p>
        </p:txBody>
      </p:sp>
      <p:cxnSp>
        <p:nvCxnSpPr>
          <p:cNvPr id="3" name="Straight Connector 2">
            <a:extLst>
              <a:ext uri="{FF2B5EF4-FFF2-40B4-BE49-F238E27FC236}">
                <a16:creationId xmlns:a16="http://schemas.microsoft.com/office/drawing/2014/main" id="{087E0954-094A-3A56-F3D8-8FCE37CDB6FF}"/>
              </a:ext>
            </a:extLst>
          </p:cNvPr>
          <p:cNvCxnSpPr>
            <a:cxnSpLocks/>
          </p:cNvCxnSpPr>
          <p:nvPr userDrawn="1"/>
        </p:nvCxnSpPr>
        <p:spPr bwMode="auto">
          <a:xfrm>
            <a:off x="3047603" y="3429000"/>
            <a:ext cx="0" cy="255572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 name="Straight Connector 3">
            <a:extLst>
              <a:ext uri="{FF2B5EF4-FFF2-40B4-BE49-F238E27FC236}">
                <a16:creationId xmlns:a16="http://schemas.microsoft.com/office/drawing/2014/main" id="{889A4873-4533-129F-BFE4-942DBAD403C6}"/>
              </a:ext>
            </a:extLst>
          </p:cNvPr>
          <p:cNvCxnSpPr>
            <a:cxnSpLocks/>
          </p:cNvCxnSpPr>
          <p:nvPr userDrawn="1"/>
        </p:nvCxnSpPr>
        <p:spPr bwMode="auto">
          <a:xfrm>
            <a:off x="6093683" y="3430327"/>
            <a:ext cx="0" cy="2564513"/>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958FBD17-65B3-D61E-4BFF-911D4D8DED82}"/>
              </a:ext>
            </a:extLst>
          </p:cNvPr>
          <p:cNvCxnSpPr>
            <a:cxnSpLocks/>
          </p:cNvCxnSpPr>
          <p:nvPr userDrawn="1"/>
        </p:nvCxnSpPr>
        <p:spPr bwMode="auto">
          <a:xfrm>
            <a:off x="9142810" y="3429000"/>
            <a:ext cx="0" cy="255480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0" name="Footer Placeholder 1">
            <a:extLst>
              <a:ext uri="{FF2B5EF4-FFF2-40B4-BE49-F238E27FC236}">
                <a16:creationId xmlns:a16="http://schemas.microsoft.com/office/drawing/2014/main" id="{62A38210-751E-ABDD-BE11-802CF10EBD58}"/>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1427450626"/>
      </p:ext>
    </p:extLst>
  </p:cSld>
  <p:clrMapOvr>
    <a:masterClrMapping/>
  </p:clrMapOvr>
  <p:transition spd="med">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Title, icons, 6 items">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05CA50B6-671E-953F-D715-5F31CF9D8E8C}"/>
              </a:ext>
            </a:extLst>
          </p:cNvPr>
          <p:cNvCxnSpPr>
            <a:cxnSpLocks/>
          </p:cNvCxnSpPr>
          <p:nvPr userDrawn="1"/>
        </p:nvCxnSpPr>
        <p:spPr bwMode="auto">
          <a:xfrm>
            <a:off x="284126" y="3143358"/>
            <a:ext cx="1162057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7E71A181-117D-E38D-D96B-5F09AE6C2D8A}"/>
              </a:ext>
            </a:extLst>
          </p:cNvPr>
          <p:cNvCxnSpPr>
            <a:cxnSpLocks/>
          </p:cNvCxnSpPr>
          <p:nvPr userDrawn="1"/>
        </p:nvCxnSpPr>
        <p:spPr bwMode="auto">
          <a:xfrm>
            <a:off x="3047603" y="3143358"/>
            <a:ext cx="0" cy="283986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7D7569E8-33F0-2927-457E-FFB6E90A4978}"/>
              </a:ext>
            </a:extLst>
          </p:cNvPr>
          <p:cNvCxnSpPr>
            <a:cxnSpLocks/>
          </p:cNvCxnSpPr>
          <p:nvPr userDrawn="1"/>
        </p:nvCxnSpPr>
        <p:spPr bwMode="auto">
          <a:xfrm>
            <a:off x="6093683" y="291876"/>
            <a:ext cx="0" cy="570296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308D2F3D-0843-CCA0-431C-15C29EDEB951}"/>
              </a:ext>
            </a:extLst>
          </p:cNvPr>
          <p:cNvCxnSpPr>
            <a:cxnSpLocks/>
          </p:cNvCxnSpPr>
          <p:nvPr userDrawn="1"/>
        </p:nvCxnSpPr>
        <p:spPr bwMode="auto">
          <a:xfrm>
            <a:off x="9142810" y="288925"/>
            <a:ext cx="0" cy="5681372"/>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 name="Slide Number">
            <a:extLst>
              <a:ext uri="{FF2B5EF4-FFF2-40B4-BE49-F238E27FC236}">
                <a16:creationId xmlns:a16="http://schemas.microsoft.com/office/drawing/2014/main" id="{238163DF-77AB-875A-C8AC-2F8AEABFB85F}"/>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17" name="Title 1">
            <a:extLst>
              <a:ext uri="{FF2B5EF4-FFF2-40B4-BE49-F238E27FC236}">
                <a16:creationId xmlns:a16="http://schemas.microsoft.com/office/drawing/2014/main" id="{5C433850-C77D-7722-6C93-E8FC8E47DCA9}"/>
              </a:ext>
            </a:extLst>
          </p:cNvPr>
          <p:cNvSpPr>
            <a:spLocks noGrp="1"/>
          </p:cNvSpPr>
          <p:nvPr>
            <p:ph type="title"/>
          </p:nvPr>
        </p:nvSpPr>
        <p:spPr>
          <a:xfrm>
            <a:off x="268951" y="198288"/>
            <a:ext cx="5524575" cy="1516213"/>
          </a:xfrm>
        </p:spPr>
        <p:txBody>
          <a:bodyPr rIns="457200"/>
          <a:lstStyle>
            <a:lvl1pPr>
              <a:lnSpc>
                <a:spcPct val="100000"/>
              </a:lnSpc>
              <a:defRPr>
                <a:solidFill>
                  <a:schemeClr val="tx2"/>
                </a:solidFill>
              </a:defRPr>
            </a:lvl1pPr>
          </a:lstStyle>
          <a:p>
            <a:r>
              <a:rPr lang="en-US" dirty="0"/>
              <a:t>Click to edit Master title style</a:t>
            </a:r>
          </a:p>
        </p:txBody>
      </p:sp>
      <p:sp>
        <p:nvSpPr>
          <p:cNvPr id="10" name="Text Placeholder 4">
            <a:extLst>
              <a:ext uri="{FF2B5EF4-FFF2-40B4-BE49-F238E27FC236}">
                <a16:creationId xmlns:a16="http://schemas.microsoft.com/office/drawing/2014/main" id="{6988CA66-514D-2E7F-1BD4-92DF3C0CAC62}"/>
              </a:ext>
            </a:extLst>
          </p:cNvPr>
          <p:cNvSpPr>
            <a:spLocks noGrp="1"/>
          </p:cNvSpPr>
          <p:nvPr>
            <p:ph type="body" sz="quarter" idx="11"/>
          </p:nvPr>
        </p:nvSpPr>
        <p:spPr>
          <a:xfrm>
            <a:off x="6368127" y="1239012"/>
            <a:ext cx="2476177" cy="1626373"/>
          </a:xfrm>
        </p:spPr>
        <p:txBody>
          <a:bodyPr/>
          <a:lstStyle>
            <a:lvl1pPr>
              <a:lnSpc>
                <a:spcPct val="110000"/>
              </a:lnSpc>
              <a:spcBef>
                <a:spcPts val="0"/>
              </a:spcBef>
              <a:defRPr sz="1800">
                <a:solidFill>
                  <a:schemeClr val="tx1"/>
                </a:solidFill>
              </a:defRPr>
            </a:lvl1pPr>
            <a:lvl2pPr marL="201128" indent="-201128">
              <a:lnSpc>
                <a:spcPct val="110000"/>
              </a:lnSpc>
              <a:spcBef>
                <a:spcPts val="0"/>
              </a:spcBef>
              <a:defRPr sz="1800">
                <a:solidFill>
                  <a:schemeClr val="tx1"/>
                </a:solidFill>
              </a:defRPr>
            </a:lvl2pPr>
            <a:lvl3pPr marL="402256" indent="-201128">
              <a:lnSpc>
                <a:spcPct val="110000"/>
              </a:lnSpc>
              <a:spcBef>
                <a:spcPts val="0"/>
              </a:spcBef>
              <a:defRPr sz="1800">
                <a:solidFill>
                  <a:schemeClr val="tx1"/>
                </a:solidFill>
              </a:defRPr>
            </a:lvl3pPr>
            <a:lvl4pPr marL="557672" indent="-201128">
              <a:lnSpc>
                <a:spcPct val="110000"/>
              </a:lnSpc>
              <a:spcBef>
                <a:spcPts val="0"/>
              </a:spcBef>
              <a:defRPr sz="1800">
                <a:solidFill>
                  <a:schemeClr val="tx1"/>
                </a:solidFill>
              </a:defRPr>
            </a:lvl4pPr>
            <a:lvl5pPr>
              <a:lnSpc>
                <a:spcPct val="100000"/>
              </a:lnSpc>
              <a:spcBef>
                <a:spcPts val="0"/>
              </a:spcBef>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Picture Placeholder 12">
            <a:extLst>
              <a:ext uri="{FF2B5EF4-FFF2-40B4-BE49-F238E27FC236}">
                <a16:creationId xmlns:a16="http://schemas.microsoft.com/office/drawing/2014/main" id="{E70D622C-89B3-2863-7C99-3085C9A592A4}"/>
              </a:ext>
            </a:extLst>
          </p:cNvPr>
          <p:cNvSpPr>
            <a:spLocks noGrp="1"/>
          </p:cNvSpPr>
          <p:nvPr>
            <p:ph type="pic" sz="quarter" idx="15" hasCustomPrompt="1"/>
          </p:nvPr>
        </p:nvSpPr>
        <p:spPr>
          <a:xfrm>
            <a:off x="6368126" y="288036"/>
            <a:ext cx="607997" cy="608076"/>
          </a:xfrm>
        </p:spPr>
        <p:txBody>
          <a:bodyPr anchor="ctr"/>
          <a:lstStyle>
            <a:lvl1pPr algn="ctr">
              <a:defRPr sz="800"/>
            </a:lvl1pPr>
          </a:lstStyle>
          <a:p>
            <a:r>
              <a:rPr lang="en-US"/>
              <a:t>Pictogram</a:t>
            </a:r>
          </a:p>
        </p:txBody>
      </p:sp>
      <p:sp>
        <p:nvSpPr>
          <p:cNvPr id="18" name="Text Placeholder 4">
            <a:extLst>
              <a:ext uri="{FF2B5EF4-FFF2-40B4-BE49-F238E27FC236}">
                <a16:creationId xmlns:a16="http://schemas.microsoft.com/office/drawing/2014/main" id="{4AEA1519-7C3A-C0B5-EC85-1F164DCBB1EE}"/>
              </a:ext>
            </a:extLst>
          </p:cNvPr>
          <p:cNvSpPr>
            <a:spLocks noGrp="1"/>
          </p:cNvSpPr>
          <p:nvPr>
            <p:ph type="body" sz="quarter" idx="22"/>
          </p:nvPr>
        </p:nvSpPr>
        <p:spPr>
          <a:xfrm>
            <a:off x="9424555" y="1239012"/>
            <a:ext cx="2476177" cy="1626373"/>
          </a:xfrm>
        </p:spPr>
        <p:txBody>
          <a:bodyPr/>
          <a:lstStyle>
            <a:lvl1pPr>
              <a:lnSpc>
                <a:spcPct val="110000"/>
              </a:lnSpc>
              <a:spcBef>
                <a:spcPts val="0"/>
              </a:spcBef>
              <a:defRPr sz="1800">
                <a:solidFill>
                  <a:schemeClr val="tx1"/>
                </a:solidFill>
              </a:defRPr>
            </a:lvl1pPr>
            <a:lvl2pPr marL="201128" indent="-201128">
              <a:lnSpc>
                <a:spcPct val="110000"/>
              </a:lnSpc>
              <a:spcBef>
                <a:spcPts val="0"/>
              </a:spcBef>
              <a:defRPr sz="1800">
                <a:solidFill>
                  <a:schemeClr val="tx1"/>
                </a:solidFill>
              </a:defRPr>
            </a:lvl2pPr>
            <a:lvl3pPr marL="402256" indent="-201128">
              <a:lnSpc>
                <a:spcPct val="110000"/>
              </a:lnSpc>
              <a:spcBef>
                <a:spcPts val="0"/>
              </a:spcBef>
              <a:defRPr sz="1800">
                <a:solidFill>
                  <a:schemeClr val="tx1"/>
                </a:solidFill>
              </a:defRPr>
            </a:lvl3pPr>
            <a:lvl4pPr marL="557672" indent="-201128">
              <a:lnSpc>
                <a:spcPct val="110000"/>
              </a:lnSpc>
              <a:spcBef>
                <a:spcPts val="0"/>
              </a:spcBef>
              <a:defRPr sz="1800">
                <a:solidFill>
                  <a:schemeClr val="tx1"/>
                </a:solidFill>
              </a:defRPr>
            </a:lvl4pPr>
            <a:lvl5pPr>
              <a:lnSpc>
                <a:spcPct val="100000"/>
              </a:lnSpc>
              <a:spcBef>
                <a:spcPts val="0"/>
              </a:spcBef>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9" name="Picture Placeholder 12">
            <a:extLst>
              <a:ext uri="{FF2B5EF4-FFF2-40B4-BE49-F238E27FC236}">
                <a16:creationId xmlns:a16="http://schemas.microsoft.com/office/drawing/2014/main" id="{FD1B8CC3-58FD-8DCD-BDD6-E62A5D5DBC23}"/>
              </a:ext>
            </a:extLst>
          </p:cNvPr>
          <p:cNvSpPr>
            <a:spLocks noGrp="1"/>
          </p:cNvSpPr>
          <p:nvPr>
            <p:ph type="pic" sz="quarter" idx="23" hasCustomPrompt="1"/>
          </p:nvPr>
        </p:nvSpPr>
        <p:spPr>
          <a:xfrm>
            <a:off x="9424555" y="288036"/>
            <a:ext cx="607997" cy="608076"/>
          </a:xfrm>
        </p:spPr>
        <p:txBody>
          <a:bodyPr anchor="ctr"/>
          <a:lstStyle>
            <a:lvl1pPr algn="ctr">
              <a:defRPr sz="800"/>
            </a:lvl1pPr>
          </a:lstStyle>
          <a:p>
            <a:r>
              <a:rPr lang="en-US"/>
              <a:t>Pictogram</a:t>
            </a:r>
          </a:p>
        </p:txBody>
      </p:sp>
      <p:sp>
        <p:nvSpPr>
          <p:cNvPr id="20" name="Text Placeholder 4">
            <a:extLst>
              <a:ext uri="{FF2B5EF4-FFF2-40B4-BE49-F238E27FC236}">
                <a16:creationId xmlns:a16="http://schemas.microsoft.com/office/drawing/2014/main" id="{9BE2A62D-EE41-8456-8F8E-593D0972F7DA}"/>
              </a:ext>
            </a:extLst>
          </p:cNvPr>
          <p:cNvSpPr>
            <a:spLocks noGrp="1"/>
          </p:cNvSpPr>
          <p:nvPr>
            <p:ph type="body" sz="quarter" idx="24"/>
          </p:nvPr>
        </p:nvSpPr>
        <p:spPr>
          <a:xfrm>
            <a:off x="6368127" y="4343930"/>
            <a:ext cx="2476177" cy="1626373"/>
          </a:xfrm>
        </p:spPr>
        <p:txBody>
          <a:bodyPr/>
          <a:lstStyle>
            <a:lvl1pPr>
              <a:lnSpc>
                <a:spcPct val="110000"/>
              </a:lnSpc>
              <a:spcBef>
                <a:spcPts val="0"/>
              </a:spcBef>
              <a:defRPr sz="1800">
                <a:solidFill>
                  <a:schemeClr val="tx1"/>
                </a:solidFill>
              </a:defRPr>
            </a:lvl1pPr>
            <a:lvl2pPr marL="201128" indent="-201128">
              <a:lnSpc>
                <a:spcPct val="110000"/>
              </a:lnSpc>
              <a:spcBef>
                <a:spcPts val="0"/>
              </a:spcBef>
              <a:defRPr sz="1800">
                <a:solidFill>
                  <a:schemeClr val="tx1"/>
                </a:solidFill>
              </a:defRPr>
            </a:lvl2pPr>
            <a:lvl3pPr marL="402256" indent="-201128">
              <a:lnSpc>
                <a:spcPct val="110000"/>
              </a:lnSpc>
              <a:spcBef>
                <a:spcPts val="0"/>
              </a:spcBef>
              <a:defRPr sz="1800">
                <a:solidFill>
                  <a:schemeClr val="tx1"/>
                </a:solidFill>
              </a:defRPr>
            </a:lvl3pPr>
            <a:lvl4pPr marL="557672" indent="-201128">
              <a:lnSpc>
                <a:spcPct val="110000"/>
              </a:lnSpc>
              <a:spcBef>
                <a:spcPts val="0"/>
              </a:spcBef>
              <a:defRPr sz="1800">
                <a:solidFill>
                  <a:schemeClr val="tx1"/>
                </a:solidFill>
              </a:defRPr>
            </a:lvl4pPr>
            <a:lvl5pPr>
              <a:lnSpc>
                <a:spcPct val="100000"/>
              </a:lnSpc>
              <a:spcBef>
                <a:spcPts val="0"/>
              </a:spcBef>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1" name="Picture Placeholder 12">
            <a:extLst>
              <a:ext uri="{FF2B5EF4-FFF2-40B4-BE49-F238E27FC236}">
                <a16:creationId xmlns:a16="http://schemas.microsoft.com/office/drawing/2014/main" id="{7D430C99-4D84-A798-4D9F-8E20E26817D9}"/>
              </a:ext>
            </a:extLst>
          </p:cNvPr>
          <p:cNvSpPr>
            <a:spLocks noGrp="1"/>
          </p:cNvSpPr>
          <p:nvPr>
            <p:ph type="pic" sz="quarter" idx="25" hasCustomPrompt="1"/>
          </p:nvPr>
        </p:nvSpPr>
        <p:spPr>
          <a:xfrm>
            <a:off x="6368126" y="3392954"/>
            <a:ext cx="607997" cy="608076"/>
          </a:xfrm>
        </p:spPr>
        <p:txBody>
          <a:bodyPr anchor="ctr"/>
          <a:lstStyle>
            <a:lvl1pPr algn="ctr">
              <a:defRPr sz="800"/>
            </a:lvl1pPr>
          </a:lstStyle>
          <a:p>
            <a:r>
              <a:rPr lang="en-US"/>
              <a:t>Pictogram</a:t>
            </a:r>
          </a:p>
        </p:txBody>
      </p:sp>
      <p:sp>
        <p:nvSpPr>
          <p:cNvPr id="22" name="Text Placeholder 4">
            <a:extLst>
              <a:ext uri="{FF2B5EF4-FFF2-40B4-BE49-F238E27FC236}">
                <a16:creationId xmlns:a16="http://schemas.microsoft.com/office/drawing/2014/main" id="{3E91CAE2-40F2-60D7-69AC-2C6398FA4110}"/>
              </a:ext>
            </a:extLst>
          </p:cNvPr>
          <p:cNvSpPr>
            <a:spLocks noGrp="1"/>
          </p:cNvSpPr>
          <p:nvPr>
            <p:ph type="body" sz="quarter" idx="26"/>
          </p:nvPr>
        </p:nvSpPr>
        <p:spPr>
          <a:xfrm>
            <a:off x="9424555" y="4343930"/>
            <a:ext cx="2476177" cy="1626373"/>
          </a:xfrm>
        </p:spPr>
        <p:txBody>
          <a:bodyPr/>
          <a:lstStyle>
            <a:lvl1pPr>
              <a:lnSpc>
                <a:spcPct val="110000"/>
              </a:lnSpc>
              <a:spcBef>
                <a:spcPts val="0"/>
              </a:spcBef>
              <a:defRPr sz="1800">
                <a:solidFill>
                  <a:schemeClr val="tx1"/>
                </a:solidFill>
              </a:defRPr>
            </a:lvl1pPr>
            <a:lvl2pPr marL="201128" indent="-201128">
              <a:lnSpc>
                <a:spcPct val="110000"/>
              </a:lnSpc>
              <a:spcBef>
                <a:spcPts val="0"/>
              </a:spcBef>
              <a:defRPr sz="1800">
                <a:solidFill>
                  <a:schemeClr val="tx1"/>
                </a:solidFill>
              </a:defRPr>
            </a:lvl2pPr>
            <a:lvl3pPr marL="402256" indent="-201128">
              <a:lnSpc>
                <a:spcPct val="110000"/>
              </a:lnSpc>
              <a:spcBef>
                <a:spcPts val="0"/>
              </a:spcBef>
              <a:defRPr sz="1800">
                <a:solidFill>
                  <a:schemeClr val="tx1"/>
                </a:solidFill>
              </a:defRPr>
            </a:lvl3pPr>
            <a:lvl4pPr marL="557672" indent="-201128">
              <a:lnSpc>
                <a:spcPct val="110000"/>
              </a:lnSpc>
              <a:spcBef>
                <a:spcPts val="0"/>
              </a:spcBef>
              <a:defRPr sz="1800">
                <a:solidFill>
                  <a:schemeClr val="tx1"/>
                </a:solidFill>
              </a:defRPr>
            </a:lvl4pPr>
            <a:lvl5pPr>
              <a:lnSpc>
                <a:spcPct val="100000"/>
              </a:lnSpc>
              <a:spcBef>
                <a:spcPts val="0"/>
              </a:spcBef>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3" name="Picture Placeholder 12">
            <a:extLst>
              <a:ext uri="{FF2B5EF4-FFF2-40B4-BE49-F238E27FC236}">
                <a16:creationId xmlns:a16="http://schemas.microsoft.com/office/drawing/2014/main" id="{E40EAA70-7D31-B59B-88DC-CBFA9E01AE99}"/>
              </a:ext>
            </a:extLst>
          </p:cNvPr>
          <p:cNvSpPr>
            <a:spLocks noGrp="1"/>
          </p:cNvSpPr>
          <p:nvPr>
            <p:ph type="pic" sz="quarter" idx="27" hasCustomPrompt="1"/>
          </p:nvPr>
        </p:nvSpPr>
        <p:spPr>
          <a:xfrm>
            <a:off x="9424555" y="3392954"/>
            <a:ext cx="607997" cy="608076"/>
          </a:xfrm>
        </p:spPr>
        <p:txBody>
          <a:bodyPr anchor="ctr"/>
          <a:lstStyle>
            <a:lvl1pPr algn="ctr">
              <a:defRPr sz="800"/>
            </a:lvl1pPr>
          </a:lstStyle>
          <a:p>
            <a:r>
              <a:rPr lang="en-US"/>
              <a:t>Pictogram</a:t>
            </a:r>
          </a:p>
        </p:txBody>
      </p:sp>
      <p:sp>
        <p:nvSpPr>
          <p:cNvPr id="24" name="Text Placeholder 10">
            <a:extLst>
              <a:ext uri="{FF2B5EF4-FFF2-40B4-BE49-F238E27FC236}">
                <a16:creationId xmlns:a16="http://schemas.microsoft.com/office/drawing/2014/main" id="{8C07212A-8B97-6593-5714-26AB990D7535}"/>
              </a:ext>
            </a:extLst>
          </p:cNvPr>
          <p:cNvSpPr>
            <a:spLocks noGrp="1"/>
          </p:cNvSpPr>
          <p:nvPr>
            <p:ph type="body" sz="quarter" idx="28"/>
          </p:nvPr>
        </p:nvSpPr>
        <p:spPr>
          <a:xfrm>
            <a:off x="287999" y="4344021"/>
            <a:ext cx="2474590" cy="1626276"/>
          </a:xfrm>
        </p:spPr>
        <p:txBody>
          <a:bodyPr/>
          <a:lstStyle>
            <a:lvl1pPr>
              <a:spcBef>
                <a:spcPts val="0"/>
              </a:spcBef>
              <a:defRPr sz="1800">
                <a:solidFill>
                  <a:schemeClr val="tx1"/>
                </a:solidFill>
              </a:defRPr>
            </a:lvl1pPr>
            <a:lvl2pPr marL="127990" indent="-127990">
              <a:spcBef>
                <a:spcPts val="0"/>
              </a:spcBef>
              <a:defRPr sz="1800">
                <a:solidFill>
                  <a:schemeClr val="tx1"/>
                </a:solidFill>
              </a:defRPr>
            </a:lvl2pPr>
            <a:lvl3pPr marL="255981" indent="-127990">
              <a:spcBef>
                <a:spcPts val="0"/>
              </a:spcBef>
              <a:defRPr sz="1800">
                <a:solidFill>
                  <a:schemeClr val="tx1"/>
                </a:solidFill>
              </a:defRPr>
            </a:lvl3pPr>
            <a:lvl4pPr marL="383971" indent="-127990">
              <a:spcBef>
                <a:spcPts val="0"/>
              </a:spcBef>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5" name="Text Placeholder 10">
            <a:extLst>
              <a:ext uri="{FF2B5EF4-FFF2-40B4-BE49-F238E27FC236}">
                <a16:creationId xmlns:a16="http://schemas.microsoft.com/office/drawing/2014/main" id="{C0BC29DE-57B9-0A75-BFEA-0C952625F4C6}"/>
              </a:ext>
            </a:extLst>
          </p:cNvPr>
          <p:cNvSpPr>
            <a:spLocks noGrp="1"/>
          </p:cNvSpPr>
          <p:nvPr>
            <p:ph type="body" sz="quarter" idx="12"/>
          </p:nvPr>
        </p:nvSpPr>
        <p:spPr>
          <a:xfrm>
            <a:off x="3334362" y="4344021"/>
            <a:ext cx="2474590" cy="1626276"/>
          </a:xfrm>
        </p:spPr>
        <p:txBody>
          <a:bodyPr/>
          <a:lstStyle>
            <a:lvl1pPr>
              <a:spcBef>
                <a:spcPts val="0"/>
              </a:spcBef>
              <a:defRPr sz="1800">
                <a:solidFill>
                  <a:schemeClr val="tx1"/>
                </a:solidFill>
              </a:defRPr>
            </a:lvl1pPr>
            <a:lvl2pPr marL="127990" indent="-127990">
              <a:spcBef>
                <a:spcPts val="0"/>
              </a:spcBef>
              <a:defRPr sz="1800">
                <a:solidFill>
                  <a:schemeClr val="tx1"/>
                </a:solidFill>
              </a:defRPr>
            </a:lvl2pPr>
            <a:lvl3pPr marL="255981" indent="-127990">
              <a:spcBef>
                <a:spcPts val="0"/>
              </a:spcBef>
              <a:defRPr sz="1800">
                <a:solidFill>
                  <a:schemeClr val="tx1"/>
                </a:solidFill>
              </a:defRPr>
            </a:lvl3pPr>
            <a:lvl4pPr marL="383971" indent="-127990">
              <a:spcBef>
                <a:spcPts val="0"/>
              </a:spcBef>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6" name="Picture Placeholder 12">
            <a:extLst>
              <a:ext uri="{FF2B5EF4-FFF2-40B4-BE49-F238E27FC236}">
                <a16:creationId xmlns:a16="http://schemas.microsoft.com/office/drawing/2014/main" id="{233F6872-B424-BD61-A41F-831F1D82DA5A}"/>
              </a:ext>
            </a:extLst>
          </p:cNvPr>
          <p:cNvSpPr>
            <a:spLocks noGrp="1"/>
          </p:cNvSpPr>
          <p:nvPr>
            <p:ph type="pic" sz="quarter" idx="17" hasCustomPrompt="1"/>
          </p:nvPr>
        </p:nvSpPr>
        <p:spPr>
          <a:xfrm>
            <a:off x="287998" y="3393045"/>
            <a:ext cx="607997" cy="608076"/>
          </a:xfrm>
        </p:spPr>
        <p:txBody>
          <a:bodyPr anchor="ctr"/>
          <a:lstStyle>
            <a:lvl1pPr algn="ctr">
              <a:defRPr sz="800"/>
            </a:lvl1pPr>
          </a:lstStyle>
          <a:p>
            <a:r>
              <a:rPr lang="en-US"/>
              <a:t>Pictogram</a:t>
            </a:r>
          </a:p>
        </p:txBody>
      </p:sp>
      <p:sp>
        <p:nvSpPr>
          <p:cNvPr id="27" name="Picture Placeholder 12">
            <a:extLst>
              <a:ext uri="{FF2B5EF4-FFF2-40B4-BE49-F238E27FC236}">
                <a16:creationId xmlns:a16="http://schemas.microsoft.com/office/drawing/2014/main" id="{B4230AF7-3A67-D259-C8A5-048B4C99BCBF}"/>
              </a:ext>
            </a:extLst>
          </p:cNvPr>
          <p:cNvSpPr>
            <a:spLocks noGrp="1"/>
          </p:cNvSpPr>
          <p:nvPr>
            <p:ph type="pic" sz="quarter" idx="18" hasCustomPrompt="1"/>
          </p:nvPr>
        </p:nvSpPr>
        <p:spPr>
          <a:xfrm>
            <a:off x="3334361" y="3393045"/>
            <a:ext cx="607997" cy="608076"/>
          </a:xfrm>
        </p:spPr>
        <p:txBody>
          <a:bodyPr anchor="ctr"/>
          <a:lstStyle>
            <a:lvl1pPr algn="ctr">
              <a:defRPr sz="800"/>
            </a:lvl1pPr>
          </a:lstStyle>
          <a:p>
            <a:r>
              <a:rPr lang="en-US"/>
              <a:t>Pictogram</a:t>
            </a:r>
          </a:p>
        </p:txBody>
      </p:sp>
      <p:sp>
        <p:nvSpPr>
          <p:cNvPr id="3" name="Footer Placeholder 1">
            <a:extLst>
              <a:ext uri="{FF2B5EF4-FFF2-40B4-BE49-F238E27FC236}">
                <a16:creationId xmlns:a16="http://schemas.microsoft.com/office/drawing/2014/main" id="{C5E93364-38AF-969E-6B64-185F78D95C11}"/>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2100789834"/>
      </p:ext>
    </p:extLst>
  </p:cSld>
  <p:clrMapOvr>
    <a:masterClrMapping/>
  </p:clrMapOvr>
  <p:transition spd="med">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Title section, icons, 6 items">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238163DF-77AB-875A-C8AC-2F8AEABFB85F}"/>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cxnSp>
        <p:nvCxnSpPr>
          <p:cNvPr id="9" name="Straight Connector 8">
            <a:extLst>
              <a:ext uri="{FF2B5EF4-FFF2-40B4-BE49-F238E27FC236}">
                <a16:creationId xmlns:a16="http://schemas.microsoft.com/office/drawing/2014/main" id="{14A48675-4C09-40F6-B2AC-B92E0A737613}"/>
              </a:ext>
            </a:extLst>
          </p:cNvPr>
          <p:cNvCxnSpPr>
            <a:cxnSpLocks/>
          </p:cNvCxnSpPr>
          <p:nvPr userDrawn="1"/>
        </p:nvCxnSpPr>
        <p:spPr bwMode="auto">
          <a:xfrm>
            <a:off x="6380919" y="3129611"/>
            <a:ext cx="5523781"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C8C29595-FFB1-A770-4E44-FBA6B0124636}"/>
              </a:ext>
            </a:extLst>
          </p:cNvPr>
          <p:cNvCxnSpPr>
            <a:cxnSpLocks/>
          </p:cNvCxnSpPr>
          <p:nvPr userDrawn="1"/>
        </p:nvCxnSpPr>
        <p:spPr bwMode="auto">
          <a:xfrm>
            <a:off x="9142810" y="288925"/>
            <a:ext cx="0" cy="5681372"/>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7" name="Title 1">
            <a:extLst>
              <a:ext uri="{FF2B5EF4-FFF2-40B4-BE49-F238E27FC236}">
                <a16:creationId xmlns:a16="http://schemas.microsoft.com/office/drawing/2014/main" id="{5C433850-C77D-7722-6C93-E8FC8E47DCA9}"/>
              </a:ext>
            </a:extLst>
          </p:cNvPr>
          <p:cNvSpPr>
            <a:spLocks noGrp="1"/>
          </p:cNvSpPr>
          <p:nvPr>
            <p:ph type="title"/>
          </p:nvPr>
        </p:nvSpPr>
        <p:spPr>
          <a:xfrm>
            <a:off x="268951" y="198288"/>
            <a:ext cx="5524575" cy="1516213"/>
          </a:xfrm>
        </p:spPr>
        <p:txBody>
          <a:bodyPr rIns="457200"/>
          <a:lstStyle>
            <a:lvl1pPr>
              <a:lnSpc>
                <a:spcPct val="100000"/>
              </a:lnSpc>
              <a:defRPr>
                <a:solidFill>
                  <a:schemeClr val="tx2"/>
                </a:solidFill>
              </a:defRPr>
            </a:lvl1pPr>
          </a:lstStyle>
          <a:p>
            <a:r>
              <a:rPr lang="en-US" dirty="0"/>
              <a:t>Click to edit Master title style</a:t>
            </a:r>
          </a:p>
        </p:txBody>
      </p:sp>
      <p:cxnSp>
        <p:nvCxnSpPr>
          <p:cNvPr id="3" name="Straight Connector 2">
            <a:extLst>
              <a:ext uri="{FF2B5EF4-FFF2-40B4-BE49-F238E27FC236}">
                <a16:creationId xmlns:a16="http://schemas.microsoft.com/office/drawing/2014/main" id="{087E0954-094A-3A56-F3D8-8FCE37CDB6FF}"/>
              </a:ext>
            </a:extLst>
          </p:cNvPr>
          <p:cNvCxnSpPr>
            <a:cxnSpLocks/>
          </p:cNvCxnSpPr>
          <p:nvPr userDrawn="1"/>
        </p:nvCxnSpPr>
        <p:spPr bwMode="auto">
          <a:xfrm>
            <a:off x="3047603" y="3429000"/>
            <a:ext cx="0" cy="255572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 name="Straight Connector 3">
            <a:extLst>
              <a:ext uri="{FF2B5EF4-FFF2-40B4-BE49-F238E27FC236}">
                <a16:creationId xmlns:a16="http://schemas.microsoft.com/office/drawing/2014/main" id="{889A4873-4533-129F-BFE4-942DBAD403C6}"/>
              </a:ext>
            </a:extLst>
          </p:cNvPr>
          <p:cNvCxnSpPr>
            <a:cxnSpLocks/>
          </p:cNvCxnSpPr>
          <p:nvPr userDrawn="1"/>
        </p:nvCxnSpPr>
        <p:spPr bwMode="auto">
          <a:xfrm>
            <a:off x="6093683" y="3430327"/>
            <a:ext cx="0" cy="2564513"/>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5" name="Picture Placeholder 12">
            <a:extLst>
              <a:ext uri="{FF2B5EF4-FFF2-40B4-BE49-F238E27FC236}">
                <a16:creationId xmlns:a16="http://schemas.microsoft.com/office/drawing/2014/main" id="{E70D622C-89B3-2863-7C99-3085C9A592A4}"/>
              </a:ext>
            </a:extLst>
          </p:cNvPr>
          <p:cNvSpPr>
            <a:spLocks noGrp="1"/>
          </p:cNvSpPr>
          <p:nvPr>
            <p:ph type="pic" sz="quarter" idx="15" hasCustomPrompt="1"/>
          </p:nvPr>
        </p:nvSpPr>
        <p:spPr>
          <a:xfrm>
            <a:off x="6368126" y="288036"/>
            <a:ext cx="607997" cy="608076"/>
          </a:xfrm>
        </p:spPr>
        <p:txBody>
          <a:bodyPr anchor="ctr"/>
          <a:lstStyle>
            <a:lvl1pPr algn="ctr">
              <a:defRPr sz="800"/>
            </a:lvl1pPr>
          </a:lstStyle>
          <a:p>
            <a:r>
              <a:rPr lang="en-US"/>
              <a:t>Pictogram</a:t>
            </a:r>
          </a:p>
        </p:txBody>
      </p:sp>
      <p:sp>
        <p:nvSpPr>
          <p:cNvPr id="19" name="Picture Placeholder 12">
            <a:extLst>
              <a:ext uri="{FF2B5EF4-FFF2-40B4-BE49-F238E27FC236}">
                <a16:creationId xmlns:a16="http://schemas.microsoft.com/office/drawing/2014/main" id="{FD1B8CC3-58FD-8DCD-BDD6-E62A5D5DBC23}"/>
              </a:ext>
            </a:extLst>
          </p:cNvPr>
          <p:cNvSpPr>
            <a:spLocks noGrp="1"/>
          </p:cNvSpPr>
          <p:nvPr>
            <p:ph type="pic" sz="quarter" idx="23" hasCustomPrompt="1"/>
          </p:nvPr>
        </p:nvSpPr>
        <p:spPr>
          <a:xfrm>
            <a:off x="9424555" y="288036"/>
            <a:ext cx="607997" cy="608076"/>
          </a:xfrm>
        </p:spPr>
        <p:txBody>
          <a:bodyPr anchor="ctr"/>
          <a:lstStyle>
            <a:lvl1pPr algn="ctr">
              <a:defRPr sz="800"/>
            </a:lvl1pPr>
          </a:lstStyle>
          <a:p>
            <a:r>
              <a:rPr lang="en-US"/>
              <a:t>Pictogram</a:t>
            </a:r>
          </a:p>
        </p:txBody>
      </p:sp>
      <p:sp>
        <p:nvSpPr>
          <p:cNvPr id="21" name="Picture Placeholder 12">
            <a:extLst>
              <a:ext uri="{FF2B5EF4-FFF2-40B4-BE49-F238E27FC236}">
                <a16:creationId xmlns:a16="http://schemas.microsoft.com/office/drawing/2014/main" id="{7D430C99-4D84-A798-4D9F-8E20E26817D9}"/>
              </a:ext>
            </a:extLst>
          </p:cNvPr>
          <p:cNvSpPr>
            <a:spLocks noGrp="1"/>
          </p:cNvSpPr>
          <p:nvPr>
            <p:ph type="pic" sz="quarter" idx="25" hasCustomPrompt="1"/>
          </p:nvPr>
        </p:nvSpPr>
        <p:spPr>
          <a:xfrm>
            <a:off x="6368126" y="3392954"/>
            <a:ext cx="607997" cy="608076"/>
          </a:xfrm>
        </p:spPr>
        <p:txBody>
          <a:bodyPr anchor="ctr"/>
          <a:lstStyle>
            <a:lvl1pPr algn="ctr">
              <a:defRPr sz="800"/>
            </a:lvl1pPr>
          </a:lstStyle>
          <a:p>
            <a:r>
              <a:rPr lang="en-US"/>
              <a:t>Pictogram</a:t>
            </a:r>
          </a:p>
        </p:txBody>
      </p:sp>
      <p:sp>
        <p:nvSpPr>
          <p:cNvPr id="23" name="Picture Placeholder 12">
            <a:extLst>
              <a:ext uri="{FF2B5EF4-FFF2-40B4-BE49-F238E27FC236}">
                <a16:creationId xmlns:a16="http://schemas.microsoft.com/office/drawing/2014/main" id="{E40EAA70-7D31-B59B-88DC-CBFA9E01AE99}"/>
              </a:ext>
            </a:extLst>
          </p:cNvPr>
          <p:cNvSpPr>
            <a:spLocks noGrp="1"/>
          </p:cNvSpPr>
          <p:nvPr>
            <p:ph type="pic" sz="quarter" idx="27" hasCustomPrompt="1"/>
          </p:nvPr>
        </p:nvSpPr>
        <p:spPr>
          <a:xfrm>
            <a:off x="9424555" y="3392954"/>
            <a:ext cx="607997" cy="608076"/>
          </a:xfrm>
        </p:spPr>
        <p:txBody>
          <a:bodyPr anchor="ctr"/>
          <a:lstStyle>
            <a:lvl1pPr algn="ctr">
              <a:defRPr sz="800"/>
            </a:lvl1pPr>
          </a:lstStyle>
          <a:p>
            <a:r>
              <a:rPr lang="en-US"/>
              <a:t>Pictogram</a:t>
            </a:r>
          </a:p>
        </p:txBody>
      </p:sp>
      <p:sp>
        <p:nvSpPr>
          <p:cNvPr id="30" name="Picture Placeholder 12">
            <a:extLst>
              <a:ext uri="{FF2B5EF4-FFF2-40B4-BE49-F238E27FC236}">
                <a16:creationId xmlns:a16="http://schemas.microsoft.com/office/drawing/2014/main" id="{781215D9-34B4-1F5A-0399-298CBDF4B683}"/>
              </a:ext>
            </a:extLst>
          </p:cNvPr>
          <p:cNvSpPr>
            <a:spLocks noGrp="1"/>
          </p:cNvSpPr>
          <p:nvPr>
            <p:ph type="pic" sz="quarter" idx="17" hasCustomPrompt="1"/>
          </p:nvPr>
        </p:nvSpPr>
        <p:spPr>
          <a:xfrm>
            <a:off x="287998" y="3393045"/>
            <a:ext cx="607997" cy="608076"/>
          </a:xfrm>
        </p:spPr>
        <p:txBody>
          <a:bodyPr anchor="ctr"/>
          <a:lstStyle>
            <a:lvl1pPr algn="ctr">
              <a:defRPr sz="800"/>
            </a:lvl1pPr>
          </a:lstStyle>
          <a:p>
            <a:r>
              <a:rPr lang="en-US"/>
              <a:t>Pictogram</a:t>
            </a:r>
          </a:p>
        </p:txBody>
      </p:sp>
      <p:sp>
        <p:nvSpPr>
          <p:cNvPr id="31" name="Picture Placeholder 12">
            <a:extLst>
              <a:ext uri="{FF2B5EF4-FFF2-40B4-BE49-F238E27FC236}">
                <a16:creationId xmlns:a16="http://schemas.microsoft.com/office/drawing/2014/main" id="{C1C79233-D105-4FF6-25BB-315818AE71C7}"/>
              </a:ext>
            </a:extLst>
          </p:cNvPr>
          <p:cNvSpPr>
            <a:spLocks noGrp="1"/>
          </p:cNvSpPr>
          <p:nvPr>
            <p:ph type="pic" sz="quarter" idx="18" hasCustomPrompt="1"/>
          </p:nvPr>
        </p:nvSpPr>
        <p:spPr>
          <a:xfrm>
            <a:off x="3334361" y="3393045"/>
            <a:ext cx="607997" cy="608076"/>
          </a:xfrm>
        </p:spPr>
        <p:txBody>
          <a:bodyPr anchor="ctr"/>
          <a:lstStyle>
            <a:lvl1pPr algn="ctr">
              <a:defRPr sz="800"/>
            </a:lvl1pPr>
          </a:lstStyle>
          <a:p>
            <a:r>
              <a:rPr lang="en-US"/>
              <a:t>Pictogram</a:t>
            </a:r>
          </a:p>
        </p:txBody>
      </p:sp>
      <p:sp>
        <p:nvSpPr>
          <p:cNvPr id="6" name="Footer Placeholder 1">
            <a:extLst>
              <a:ext uri="{FF2B5EF4-FFF2-40B4-BE49-F238E27FC236}">
                <a16:creationId xmlns:a16="http://schemas.microsoft.com/office/drawing/2014/main" id="{D2A4AF67-AB66-94A8-89EE-8BF6C3098EA0}"/>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
        <p:nvSpPr>
          <p:cNvPr id="7" name="Text Placeholder 4">
            <a:extLst>
              <a:ext uri="{FF2B5EF4-FFF2-40B4-BE49-F238E27FC236}">
                <a16:creationId xmlns:a16="http://schemas.microsoft.com/office/drawing/2014/main" id="{292FCE89-12F9-7035-F272-8BB205D9FCF8}"/>
              </a:ext>
            </a:extLst>
          </p:cNvPr>
          <p:cNvSpPr>
            <a:spLocks noGrp="1"/>
          </p:cNvSpPr>
          <p:nvPr>
            <p:ph type="body" sz="quarter" idx="11"/>
          </p:nvPr>
        </p:nvSpPr>
        <p:spPr>
          <a:xfrm>
            <a:off x="6368127" y="1239012"/>
            <a:ext cx="2476177" cy="1626373"/>
          </a:xfrm>
        </p:spPr>
        <p:txBody>
          <a:bodyPr/>
          <a:lstStyle>
            <a:lvl1pPr>
              <a:lnSpc>
                <a:spcPct val="100000"/>
              </a:lnSpc>
              <a:spcBef>
                <a:spcPts val="0"/>
              </a:spcBef>
              <a:defRPr sz="1800">
                <a:solidFill>
                  <a:schemeClr val="tx1"/>
                </a:solidFill>
              </a:defRPr>
            </a:lvl1pPr>
            <a:lvl2pPr marL="201128" indent="-201128">
              <a:lnSpc>
                <a:spcPct val="100000"/>
              </a:lnSpc>
              <a:spcBef>
                <a:spcPts val="0"/>
              </a:spcBef>
              <a:defRPr sz="1800">
                <a:solidFill>
                  <a:schemeClr val="tx1"/>
                </a:solidFill>
              </a:defRPr>
            </a:lvl2pPr>
            <a:lvl3pPr marL="402256" indent="-201128">
              <a:lnSpc>
                <a:spcPct val="100000"/>
              </a:lnSpc>
              <a:spcBef>
                <a:spcPts val="0"/>
              </a:spcBef>
              <a:defRPr sz="1800">
                <a:solidFill>
                  <a:schemeClr val="tx1"/>
                </a:solidFill>
              </a:defRPr>
            </a:lvl3pPr>
            <a:lvl4pPr marL="557672" indent="-201128">
              <a:lnSpc>
                <a:spcPct val="100000"/>
              </a:lnSpc>
              <a:spcBef>
                <a:spcPts val="0"/>
              </a:spcBef>
              <a:defRPr sz="1800">
                <a:solidFill>
                  <a:schemeClr val="tx1"/>
                </a:solidFill>
              </a:defRPr>
            </a:lvl4pPr>
            <a:lvl5pPr>
              <a:lnSpc>
                <a:spcPct val="100000"/>
              </a:lnSpc>
              <a:spcBef>
                <a:spcPts val="0"/>
              </a:spcBef>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4">
            <a:extLst>
              <a:ext uri="{FF2B5EF4-FFF2-40B4-BE49-F238E27FC236}">
                <a16:creationId xmlns:a16="http://schemas.microsoft.com/office/drawing/2014/main" id="{9C1F736C-7EB3-13DE-8823-F8841C6854BE}"/>
              </a:ext>
            </a:extLst>
          </p:cNvPr>
          <p:cNvSpPr>
            <a:spLocks noGrp="1"/>
          </p:cNvSpPr>
          <p:nvPr>
            <p:ph type="body" sz="quarter" idx="22"/>
          </p:nvPr>
        </p:nvSpPr>
        <p:spPr>
          <a:xfrm>
            <a:off x="9424555" y="1239012"/>
            <a:ext cx="2476177" cy="1626373"/>
          </a:xfrm>
        </p:spPr>
        <p:txBody>
          <a:bodyPr/>
          <a:lstStyle>
            <a:lvl1pPr>
              <a:lnSpc>
                <a:spcPct val="100000"/>
              </a:lnSpc>
              <a:spcBef>
                <a:spcPts val="0"/>
              </a:spcBef>
              <a:defRPr sz="1800">
                <a:solidFill>
                  <a:schemeClr val="tx1"/>
                </a:solidFill>
              </a:defRPr>
            </a:lvl1pPr>
            <a:lvl2pPr marL="201128" indent="-201128">
              <a:lnSpc>
                <a:spcPct val="100000"/>
              </a:lnSpc>
              <a:spcBef>
                <a:spcPts val="0"/>
              </a:spcBef>
              <a:defRPr sz="1800">
                <a:solidFill>
                  <a:schemeClr val="tx1"/>
                </a:solidFill>
              </a:defRPr>
            </a:lvl2pPr>
            <a:lvl3pPr marL="402256" indent="-201128">
              <a:lnSpc>
                <a:spcPct val="100000"/>
              </a:lnSpc>
              <a:spcBef>
                <a:spcPts val="0"/>
              </a:spcBef>
              <a:defRPr sz="1800">
                <a:solidFill>
                  <a:schemeClr val="tx1"/>
                </a:solidFill>
              </a:defRPr>
            </a:lvl3pPr>
            <a:lvl4pPr marL="557672" indent="-201128">
              <a:lnSpc>
                <a:spcPct val="100000"/>
              </a:lnSpc>
              <a:spcBef>
                <a:spcPts val="0"/>
              </a:spcBef>
              <a:defRPr sz="1800">
                <a:solidFill>
                  <a:schemeClr val="tx1"/>
                </a:solidFill>
              </a:defRPr>
            </a:lvl4pPr>
            <a:lvl5pPr>
              <a:lnSpc>
                <a:spcPct val="100000"/>
              </a:lnSpc>
              <a:spcBef>
                <a:spcPts val="0"/>
              </a:spcBef>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Text Placeholder 4">
            <a:extLst>
              <a:ext uri="{FF2B5EF4-FFF2-40B4-BE49-F238E27FC236}">
                <a16:creationId xmlns:a16="http://schemas.microsoft.com/office/drawing/2014/main" id="{A166BF4A-D88E-D58D-4040-26C37F5FA391}"/>
              </a:ext>
            </a:extLst>
          </p:cNvPr>
          <p:cNvSpPr>
            <a:spLocks noGrp="1"/>
          </p:cNvSpPr>
          <p:nvPr>
            <p:ph type="body" sz="quarter" idx="24"/>
          </p:nvPr>
        </p:nvSpPr>
        <p:spPr>
          <a:xfrm>
            <a:off x="6368127" y="4343930"/>
            <a:ext cx="2476177" cy="1626373"/>
          </a:xfrm>
        </p:spPr>
        <p:txBody>
          <a:bodyPr/>
          <a:lstStyle>
            <a:lvl1pPr>
              <a:lnSpc>
                <a:spcPct val="100000"/>
              </a:lnSpc>
              <a:spcBef>
                <a:spcPts val="0"/>
              </a:spcBef>
              <a:defRPr sz="1800">
                <a:solidFill>
                  <a:schemeClr val="tx1"/>
                </a:solidFill>
              </a:defRPr>
            </a:lvl1pPr>
            <a:lvl2pPr marL="201128" indent="-201128">
              <a:lnSpc>
                <a:spcPct val="100000"/>
              </a:lnSpc>
              <a:spcBef>
                <a:spcPts val="0"/>
              </a:spcBef>
              <a:defRPr sz="1800">
                <a:solidFill>
                  <a:schemeClr val="tx1"/>
                </a:solidFill>
              </a:defRPr>
            </a:lvl2pPr>
            <a:lvl3pPr marL="402256" indent="-201128">
              <a:lnSpc>
                <a:spcPct val="100000"/>
              </a:lnSpc>
              <a:spcBef>
                <a:spcPts val="0"/>
              </a:spcBef>
              <a:defRPr sz="1800">
                <a:solidFill>
                  <a:schemeClr val="tx1"/>
                </a:solidFill>
              </a:defRPr>
            </a:lvl3pPr>
            <a:lvl4pPr marL="557672" indent="-201128">
              <a:lnSpc>
                <a:spcPct val="100000"/>
              </a:lnSpc>
              <a:spcBef>
                <a:spcPts val="0"/>
              </a:spcBef>
              <a:defRPr sz="1800">
                <a:solidFill>
                  <a:schemeClr val="tx1"/>
                </a:solidFill>
              </a:defRPr>
            </a:lvl4pPr>
            <a:lvl5pPr>
              <a:lnSpc>
                <a:spcPct val="100000"/>
              </a:lnSpc>
              <a:spcBef>
                <a:spcPts val="0"/>
              </a:spcBef>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4">
            <a:extLst>
              <a:ext uri="{FF2B5EF4-FFF2-40B4-BE49-F238E27FC236}">
                <a16:creationId xmlns:a16="http://schemas.microsoft.com/office/drawing/2014/main" id="{5305D0A6-0FE2-CEAF-A8B7-47FFE11C0237}"/>
              </a:ext>
            </a:extLst>
          </p:cNvPr>
          <p:cNvSpPr>
            <a:spLocks noGrp="1"/>
          </p:cNvSpPr>
          <p:nvPr>
            <p:ph type="body" sz="quarter" idx="26"/>
          </p:nvPr>
        </p:nvSpPr>
        <p:spPr>
          <a:xfrm>
            <a:off x="9424555" y="4343930"/>
            <a:ext cx="2476177" cy="1626373"/>
          </a:xfrm>
        </p:spPr>
        <p:txBody>
          <a:bodyPr/>
          <a:lstStyle>
            <a:lvl1pPr>
              <a:lnSpc>
                <a:spcPct val="100000"/>
              </a:lnSpc>
              <a:spcBef>
                <a:spcPts val="0"/>
              </a:spcBef>
              <a:defRPr sz="1800">
                <a:solidFill>
                  <a:schemeClr val="tx1"/>
                </a:solidFill>
              </a:defRPr>
            </a:lvl1pPr>
            <a:lvl2pPr marL="201128" indent="-201128">
              <a:lnSpc>
                <a:spcPct val="100000"/>
              </a:lnSpc>
              <a:spcBef>
                <a:spcPts val="0"/>
              </a:spcBef>
              <a:defRPr sz="1800">
                <a:solidFill>
                  <a:schemeClr val="tx1"/>
                </a:solidFill>
              </a:defRPr>
            </a:lvl2pPr>
            <a:lvl3pPr marL="402256" indent="-201128">
              <a:lnSpc>
                <a:spcPct val="100000"/>
              </a:lnSpc>
              <a:spcBef>
                <a:spcPts val="0"/>
              </a:spcBef>
              <a:defRPr sz="1800">
                <a:solidFill>
                  <a:schemeClr val="tx1"/>
                </a:solidFill>
              </a:defRPr>
            </a:lvl3pPr>
            <a:lvl4pPr marL="557672" indent="-201128">
              <a:lnSpc>
                <a:spcPct val="100000"/>
              </a:lnSpc>
              <a:spcBef>
                <a:spcPts val="0"/>
              </a:spcBef>
              <a:defRPr sz="1800">
                <a:solidFill>
                  <a:schemeClr val="tx1"/>
                </a:solidFill>
              </a:defRPr>
            </a:lvl4pPr>
            <a:lvl5pPr>
              <a:lnSpc>
                <a:spcPct val="100000"/>
              </a:lnSpc>
              <a:spcBef>
                <a:spcPts val="0"/>
              </a:spcBef>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Text Placeholder 10">
            <a:extLst>
              <a:ext uri="{FF2B5EF4-FFF2-40B4-BE49-F238E27FC236}">
                <a16:creationId xmlns:a16="http://schemas.microsoft.com/office/drawing/2014/main" id="{414A5EFB-64AB-5848-667E-F3D05D9C8342}"/>
              </a:ext>
            </a:extLst>
          </p:cNvPr>
          <p:cNvSpPr>
            <a:spLocks noGrp="1"/>
          </p:cNvSpPr>
          <p:nvPr>
            <p:ph type="body" sz="quarter" idx="28"/>
          </p:nvPr>
        </p:nvSpPr>
        <p:spPr>
          <a:xfrm>
            <a:off x="287999" y="4344021"/>
            <a:ext cx="2474590" cy="1626276"/>
          </a:xfrm>
        </p:spPr>
        <p:txBody>
          <a:bodyPr/>
          <a:lstStyle>
            <a:lvl1pPr>
              <a:spcBef>
                <a:spcPts val="0"/>
              </a:spcBef>
              <a:defRPr sz="1800">
                <a:solidFill>
                  <a:schemeClr val="tx1"/>
                </a:solidFill>
              </a:defRPr>
            </a:lvl1pPr>
            <a:lvl2pPr marL="127990" indent="-127990">
              <a:spcBef>
                <a:spcPts val="0"/>
              </a:spcBef>
              <a:defRPr sz="1800">
                <a:solidFill>
                  <a:schemeClr val="tx1"/>
                </a:solidFill>
              </a:defRPr>
            </a:lvl2pPr>
            <a:lvl3pPr marL="255981" indent="-127990">
              <a:spcBef>
                <a:spcPts val="0"/>
              </a:spcBef>
              <a:defRPr sz="1800">
                <a:solidFill>
                  <a:schemeClr val="tx1"/>
                </a:solidFill>
              </a:defRPr>
            </a:lvl3pPr>
            <a:lvl4pPr marL="383971" indent="-127990">
              <a:spcBef>
                <a:spcPts val="0"/>
              </a:spcBef>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Text Placeholder 10">
            <a:extLst>
              <a:ext uri="{FF2B5EF4-FFF2-40B4-BE49-F238E27FC236}">
                <a16:creationId xmlns:a16="http://schemas.microsoft.com/office/drawing/2014/main" id="{BCA52D6E-E63B-87DB-A7A3-1B72A54C7E4A}"/>
              </a:ext>
            </a:extLst>
          </p:cNvPr>
          <p:cNvSpPr>
            <a:spLocks noGrp="1"/>
          </p:cNvSpPr>
          <p:nvPr>
            <p:ph type="body" sz="quarter" idx="12"/>
          </p:nvPr>
        </p:nvSpPr>
        <p:spPr>
          <a:xfrm>
            <a:off x="3334362" y="4344021"/>
            <a:ext cx="2474590" cy="1626276"/>
          </a:xfrm>
        </p:spPr>
        <p:txBody>
          <a:bodyPr/>
          <a:lstStyle>
            <a:lvl1pPr>
              <a:spcBef>
                <a:spcPts val="0"/>
              </a:spcBef>
              <a:defRPr sz="1800">
                <a:solidFill>
                  <a:schemeClr val="tx1"/>
                </a:solidFill>
              </a:defRPr>
            </a:lvl1pPr>
            <a:lvl2pPr marL="127990" indent="-127990">
              <a:spcBef>
                <a:spcPts val="0"/>
              </a:spcBef>
              <a:defRPr sz="1800">
                <a:solidFill>
                  <a:schemeClr val="tx1"/>
                </a:solidFill>
              </a:defRPr>
            </a:lvl2pPr>
            <a:lvl3pPr marL="255981" indent="-127990">
              <a:spcBef>
                <a:spcPts val="0"/>
              </a:spcBef>
              <a:defRPr sz="1800">
                <a:solidFill>
                  <a:schemeClr val="tx1"/>
                </a:solidFill>
              </a:defRPr>
            </a:lvl3pPr>
            <a:lvl4pPr marL="383971" indent="-127990">
              <a:spcBef>
                <a:spcPts val="0"/>
              </a:spcBef>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203351398"/>
      </p:ext>
    </p:extLst>
  </p:cSld>
  <p:clrMapOvr>
    <a:masterClrMapping/>
  </p:clrMapOvr>
  <p:transition spd="med">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Text, half, right side imagery">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CD5B627-E439-376E-A00C-87BAFF059FD8}"/>
              </a:ext>
            </a:extLst>
          </p:cNvPr>
          <p:cNvSpPr>
            <a:spLocks noGrp="1"/>
          </p:cNvSpPr>
          <p:nvPr>
            <p:ph type="pic" sz="quarter" idx="12" hasCustomPrompt="1"/>
          </p:nvPr>
        </p:nvSpPr>
        <p:spPr>
          <a:xfrm>
            <a:off x="6380919" y="275018"/>
            <a:ext cx="5523781" cy="6287294"/>
          </a:xfrm>
          <a:solidFill>
            <a:srgbClr val="E0E0E0"/>
          </a:solidFill>
        </p:spPr>
        <p:txBody>
          <a:bodyPr anchor="ctr"/>
          <a:lstStyle>
            <a:lvl1pPr algn="ctr">
              <a:defRPr>
                <a:solidFill>
                  <a:schemeClr val="tx1"/>
                </a:solidFill>
              </a:defRPr>
            </a:lvl1pPr>
          </a:lstStyle>
          <a:p>
            <a:r>
              <a:rPr lang="en-US"/>
              <a:t>Place imagery here</a:t>
            </a:r>
          </a:p>
        </p:txBody>
      </p:sp>
      <p:sp>
        <p:nvSpPr>
          <p:cNvPr id="4" name="Title 1">
            <a:extLst>
              <a:ext uri="{FF2B5EF4-FFF2-40B4-BE49-F238E27FC236}">
                <a16:creationId xmlns:a16="http://schemas.microsoft.com/office/drawing/2014/main" id="{753D1387-1AEB-51D7-32CA-2489D1480281}"/>
              </a:ext>
            </a:extLst>
          </p:cNvPr>
          <p:cNvSpPr>
            <a:spLocks noGrp="1"/>
          </p:cNvSpPr>
          <p:nvPr>
            <p:ph type="title"/>
          </p:nvPr>
        </p:nvSpPr>
        <p:spPr>
          <a:xfrm>
            <a:off x="268951" y="198287"/>
            <a:ext cx="5524575" cy="5800082"/>
          </a:xfrm>
        </p:spPr>
        <p:txBody>
          <a:bodyPr rIns="457200"/>
          <a:lstStyle>
            <a:lvl1pPr>
              <a:lnSpc>
                <a:spcPct val="100000"/>
              </a:lnSpc>
              <a:defRPr>
                <a:solidFill>
                  <a:schemeClr val="tx2"/>
                </a:solidFill>
              </a:defRPr>
            </a:lvl1pPr>
          </a:lstStyle>
          <a:p>
            <a:r>
              <a:rPr lang="en-US" dirty="0"/>
              <a:t>Click to edit Master title style</a:t>
            </a:r>
          </a:p>
        </p:txBody>
      </p:sp>
      <p:sp>
        <p:nvSpPr>
          <p:cNvPr id="8" name="Footer Placeholder 1">
            <a:extLst>
              <a:ext uri="{FF2B5EF4-FFF2-40B4-BE49-F238E27FC236}">
                <a16:creationId xmlns:a16="http://schemas.microsoft.com/office/drawing/2014/main" id="{28C492E8-5CB5-C92B-6CD6-CCDEF8E48EB8}"/>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2632711954"/>
      </p:ext>
    </p:extLst>
  </p:cSld>
  <p:clrMapOvr>
    <a:masterClrMapping/>
  </p:clrMapOvr>
  <p:transition spd="med">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Text, half, left side imagery">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CD5B627-E439-376E-A00C-87BAFF059FD8}"/>
              </a:ext>
            </a:extLst>
          </p:cNvPr>
          <p:cNvSpPr>
            <a:spLocks noGrp="1"/>
          </p:cNvSpPr>
          <p:nvPr>
            <p:ph type="pic" sz="quarter" idx="12" hasCustomPrompt="1"/>
          </p:nvPr>
        </p:nvSpPr>
        <p:spPr>
          <a:xfrm>
            <a:off x="284125" y="283368"/>
            <a:ext cx="5523781" cy="6287294"/>
          </a:xfrm>
          <a:solidFill>
            <a:srgbClr val="E0E0E0"/>
          </a:solidFill>
        </p:spPr>
        <p:txBody>
          <a:bodyPr anchor="ctr"/>
          <a:lstStyle>
            <a:lvl1pPr algn="ctr">
              <a:defRPr>
                <a:solidFill>
                  <a:schemeClr val="tx1"/>
                </a:solidFill>
              </a:defRPr>
            </a:lvl1pPr>
          </a:lstStyle>
          <a:p>
            <a:r>
              <a:rPr lang="en-US"/>
              <a:t>Place imagery here</a:t>
            </a:r>
          </a:p>
        </p:txBody>
      </p:sp>
      <p:sp>
        <p:nvSpPr>
          <p:cNvPr id="4" name="Slide Number">
            <a:extLst>
              <a:ext uri="{FF2B5EF4-FFF2-40B4-BE49-F238E27FC236}">
                <a16:creationId xmlns:a16="http://schemas.microsoft.com/office/drawing/2014/main" id="{BCFA4843-2EEB-F757-826B-7080CBD95F05}"/>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6" name="Title 1">
            <a:extLst>
              <a:ext uri="{FF2B5EF4-FFF2-40B4-BE49-F238E27FC236}">
                <a16:creationId xmlns:a16="http://schemas.microsoft.com/office/drawing/2014/main" id="{1A4EF684-B51F-B632-828D-3BB5197236DB}"/>
              </a:ext>
            </a:extLst>
          </p:cNvPr>
          <p:cNvSpPr>
            <a:spLocks noGrp="1"/>
          </p:cNvSpPr>
          <p:nvPr>
            <p:ph type="title"/>
          </p:nvPr>
        </p:nvSpPr>
        <p:spPr>
          <a:xfrm>
            <a:off x="6384095" y="198287"/>
            <a:ext cx="5524575" cy="5800082"/>
          </a:xfrm>
        </p:spPr>
        <p:txBody>
          <a:bodyPr rIns="457200"/>
          <a:lstStyle>
            <a:lvl1pPr>
              <a:lnSpc>
                <a:spcPct val="100000"/>
              </a:lnSpc>
              <a:defRPr>
                <a:solidFill>
                  <a:schemeClr val="tx2"/>
                </a:solidFill>
              </a:defRPr>
            </a:lvl1pPr>
          </a:lstStyle>
          <a:p>
            <a:r>
              <a:rPr lang="en-US" dirty="0"/>
              <a:t>Click to edit Master title style</a:t>
            </a:r>
          </a:p>
        </p:txBody>
      </p:sp>
    </p:spTree>
    <p:extLst>
      <p:ext uri="{BB962C8B-B14F-4D97-AF65-F5344CB8AC3E}">
        <p14:creationId xmlns:p14="http://schemas.microsoft.com/office/powerpoint/2010/main" val="80312394"/>
      </p:ext>
    </p:extLst>
  </p:cSld>
  <p:clrMapOvr>
    <a:masterClrMapping/>
  </p:clrMapOvr>
  <p:transition spd="med">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Section, callout,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50545"/>
            <a:ext cx="2474590" cy="762794"/>
          </a:xfrm>
        </p:spPr>
        <p:txBody>
          <a:bodyPr/>
          <a:lstStyle>
            <a:lvl1pPr>
              <a:lnSpc>
                <a:spcPct val="110000"/>
              </a:lnSpc>
              <a:defRPr sz="1400">
                <a:solidFill>
                  <a:schemeClr val="tx2"/>
                </a:solidFill>
              </a:defRPr>
            </a:lvl1pPr>
          </a:lstStyle>
          <a:p>
            <a:r>
              <a:rPr lang="en-US" dirty="0"/>
              <a:t>Click to edit Master title style</a:t>
            </a:r>
          </a:p>
        </p:txBody>
      </p:sp>
      <p:sp>
        <p:nvSpPr>
          <p:cNvPr id="5" name="Picture Placeholder 10">
            <a:extLst>
              <a:ext uri="{FF2B5EF4-FFF2-40B4-BE49-F238E27FC236}">
                <a16:creationId xmlns:a16="http://schemas.microsoft.com/office/drawing/2014/main" id="{468A48E8-BE84-7972-AB73-8E31C1C13499}"/>
              </a:ext>
            </a:extLst>
          </p:cNvPr>
          <p:cNvSpPr>
            <a:spLocks noGrp="1"/>
          </p:cNvSpPr>
          <p:nvPr>
            <p:ph type="pic" sz="quarter" idx="15" hasCustomPrompt="1"/>
          </p:nvPr>
        </p:nvSpPr>
        <p:spPr>
          <a:xfrm>
            <a:off x="6380919" y="284957"/>
            <a:ext cx="5523781" cy="6287294"/>
          </a:xfrm>
          <a:solidFill>
            <a:srgbClr val="E0E0E0"/>
          </a:solidFill>
        </p:spPr>
        <p:txBody>
          <a:bodyPr anchor="ctr"/>
          <a:lstStyle>
            <a:lvl1pPr algn="ctr">
              <a:defRPr>
                <a:solidFill>
                  <a:schemeClr val="accent5"/>
                </a:solidFill>
              </a:defRPr>
            </a:lvl1pPr>
          </a:lstStyle>
          <a:p>
            <a:r>
              <a:rPr lang="en-US"/>
              <a:t>Place imagery here</a:t>
            </a:r>
          </a:p>
        </p:txBody>
      </p:sp>
      <p:sp>
        <p:nvSpPr>
          <p:cNvPr id="3" name="Text Placeholder 10">
            <a:extLst>
              <a:ext uri="{FF2B5EF4-FFF2-40B4-BE49-F238E27FC236}">
                <a16:creationId xmlns:a16="http://schemas.microsoft.com/office/drawing/2014/main" id="{3ECAFCBD-74B8-193E-870C-66ED84B49CD5}"/>
              </a:ext>
            </a:extLst>
          </p:cNvPr>
          <p:cNvSpPr>
            <a:spLocks noGrp="1"/>
          </p:cNvSpPr>
          <p:nvPr>
            <p:ph type="body" sz="quarter" idx="17"/>
          </p:nvPr>
        </p:nvSpPr>
        <p:spPr>
          <a:xfrm>
            <a:off x="291017" y="2049999"/>
            <a:ext cx="5523781" cy="3948370"/>
          </a:xfrm>
        </p:spPr>
        <p:txBody>
          <a:bodyPr/>
          <a:lstStyle>
            <a:lvl1pPr>
              <a:spcBef>
                <a:spcPts val="0"/>
              </a:spcBef>
              <a:spcAft>
                <a:spcPts val="1800"/>
              </a:spcAft>
              <a:defRPr sz="1800">
                <a:solidFill>
                  <a:schemeClr val="tx1"/>
                </a:solidFill>
              </a:defRPr>
            </a:lvl1pPr>
            <a:lvl2pPr marL="127990" indent="-127990">
              <a:spcBef>
                <a:spcPts val="0"/>
              </a:spcBef>
              <a:spcAft>
                <a:spcPts val="1800"/>
              </a:spcAft>
              <a:defRPr sz="1800">
                <a:solidFill>
                  <a:schemeClr val="tx1"/>
                </a:solidFill>
              </a:defRPr>
            </a:lvl2pPr>
            <a:lvl3pPr marL="255981" indent="-127990">
              <a:spcBef>
                <a:spcPts val="0"/>
              </a:spcBef>
              <a:spcAft>
                <a:spcPts val="1800"/>
              </a:spcAft>
              <a:defRPr sz="1800">
                <a:solidFill>
                  <a:schemeClr val="tx1"/>
                </a:solidFill>
              </a:defRPr>
            </a:lvl3pPr>
            <a:lvl4pPr marL="383971" indent="-127990">
              <a:spcBef>
                <a:spcPts val="0"/>
              </a:spcBef>
              <a:spcAft>
                <a:spcPts val="1800"/>
              </a:spcAft>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Footer Placeholder 1">
            <a:extLst>
              <a:ext uri="{FF2B5EF4-FFF2-40B4-BE49-F238E27FC236}">
                <a16:creationId xmlns:a16="http://schemas.microsoft.com/office/drawing/2014/main" id="{3173B9F7-2E22-2E34-07D9-72BDB8C0D3B8}"/>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3532652008"/>
      </p:ext>
    </p:extLst>
  </p:cSld>
  <p:clrMapOvr>
    <a:masterClrMapping/>
  </p:clrMapOvr>
  <p:transition spd="med">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Title, callout, image">
    <p:spTree>
      <p:nvGrpSpPr>
        <p:cNvPr id="1" name=""/>
        <p:cNvGrpSpPr/>
        <p:nvPr/>
      </p:nvGrpSpPr>
      <p:grpSpPr>
        <a:xfrm>
          <a:off x="0" y="0"/>
          <a:ext cx="0" cy="0"/>
          <a:chOff x="0" y="0"/>
          <a:chExt cx="0" cy="0"/>
        </a:xfrm>
      </p:grpSpPr>
      <p:sp>
        <p:nvSpPr>
          <p:cNvPr id="5" name="Picture Placeholder 10">
            <a:extLst>
              <a:ext uri="{FF2B5EF4-FFF2-40B4-BE49-F238E27FC236}">
                <a16:creationId xmlns:a16="http://schemas.microsoft.com/office/drawing/2014/main" id="{468A48E8-BE84-7972-AB73-8E31C1C13499}"/>
              </a:ext>
            </a:extLst>
          </p:cNvPr>
          <p:cNvSpPr>
            <a:spLocks noGrp="1"/>
          </p:cNvSpPr>
          <p:nvPr>
            <p:ph type="pic" sz="quarter" idx="15" hasCustomPrompt="1"/>
          </p:nvPr>
        </p:nvSpPr>
        <p:spPr>
          <a:xfrm>
            <a:off x="6380919" y="284957"/>
            <a:ext cx="5523781" cy="6287294"/>
          </a:xfrm>
          <a:solidFill>
            <a:srgbClr val="E0E0E0"/>
          </a:solidFill>
        </p:spPr>
        <p:txBody>
          <a:bodyPr anchor="ctr"/>
          <a:lstStyle>
            <a:lvl1pPr algn="ctr">
              <a:defRPr>
                <a:solidFill>
                  <a:schemeClr val="accent5"/>
                </a:solidFill>
              </a:defRPr>
            </a:lvl1pPr>
          </a:lstStyle>
          <a:p>
            <a:r>
              <a:rPr lang="en-US"/>
              <a:t>Place imagery here</a:t>
            </a:r>
          </a:p>
        </p:txBody>
      </p:sp>
      <p:sp>
        <p:nvSpPr>
          <p:cNvPr id="3" name="Title 1">
            <a:extLst>
              <a:ext uri="{FF2B5EF4-FFF2-40B4-BE49-F238E27FC236}">
                <a16:creationId xmlns:a16="http://schemas.microsoft.com/office/drawing/2014/main" id="{63BB8FDD-3412-E9EE-8A7C-A6A76F2B68D8}"/>
              </a:ext>
            </a:extLst>
          </p:cNvPr>
          <p:cNvSpPr>
            <a:spLocks noGrp="1"/>
          </p:cNvSpPr>
          <p:nvPr>
            <p:ph type="title"/>
          </p:nvPr>
        </p:nvSpPr>
        <p:spPr>
          <a:xfrm>
            <a:off x="268951" y="198288"/>
            <a:ext cx="5524575" cy="1516213"/>
          </a:xfrm>
        </p:spPr>
        <p:txBody>
          <a:bodyPr rIns="457200"/>
          <a:lstStyle>
            <a:lvl1pPr>
              <a:lnSpc>
                <a:spcPct val="100000"/>
              </a:lnSpc>
              <a:defRPr>
                <a:solidFill>
                  <a:schemeClr val="tx2"/>
                </a:solidFill>
              </a:defRPr>
            </a:lvl1pPr>
          </a:lstStyle>
          <a:p>
            <a:r>
              <a:rPr lang="en-US" dirty="0"/>
              <a:t>Click to edit Master title style</a:t>
            </a:r>
          </a:p>
        </p:txBody>
      </p:sp>
      <p:sp>
        <p:nvSpPr>
          <p:cNvPr id="6" name="Text Placeholder 10">
            <a:extLst>
              <a:ext uri="{FF2B5EF4-FFF2-40B4-BE49-F238E27FC236}">
                <a16:creationId xmlns:a16="http://schemas.microsoft.com/office/drawing/2014/main" id="{E0DA1707-6C7E-1724-4E62-628D2A33B386}"/>
              </a:ext>
            </a:extLst>
          </p:cNvPr>
          <p:cNvSpPr>
            <a:spLocks noGrp="1"/>
          </p:cNvSpPr>
          <p:nvPr>
            <p:ph type="body" sz="quarter" idx="17"/>
          </p:nvPr>
        </p:nvSpPr>
        <p:spPr>
          <a:xfrm>
            <a:off x="291017" y="2049999"/>
            <a:ext cx="5523781" cy="3948370"/>
          </a:xfrm>
        </p:spPr>
        <p:txBody>
          <a:bodyPr/>
          <a:lstStyle>
            <a:lvl1pPr>
              <a:spcBef>
                <a:spcPts val="0"/>
              </a:spcBef>
              <a:spcAft>
                <a:spcPts val="1800"/>
              </a:spcAft>
              <a:defRPr sz="1800">
                <a:solidFill>
                  <a:schemeClr val="tx1"/>
                </a:solidFill>
              </a:defRPr>
            </a:lvl1pPr>
            <a:lvl2pPr marL="127990" indent="-127990">
              <a:spcBef>
                <a:spcPts val="0"/>
              </a:spcBef>
              <a:spcAft>
                <a:spcPts val="1800"/>
              </a:spcAft>
              <a:defRPr sz="1800">
                <a:solidFill>
                  <a:schemeClr val="tx1"/>
                </a:solidFill>
              </a:defRPr>
            </a:lvl2pPr>
            <a:lvl3pPr marL="255981" indent="-127990">
              <a:spcBef>
                <a:spcPts val="0"/>
              </a:spcBef>
              <a:spcAft>
                <a:spcPts val="1800"/>
              </a:spcAft>
              <a:defRPr sz="1800">
                <a:solidFill>
                  <a:schemeClr val="tx1"/>
                </a:solidFill>
              </a:defRPr>
            </a:lvl3pPr>
            <a:lvl4pPr marL="383971" indent="-127990">
              <a:spcBef>
                <a:spcPts val="0"/>
              </a:spcBef>
              <a:spcAft>
                <a:spcPts val="1800"/>
              </a:spcAft>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Footer Placeholder 1">
            <a:extLst>
              <a:ext uri="{FF2B5EF4-FFF2-40B4-BE49-F238E27FC236}">
                <a16:creationId xmlns:a16="http://schemas.microsoft.com/office/drawing/2014/main" id="{F2BEBD3A-FD57-328F-D077-9C1473E69702}"/>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3787542582"/>
      </p:ext>
    </p:extLst>
  </p:cSld>
  <p:clrMapOvr>
    <a:masterClrMapping/>
  </p:clrMapOvr>
  <p:transition spd="med">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Section, li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50545"/>
            <a:ext cx="2474590" cy="762794"/>
          </a:xfrm>
        </p:spPr>
        <p:txBody>
          <a:bodyPr/>
          <a:lstStyle>
            <a:lvl1pPr>
              <a:lnSpc>
                <a:spcPct val="110000"/>
              </a:lnSpc>
              <a:defRPr sz="1400">
                <a:solidFill>
                  <a:schemeClr val="tx2"/>
                </a:solidFill>
              </a:defRPr>
            </a:lvl1pPr>
          </a:lstStyle>
          <a:p>
            <a:r>
              <a:rPr lang="en-US" dirty="0"/>
              <a:t>Click to edit Master title style</a:t>
            </a:r>
          </a:p>
        </p:txBody>
      </p:sp>
      <p:sp>
        <p:nvSpPr>
          <p:cNvPr id="5" name="Picture Placeholder 10">
            <a:extLst>
              <a:ext uri="{FF2B5EF4-FFF2-40B4-BE49-F238E27FC236}">
                <a16:creationId xmlns:a16="http://schemas.microsoft.com/office/drawing/2014/main" id="{468A48E8-BE84-7972-AB73-8E31C1C13499}"/>
              </a:ext>
            </a:extLst>
          </p:cNvPr>
          <p:cNvSpPr>
            <a:spLocks noGrp="1"/>
          </p:cNvSpPr>
          <p:nvPr>
            <p:ph type="pic" sz="quarter" idx="15" hasCustomPrompt="1"/>
          </p:nvPr>
        </p:nvSpPr>
        <p:spPr>
          <a:xfrm>
            <a:off x="6380919" y="284957"/>
            <a:ext cx="5523781" cy="6287294"/>
          </a:xfrm>
          <a:solidFill>
            <a:srgbClr val="E0E0E0"/>
          </a:solidFill>
        </p:spPr>
        <p:txBody>
          <a:bodyPr anchor="ctr"/>
          <a:lstStyle>
            <a:lvl1pPr algn="ctr">
              <a:defRPr>
                <a:solidFill>
                  <a:schemeClr val="accent5"/>
                </a:solidFill>
              </a:defRPr>
            </a:lvl1pPr>
          </a:lstStyle>
          <a:p>
            <a:r>
              <a:rPr lang="en-US"/>
              <a:t>Place imagery here</a:t>
            </a:r>
          </a:p>
        </p:txBody>
      </p:sp>
      <p:sp>
        <p:nvSpPr>
          <p:cNvPr id="3" name="Text Placeholder 10">
            <a:extLst>
              <a:ext uri="{FF2B5EF4-FFF2-40B4-BE49-F238E27FC236}">
                <a16:creationId xmlns:a16="http://schemas.microsoft.com/office/drawing/2014/main" id="{3ECAFCBD-74B8-193E-870C-66ED84B49CD5}"/>
              </a:ext>
            </a:extLst>
          </p:cNvPr>
          <p:cNvSpPr>
            <a:spLocks noGrp="1"/>
          </p:cNvSpPr>
          <p:nvPr>
            <p:ph type="body" sz="quarter" idx="17"/>
          </p:nvPr>
        </p:nvSpPr>
        <p:spPr>
          <a:xfrm>
            <a:off x="291017" y="1714500"/>
            <a:ext cx="5523781" cy="4283869"/>
          </a:xfrm>
        </p:spPr>
        <p:txBody>
          <a:bodyPr/>
          <a:lstStyle>
            <a:lvl1pPr>
              <a:spcBef>
                <a:spcPts val="0"/>
              </a:spcBef>
              <a:spcAft>
                <a:spcPts val="600"/>
              </a:spcAft>
              <a:defRPr sz="1800">
                <a:solidFill>
                  <a:schemeClr val="tx1"/>
                </a:solidFill>
              </a:defRPr>
            </a:lvl1pPr>
            <a:lvl2pPr marL="127990" indent="-127990">
              <a:spcBef>
                <a:spcPts val="0"/>
              </a:spcBef>
              <a:spcAft>
                <a:spcPts val="600"/>
              </a:spcAft>
              <a:defRPr sz="1800">
                <a:solidFill>
                  <a:schemeClr val="tx1"/>
                </a:solidFill>
              </a:defRPr>
            </a:lvl2pPr>
            <a:lvl3pPr marL="255981" indent="-127990">
              <a:spcBef>
                <a:spcPts val="0"/>
              </a:spcBef>
              <a:spcAft>
                <a:spcPts val="600"/>
              </a:spcAft>
              <a:defRPr sz="1800">
                <a:solidFill>
                  <a:schemeClr val="tx1"/>
                </a:solidFill>
              </a:defRPr>
            </a:lvl3pPr>
            <a:lvl4pPr marL="383971" indent="-127990">
              <a:spcBef>
                <a:spcPts val="0"/>
              </a:spcBef>
              <a:spcAft>
                <a:spcPts val="600"/>
              </a:spcAft>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Footer Placeholder 1">
            <a:extLst>
              <a:ext uri="{FF2B5EF4-FFF2-40B4-BE49-F238E27FC236}">
                <a16:creationId xmlns:a16="http://schemas.microsoft.com/office/drawing/2014/main" id="{AA47FBC7-360F-2702-981E-C16694B31182}"/>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3692947438"/>
      </p:ext>
    </p:extLst>
  </p:cSld>
  <p:clrMapOvr>
    <a:masterClrMapping/>
  </p:clrMapOvr>
  <p:transition spd="med">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Section, 2 callouts,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50545"/>
            <a:ext cx="2474590" cy="762794"/>
          </a:xfrm>
        </p:spPr>
        <p:txBody>
          <a:bodyPr/>
          <a:lstStyle>
            <a:lvl1pPr>
              <a:lnSpc>
                <a:spcPct val="110000"/>
              </a:lnSpc>
              <a:defRPr sz="1400">
                <a:solidFill>
                  <a:schemeClr val="tx2"/>
                </a:solidFill>
              </a:defRPr>
            </a:lvl1pPr>
          </a:lstStyle>
          <a:p>
            <a:r>
              <a:rPr lang="en-US" dirty="0"/>
              <a:t>Click to edit Master title style</a:t>
            </a:r>
          </a:p>
        </p:txBody>
      </p:sp>
      <p:sp>
        <p:nvSpPr>
          <p:cNvPr id="5" name="Picture Placeholder 10">
            <a:extLst>
              <a:ext uri="{FF2B5EF4-FFF2-40B4-BE49-F238E27FC236}">
                <a16:creationId xmlns:a16="http://schemas.microsoft.com/office/drawing/2014/main" id="{468A48E8-BE84-7972-AB73-8E31C1C13499}"/>
              </a:ext>
            </a:extLst>
          </p:cNvPr>
          <p:cNvSpPr>
            <a:spLocks noGrp="1"/>
          </p:cNvSpPr>
          <p:nvPr>
            <p:ph type="pic" sz="quarter" idx="15" hasCustomPrompt="1"/>
          </p:nvPr>
        </p:nvSpPr>
        <p:spPr>
          <a:xfrm>
            <a:off x="6380919" y="284957"/>
            <a:ext cx="5523781" cy="6287294"/>
          </a:xfrm>
          <a:solidFill>
            <a:srgbClr val="E0E0E0"/>
          </a:solidFill>
        </p:spPr>
        <p:txBody>
          <a:bodyPr anchor="ctr"/>
          <a:lstStyle>
            <a:lvl1pPr algn="ctr">
              <a:defRPr>
                <a:solidFill>
                  <a:schemeClr val="accent5"/>
                </a:solidFill>
              </a:defRPr>
            </a:lvl1pPr>
          </a:lstStyle>
          <a:p>
            <a:r>
              <a:rPr lang="en-US"/>
              <a:t>Place imagery here</a:t>
            </a:r>
          </a:p>
        </p:txBody>
      </p:sp>
      <p:sp>
        <p:nvSpPr>
          <p:cNvPr id="3" name="Text Placeholder 10">
            <a:extLst>
              <a:ext uri="{FF2B5EF4-FFF2-40B4-BE49-F238E27FC236}">
                <a16:creationId xmlns:a16="http://schemas.microsoft.com/office/drawing/2014/main" id="{3ECAFCBD-74B8-193E-870C-66ED84B49CD5}"/>
              </a:ext>
            </a:extLst>
          </p:cNvPr>
          <p:cNvSpPr>
            <a:spLocks noGrp="1"/>
          </p:cNvSpPr>
          <p:nvPr>
            <p:ph type="body" sz="quarter" idx="17"/>
          </p:nvPr>
        </p:nvSpPr>
        <p:spPr>
          <a:xfrm>
            <a:off x="291018" y="1714500"/>
            <a:ext cx="2474590" cy="4283869"/>
          </a:xfrm>
        </p:spPr>
        <p:txBody>
          <a:bodyPr/>
          <a:lstStyle>
            <a:lvl1pPr>
              <a:spcBef>
                <a:spcPts val="0"/>
              </a:spcBef>
              <a:spcAft>
                <a:spcPts val="1800"/>
              </a:spcAft>
              <a:defRPr sz="1800">
                <a:solidFill>
                  <a:schemeClr val="tx1"/>
                </a:solidFill>
              </a:defRPr>
            </a:lvl1pPr>
            <a:lvl2pPr marL="127990" indent="-127990">
              <a:spcBef>
                <a:spcPts val="0"/>
              </a:spcBef>
              <a:spcAft>
                <a:spcPts val="1800"/>
              </a:spcAft>
              <a:defRPr sz="1800">
                <a:solidFill>
                  <a:schemeClr val="tx1"/>
                </a:solidFill>
              </a:defRPr>
            </a:lvl2pPr>
            <a:lvl3pPr marL="255981" indent="-127990">
              <a:spcBef>
                <a:spcPts val="0"/>
              </a:spcBef>
              <a:spcAft>
                <a:spcPts val="1800"/>
              </a:spcAft>
              <a:defRPr sz="1800">
                <a:solidFill>
                  <a:schemeClr val="tx1"/>
                </a:solidFill>
              </a:defRPr>
            </a:lvl3pPr>
            <a:lvl4pPr marL="383971" indent="-127990">
              <a:spcBef>
                <a:spcPts val="0"/>
              </a:spcBef>
              <a:spcAft>
                <a:spcPts val="1800"/>
              </a:spcAft>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10">
            <a:extLst>
              <a:ext uri="{FF2B5EF4-FFF2-40B4-BE49-F238E27FC236}">
                <a16:creationId xmlns:a16="http://schemas.microsoft.com/office/drawing/2014/main" id="{9CB70A75-1208-361D-E0D0-FE0258712A62}"/>
              </a:ext>
            </a:extLst>
          </p:cNvPr>
          <p:cNvSpPr>
            <a:spLocks noGrp="1"/>
          </p:cNvSpPr>
          <p:nvPr>
            <p:ph type="body" sz="quarter" idx="18"/>
          </p:nvPr>
        </p:nvSpPr>
        <p:spPr>
          <a:xfrm>
            <a:off x="3336491" y="1714500"/>
            <a:ext cx="2474590" cy="4283869"/>
          </a:xfrm>
        </p:spPr>
        <p:txBody>
          <a:bodyPr/>
          <a:lstStyle>
            <a:lvl1pPr>
              <a:spcBef>
                <a:spcPts val="0"/>
              </a:spcBef>
              <a:spcAft>
                <a:spcPts val="1800"/>
              </a:spcAft>
              <a:defRPr sz="1800">
                <a:solidFill>
                  <a:schemeClr val="tx1"/>
                </a:solidFill>
              </a:defRPr>
            </a:lvl1pPr>
            <a:lvl2pPr marL="127990" indent="-127990">
              <a:spcBef>
                <a:spcPts val="0"/>
              </a:spcBef>
              <a:spcAft>
                <a:spcPts val="1800"/>
              </a:spcAft>
              <a:defRPr sz="1800">
                <a:solidFill>
                  <a:schemeClr val="tx1"/>
                </a:solidFill>
              </a:defRPr>
            </a:lvl2pPr>
            <a:lvl3pPr marL="255981" indent="-127990">
              <a:spcBef>
                <a:spcPts val="0"/>
              </a:spcBef>
              <a:spcAft>
                <a:spcPts val="1800"/>
              </a:spcAft>
              <a:defRPr sz="1800">
                <a:solidFill>
                  <a:schemeClr val="tx1"/>
                </a:solidFill>
              </a:defRPr>
            </a:lvl3pPr>
            <a:lvl4pPr marL="383971" indent="-127990">
              <a:spcBef>
                <a:spcPts val="0"/>
              </a:spcBef>
              <a:spcAft>
                <a:spcPts val="1800"/>
              </a:spcAft>
              <a:defRPr sz="18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1">
            <a:extLst>
              <a:ext uri="{FF2B5EF4-FFF2-40B4-BE49-F238E27FC236}">
                <a16:creationId xmlns:a16="http://schemas.microsoft.com/office/drawing/2014/main" id="{85E00C45-1EE0-DD75-8559-149730229CC5}"/>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1265186354"/>
      </p:ext>
    </p:extLst>
  </p:cSld>
  <p:clrMapOvr>
    <a:masterClrMapping/>
  </p:clrMapOvr>
  <p:transition spd="med">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Title, 2 callouts, image">
    <p:spTree>
      <p:nvGrpSpPr>
        <p:cNvPr id="1" name=""/>
        <p:cNvGrpSpPr/>
        <p:nvPr/>
      </p:nvGrpSpPr>
      <p:grpSpPr>
        <a:xfrm>
          <a:off x="0" y="0"/>
          <a:ext cx="0" cy="0"/>
          <a:chOff x="0" y="0"/>
          <a:chExt cx="0" cy="0"/>
        </a:xfrm>
      </p:grpSpPr>
      <p:sp>
        <p:nvSpPr>
          <p:cNvPr id="5" name="Picture Placeholder 10">
            <a:extLst>
              <a:ext uri="{FF2B5EF4-FFF2-40B4-BE49-F238E27FC236}">
                <a16:creationId xmlns:a16="http://schemas.microsoft.com/office/drawing/2014/main" id="{468A48E8-BE84-7972-AB73-8E31C1C13499}"/>
              </a:ext>
            </a:extLst>
          </p:cNvPr>
          <p:cNvSpPr>
            <a:spLocks noGrp="1"/>
          </p:cNvSpPr>
          <p:nvPr>
            <p:ph type="pic" sz="quarter" idx="15" hasCustomPrompt="1"/>
          </p:nvPr>
        </p:nvSpPr>
        <p:spPr>
          <a:xfrm>
            <a:off x="6380919" y="284957"/>
            <a:ext cx="5523781" cy="6287294"/>
          </a:xfrm>
          <a:solidFill>
            <a:srgbClr val="E0E0E0"/>
          </a:solidFill>
        </p:spPr>
        <p:txBody>
          <a:bodyPr anchor="ctr"/>
          <a:lstStyle>
            <a:lvl1pPr algn="ctr">
              <a:defRPr>
                <a:solidFill>
                  <a:schemeClr val="accent5"/>
                </a:solidFill>
              </a:defRPr>
            </a:lvl1pPr>
          </a:lstStyle>
          <a:p>
            <a:r>
              <a:rPr lang="en-US"/>
              <a:t>Place imagery here</a:t>
            </a:r>
          </a:p>
        </p:txBody>
      </p:sp>
      <p:sp>
        <p:nvSpPr>
          <p:cNvPr id="7" name="Title 1">
            <a:extLst>
              <a:ext uri="{FF2B5EF4-FFF2-40B4-BE49-F238E27FC236}">
                <a16:creationId xmlns:a16="http://schemas.microsoft.com/office/drawing/2014/main" id="{7911D002-59D0-4C77-B98C-16790A8D07BF}"/>
              </a:ext>
            </a:extLst>
          </p:cNvPr>
          <p:cNvSpPr>
            <a:spLocks noGrp="1"/>
          </p:cNvSpPr>
          <p:nvPr>
            <p:ph type="title"/>
          </p:nvPr>
        </p:nvSpPr>
        <p:spPr>
          <a:xfrm>
            <a:off x="268951" y="198288"/>
            <a:ext cx="5524575" cy="1516213"/>
          </a:xfrm>
        </p:spPr>
        <p:txBody>
          <a:bodyPr rIns="457200"/>
          <a:lstStyle>
            <a:lvl1pPr>
              <a:lnSpc>
                <a:spcPct val="100000"/>
              </a:lnSpc>
              <a:defRPr>
                <a:solidFill>
                  <a:schemeClr val="tx2"/>
                </a:solidFill>
              </a:defRPr>
            </a:lvl1pPr>
          </a:lstStyle>
          <a:p>
            <a:r>
              <a:rPr lang="en-US" dirty="0"/>
              <a:t>Click to edit Master title style</a:t>
            </a:r>
          </a:p>
        </p:txBody>
      </p:sp>
      <p:sp>
        <p:nvSpPr>
          <p:cNvPr id="10" name="Text Placeholder 10">
            <a:extLst>
              <a:ext uri="{FF2B5EF4-FFF2-40B4-BE49-F238E27FC236}">
                <a16:creationId xmlns:a16="http://schemas.microsoft.com/office/drawing/2014/main" id="{12466BD5-32E9-58C2-F347-B997CDC9CD3A}"/>
              </a:ext>
            </a:extLst>
          </p:cNvPr>
          <p:cNvSpPr>
            <a:spLocks noGrp="1"/>
          </p:cNvSpPr>
          <p:nvPr>
            <p:ph type="body" sz="quarter" idx="17"/>
          </p:nvPr>
        </p:nvSpPr>
        <p:spPr>
          <a:xfrm>
            <a:off x="291018" y="2049999"/>
            <a:ext cx="2474590" cy="3948370"/>
          </a:xfrm>
        </p:spPr>
        <p:txBody>
          <a:bodyPr/>
          <a:lstStyle>
            <a:lvl1pPr>
              <a:spcBef>
                <a:spcPts val="0"/>
              </a:spcBef>
              <a:spcAft>
                <a:spcPts val="1800"/>
              </a:spcAft>
              <a:defRPr sz="1800">
                <a:solidFill>
                  <a:schemeClr val="tx1"/>
                </a:solidFill>
              </a:defRPr>
            </a:lvl1pPr>
            <a:lvl2pPr marL="127990" indent="-127990">
              <a:spcBef>
                <a:spcPts val="0"/>
              </a:spcBef>
              <a:spcAft>
                <a:spcPts val="1800"/>
              </a:spcAft>
              <a:defRPr sz="1800">
                <a:solidFill>
                  <a:schemeClr val="tx1"/>
                </a:solidFill>
              </a:defRPr>
            </a:lvl2pPr>
            <a:lvl3pPr marL="255981" indent="-127990">
              <a:spcBef>
                <a:spcPts val="0"/>
              </a:spcBef>
              <a:spcAft>
                <a:spcPts val="1800"/>
              </a:spcAft>
              <a:defRPr sz="1800">
                <a:solidFill>
                  <a:schemeClr val="tx1"/>
                </a:solidFill>
              </a:defRPr>
            </a:lvl3pPr>
            <a:lvl4pPr marL="383971" indent="-127990">
              <a:spcBef>
                <a:spcPts val="0"/>
              </a:spcBef>
              <a:spcAft>
                <a:spcPts val="1800"/>
              </a:spcAft>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Text Placeholder 10">
            <a:extLst>
              <a:ext uri="{FF2B5EF4-FFF2-40B4-BE49-F238E27FC236}">
                <a16:creationId xmlns:a16="http://schemas.microsoft.com/office/drawing/2014/main" id="{CAA71407-3C73-F448-3289-4677C96FF419}"/>
              </a:ext>
            </a:extLst>
          </p:cNvPr>
          <p:cNvSpPr>
            <a:spLocks noGrp="1"/>
          </p:cNvSpPr>
          <p:nvPr>
            <p:ph type="body" sz="quarter" idx="18"/>
          </p:nvPr>
        </p:nvSpPr>
        <p:spPr>
          <a:xfrm>
            <a:off x="3336491" y="2049999"/>
            <a:ext cx="2474590" cy="3948370"/>
          </a:xfrm>
        </p:spPr>
        <p:txBody>
          <a:bodyPr/>
          <a:lstStyle>
            <a:lvl1pPr>
              <a:spcBef>
                <a:spcPts val="0"/>
              </a:spcBef>
              <a:spcAft>
                <a:spcPts val="1800"/>
              </a:spcAft>
              <a:defRPr sz="1800">
                <a:solidFill>
                  <a:schemeClr val="tx1"/>
                </a:solidFill>
              </a:defRPr>
            </a:lvl1pPr>
            <a:lvl2pPr marL="127990" indent="-127990">
              <a:spcBef>
                <a:spcPts val="0"/>
              </a:spcBef>
              <a:spcAft>
                <a:spcPts val="1800"/>
              </a:spcAft>
              <a:defRPr sz="1800">
                <a:solidFill>
                  <a:schemeClr val="tx1"/>
                </a:solidFill>
              </a:defRPr>
            </a:lvl2pPr>
            <a:lvl3pPr marL="255981" indent="-127990">
              <a:spcBef>
                <a:spcPts val="0"/>
              </a:spcBef>
              <a:spcAft>
                <a:spcPts val="1800"/>
              </a:spcAft>
              <a:defRPr sz="1800">
                <a:solidFill>
                  <a:schemeClr val="tx1"/>
                </a:solidFill>
              </a:defRPr>
            </a:lvl3pPr>
            <a:lvl4pPr marL="383971" indent="-127990">
              <a:spcBef>
                <a:spcPts val="0"/>
              </a:spcBef>
              <a:spcAft>
                <a:spcPts val="1800"/>
              </a:spcAft>
              <a:defRPr sz="18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Footer Placeholder 1">
            <a:extLst>
              <a:ext uri="{FF2B5EF4-FFF2-40B4-BE49-F238E27FC236}">
                <a16:creationId xmlns:a16="http://schemas.microsoft.com/office/drawing/2014/main" id="{EA9121D0-84A4-C276-51D6-B8263507027C}"/>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2494991627"/>
      </p:ext>
    </p:extLst>
  </p:cSld>
  <p:clrMapOvr>
    <a:masterClrMapping/>
  </p:clrMapOvr>
  <p:transition spd="med">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Section, callouts, big image with margi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50545"/>
            <a:ext cx="2474590" cy="762794"/>
          </a:xfrm>
        </p:spPr>
        <p:txBody>
          <a:bodyPr/>
          <a:lstStyle>
            <a:lvl1pPr>
              <a:lnSpc>
                <a:spcPct val="110000"/>
              </a:lnSpc>
              <a:defRPr sz="1400">
                <a:solidFill>
                  <a:schemeClr val="tx2"/>
                </a:solidFill>
              </a:defRPr>
            </a:lvl1pPr>
          </a:lstStyle>
          <a:p>
            <a:r>
              <a:rPr lang="en-US" dirty="0"/>
              <a:t>Click to edit Master title style</a:t>
            </a:r>
          </a:p>
        </p:txBody>
      </p:sp>
      <p:sp>
        <p:nvSpPr>
          <p:cNvPr id="3" name="Slide Number Placeholder 2">
            <a:extLst>
              <a:ext uri="{FF2B5EF4-FFF2-40B4-BE49-F238E27FC236}">
                <a16:creationId xmlns:a16="http://schemas.microsoft.com/office/drawing/2014/main" id="{5075B039-5865-7356-B725-0FF3C8F73E3C}"/>
              </a:ext>
            </a:extLst>
          </p:cNvPr>
          <p:cNvSpPr>
            <a:spLocks noGrp="1"/>
          </p:cNvSpPr>
          <p:nvPr>
            <p:ph type="sldNum" sz="quarter" idx="10"/>
          </p:nvPr>
        </p:nvSpPr>
        <p:spPr>
          <a:xfrm>
            <a:off x="11770048" y="6452314"/>
            <a:ext cx="134652" cy="123111"/>
          </a:xfrm>
          <a:prstGeom prst="rect">
            <a:avLst/>
          </a:prstGeom>
        </p:spPr>
        <p:txBody>
          <a:bodyPr/>
          <a:lstStyle/>
          <a:p>
            <a:fld id="{86CB4B4D-7CA3-9044-876B-883B54F8677D}" type="slidenum">
              <a:rPr lang="en-US" smtClean="0"/>
              <a:t>‹#›</a:t>
            </a:fld>
            <a:endParaRPr lang="en-US"/>
          </a:p>
        </p:txBody>
      </p:sp>
      <p:sp>
        <p:nvSpPr>
          <p:cNvPr id="7" name="Picture Placeholder 6">
            <a:extLst>
              <a:ext uri="{FF2B5EF4-FFF2-40B4-BE49-F238E27FC236}">
                <a16:creationId xmlns:a16="http://schemas.microsoft.com/office/drawing/2014/main" id="{CC70703B-65B6-4B78-8B7C-73857A06C3A8}"/>
              </a:ext>
            </a:extLst>
          </p:cNvPr>
          <p:cNvSpPr>
            <a:spLocks noGrp="1"/>
          </p:cNvSpPr>
          <p:nvPr>
            <p:ph type="pic" sz="quarter" idx="14" hasCustomPrompt="1"/>
          </p:nvPr>
        </p:nvSpPr>
        <p:spPr>
          <a:xfrm>
            <a:off x="3333316" y="282576"/>
            <a:ext cx="8574559" cy="6289675"/>
          </a:xfrm>
          <a:solidFill>
            <a:srgbClr val="E0E0E0"/>
          </a:solidFill>
        </p:spPr>
        <p:txBody>
          <a:bodyPr anchor="ctr"/>
          <a:lstStyle>
            <a:lvl1pPr algn="ctr">
              <a:defRPr>
                <a:solidFill>
                  <a:schemeClr val="accent5"/>
                </a:solidFill>
              </a:defRPr>
            </a:lvl1pPr>
          </a:lstStyle>
          <a:p>
            <a:r>
              <a:rPr lang="en-US"/>
              <a:t>Place imagery here</a:t>
            </a:r>
          </a:p>
        </p:txBody>
      </p:sp>
      <p:sp>
        <p:nvSpPr>
          <p:cNvPr id="5" name="Text Placeholder 5">
            <a:extLst>
              <a:ext uri="{FF2B5EF4-FFF2-40B4-BE49-F238E27FC236}">
                <a16:creationId xmlns:a16="http://schemas.microsoft.com/office/drawing/2014/main" id="{2F1062D6-5670-E376-5181-FACE84388D3D}"/>
              </a:ext>
            </a:extLst>
          </p:cNvPr>
          <p:cNvSpPr>
            <a:spLocks noGrp="1"/>
          </p:cNvSpPr>
          <p:nvPr>
            <p:ph type="body" sz="quarter" idx="15"/>
          </p:nvPr>
        </p:nvSpPr>
        <p:spPr>
          <a:xfrm>
            <a:off x="287999" y="1670659"/>
            <a:ext cx="2477765" cy="4327710"/>
          </a:xfrm>
        </p:spPr>
        <p:txBody>
          <a:bodyPr/>
          <a:lstStyle>
            <a:lvl1pPr>
              <a:lnSpc>
                <a:spcPct val="110000"/>
              </a:lnSpc>
              <a:spcBef>
                <a:spcPts val="0"/>
              </a:spcBef>
              <a:spcAft>
                <a:spcPts val="1800"/>
              </a:spcAft>
              <a:defRPr sz="1800">
                <a:solidFill>
                  <a:schemeClr val="tx1"/>
                </a:solidFill>
              </a:defRPr>
            </a:lvl1pPr>
            <a:lvl2pPr marL="127990" indent="-127990">
              <a:lnSpc>
                <a:spcPct val="110000"/>
              </a:lnSpc>
              <a:spcBef>
                <a:spcPts val="0"/>
              </a:spcBef>
              <a:spcAft>
                <a:spcPts val="1800"/>
              </a:spcAft>
              <a:defRPr sz="1800">
                <a:solidFill>
                  <a:schemeClr val="tx1"/>
                </a:solidFill>
              </a:defRPr>
            </a:lvl2pPr>
            <a:lvl3pPr marL="255981" indent="-127990">
              <a:lnSpc>
                <a:spcPct val="110000"/>
              </a:lnSpc>
              <a:spcBef>
                <a:spcPts val="0"/>
              </a:spcBef>
              <a:spcAft>
                <a:spcPts val="1800"/>
              </a:spcAft>
              <a:defRPr sz="1800">
                <a:solidFill>
                  <a:schemeClr val="tx1"/>
                </a:solidFill>
              </a:defRPr>
            </a:lvl3pPr>
            <a:lvl4pPr marL="383971" indent="-127990">
              <a:lnSpc>
                <a:spcPct val="110000"/>
              </a:lnSpc>
              <a:spcBef>
                <a:spcPts val="0"/>
              </a:spcBef>
              <a:spcAft>
                <a:spcPts val="1800"/>
              </a:spcAft>
              <a:defRPr sz="1800">
                <a:solidFill>
                  <a:schemeClr val="tx1"/>
                </a:solidFill>
              </a:defRPr>
            </a:lvl4pPr>
            <a:lvl5pPr>
              <a:lnSpc>
                <a:spcPct val="110000"/>
              </a:lnSpc>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Footer Placeholder 1">
            <a:extLst>
              <a:ext uri="{FF2B5EF4-FFF2-40B4-BE49-F238E27FC236}">
                <a16:creationId xmlns:a16="http://schemas.microsoft.com/office/drawing/2014/main" id="{7A89EF34-F2E4-1534-281A-F12601CCE830}"/>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1458404126"/>
      </p:ext>
    </p:extLst>
  </p:cSld>
  <p:clrMapOvr>
    <a:masterClrMapping/>
  </p:clrMapOvr>
  <p:transition spd="med">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Section, callout, big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50545"/>
            <a:ext cx="2474590" cy="762794"/>
          </a:xfrm>
        </p:spPr>
        <p:txBody>
          <a:bodyPr/>
          <a:lstStyle>
            <a:lvl1pPr>
              <a:lnSpc>
                <a:spcPct val="110000"/>
              </a:lnSpc>
              <a:defRPr sz="1400">
                <a:solidFill>
                  <a:schemeClr val="tx2"/>
                </a:solidFill>
              </a:defRPr>
            </a:lvl1pPr>
          </a:lstStyle>
          <a:p>
            <a:r>
              <a:rPr lang="en-US" dirty="0"/>
              <a:t>Click to edit Master title style</a:t>
            </a:r>
          </a:p>
        </p:txBody>
      </p:sp>
      <p:sp>
        <p:nvSpPr>
          <p:cNvPr id="3" name="Slide Number Placeholder 2">
            <a:extLst>
              <a:ext uri="{FF2B5EF4-FFF2-40B4-BE49-F238E27FC236}">
                <a16:creationId xmlns:a16="http://schemas.microsoft.com/office/drawing/2014/main" id="{5075B039-5865-7356-B725-0FF3C8F73E3C}"/>
              </a:ext>
            </a:extLst>
          </p:cNvPr>
          <p:cNvSpPr>
            <a:spLocks noGrp="1"/>
          </p:cNvSpPr>
          <p:nvPr>
            <p:ph type="sldNum" sz="quarter" idx="10"/>
          </p:nvPr>
        </p:nvSpPr>
        <p:spPr>
          <a:xfrm>
            <a:off x="11770048" y="6452314"/>
            <a:ext cx="134652" cy="123111"/>
          </a:xfrm>
          <a:prstGeom prst="rect">
            <a:avLst/>
          </a:prstGeom>
        </p:spPr>
        <p:txBody>
          <a:bodyPr/>
          <a:lstStyle/>
          <a:p>
            <a:fld id="{86CB4B4D-7CA3-9044-876B-883B54F8677D}" type="slidenum">
              <a:rPr lang="en-US" smtClean="0"/>
              <a:t>‹#›</a:t>
            </a:fld>
            <a:endParaRPr lang="en-US"/>
          </a:p>
        </p:txBody>
      </p:sp>
      <p:sp>
        <p:nvSpPr>
          <p:cNvPr id="6" name="Text Placeholder 5">
            <a:extLst>
              <a:ext uri="{FF2B5EF4-FFF2-40B4-BE49-F238E27FC236}">
                <a16:creationId xmlns:a16="http://schemas.microsoft.com/office/drawing/2014/main" id="{75EDE688-75EF-DA04-F0B3-24F53FFC6BAF}"/>
              </a:ext>
            </a:extLst>
          </p:cNvPr>
          <p:cNvSpPr>
            <a:spLocks noGrp="1"/>
          </p:cNvSpPr>
          <p:nvPr>
            <p:ph type="body" sz="quarter" idx="13"/>
          </p:nvPr>
        </p:nvSpPr>
        <p:spPr>
          <a:xfrm>
            <a:off x="287999" y="1670659"/>
            <a:ext cx="2477765" cy="4327710"/>
          </a:xfrm>
        </p:spPr>
        <p:txBody>
          <a:bodyPr/>
          <a:lstStyle>
            <a:lvl1pPr>
              <a:lnSpc>
                <a:spcPct val="110000"/>
              </a:lnSpc>
              <a:spcBef>
                <a:spcPts val="0"/>
              </a:spcBef>
              <a:spcAft>
                <a:spcPts val="1800"/>
              </a:spcAft>
              <a:defRPr sz="1800">
                <a:solidFill>
                  <a:schemeClr val="tx1"/>
                </a:solidFill>
              </a:defRPr>
            </a:lvl1pPr>
            <a:lvl2pPr marL="127990" indent="-127990">
              <a:lnSpc>
                <a:spcPct val="110000"/>
              </a:lnSpc>
              <a:spcBef>
                <a:spcPts val="0"/>
              </a:spcBef>
              <a:spcAft>
                <a:spcPts val="1800"/>
              </a:spcAft>
              <a:defRPr sz="1800">
                <a:solidFill>
                  <a:schemeClr val="tx1"/>
                </a:solidFill>
              </a:defRPr>
            </a:lvl2pPr>
            <a:lvl3pPr marL="255981" indent="-127990">
              <a:lnSpc>
                <a:spcPct val="110000"/>
              </a:lnSpc>
              <a:spcBef>
                <a:spcPts val="0"/>
              </a:spcBef>
              <a:spcAft>
                <a:spcPts val="1800"/>
              </a:spcAft>
              <a:defRPr sz="1800">
                <a:solidFill>
                  <a:schemeClr val="tx1"/>
                </a:solidFill>
              </a:defRPr>
            </a:lvl3pPr>
            <a:lvl4pPr marL="383971" indent="-127990">
              <a:lnSpc>
                <a:spcPct val="110000"/>
              </a:lnSpc>
              <a:spcBef>
                <a:spcPts val="0"/>
              </a:spcBef>
              <a:spcAft>
                <a:spcPts val="1800"/>
              </a:spcAft>
              <a:defRPr sz="1800">
                <a:solidFill>
                  <a:schemeClr val="tx1"/>
                </a:solidFill>
              </a:defRPr>
            </a:lvl4pPr>
            <a:lvl5pPr>
              <a:lnSpc>
                <a:spcPct val="110000"/>
              </a:lnSpc>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Picture Placeholder 11">
            <a:extLst>
              <a:ext uri="{FF2B5EF4-FFF2-40B4-BE49-F238E27FC236}">
                <a16:creationId xmlns:a16="http://schemas.microsoft.com/office/drawing/2014/main" id="{DE390102-FDF4-C834-3F45-02B57A70ADB2}"/>
              </a:ext>
            </a:extLst>
          </p:cNvPr>
          <p:cNvSpPr>
            <a:spLocks noGrp="1"/>
          </p:cNvSpPr>
          <p:nvPr>
            <p:ph type="pic" sz="quarter" idx="14" hasCustomPrompt="1"/>
          </p:nvPr>
        </p:nvSpPr>
        <p:spPr>
          <a:xfrm>
            <a:off x="3047603" y="0"/>
            <a:ext cx="9144397" cy="6858000"/>
          </a:xfrm>
          <a:solidFill>
            <a:srgbClr val="E0E0E0"/>
          </a:solidFill>
        </p:spPr>
        <p:txBody>
          <a:bodyPr anchor="ctr"/>
          <a:lstStyle>
            <a:lvl1pPr algn="ctr">
              <a:defRPr>
                <a:solidFill>
                  <a:schemeClr val="accent5"/>
                </a:solidFill>
              </a:defRPr>
            </a:lvl1pPr>
          </a:lstStyle>
          <a:p>
            <a:r>
              <a:rPr lang="en-US"/>
              <a:t>Place imagery here</a:t>
            </a:r>
          </a:p>
        </p:txBody>
      </p:sp>
      <p:sp>
        <p:nvSpPr>
          <p:cNvPr id="4" name="Footer Placeholder 1">
            <a:extLst>
              <a:ext uri="{FF2B5EF4-FFF2-40B4-BE49-F238E27FC236}">
                <a16:creationId xmlns:a16="http://schemas.microsoft.com/office/drawing/2014/main" id="{523AA7FF-0113-F5C1-9CF1-3E28A9EDE5F4}"/>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1372909969"/>
      </p:ext>
    </p:extLst>
  </p:cSld>
  <p:clrMapOvr>
    <a:masterClrMapping/>
  </p:clrMapOvr>
  <p:transition spd="med">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Callout, big image with margin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075B039-5865-7356-B725-0FF3C8F73E3C}"/>
              </a:ext>
            </a:extLst>
          </p:cNvPr>
          <p:cNvSpPr>
            <a:spLocks noGrp="1"/>
          </p:cNvSpPr>
          <p:nvPr>
            <p:ph type="sldNum" sz="quarter" idx="10"/>
          </p:nvPr>
        </p:nvSpPr>
        <p:spPr>
          <a:xfrm>
            <a:off x="11770048" y="6452314"/>
            <a:ext cx="134652" cy="123111"/>
          </a:xfrm>
          <a:prstGeom prst="rect">
            <a:avLst/>
          </a:prstGeom>
        </p:spPr>
        <p:txBody>
          <a:bodyPr/>
          <a:lstStyle/>
          <a:p>
            <a:fld id="{86CB4B4D-7CA3-9044-876B-883B54F8677D}" type="slidenum">
              <a:rPr lang="en-US" smtClean="0"/>
              <a:t>‹#›</a:t>
            </a:fld>
            <a:endParaRPr lang="en-US"/>
          </a:p>
        </p:txBody>
      </p:sp>
      <p:sp>
        <p:nvSpPr>
          <p:cNvPr id="7" name="Picture Placeholder 6">
            <a:extLst>
              <a:ext uri="{FF2B5EF4-FFF2-40B4-BE49-F238E27FC236}">
                <a16:creationId xmlns:a16="http://schemas.microsoft.com/office/drawing/2014/main" id="{CC70703B-65B6-4B78-8B7C-73857A06C3A8}"/>
              </a:ext>
            </a:extLst>
          </p:cNvPr>
          <p:cNvSpPr>
            <a:spLocks noGrp="1"/>
          </p:cNvSpPr>
          <p:nvPr>
            <p:ph type="pic" sz="quarter" idx="14" hasCustomPrompt="1"/>
          </p:nvPr>
        </p:nvSpPr>
        <p:spPr>
          <a:xfrm>
            <a:off x="3333316" y="282576"/>
            <a:ext cx="8574559" cy="6289675"/>
          </a:xfrm>
          <a:solidFill>
            <a:srgbClr val="E0E0E0"/>
          </a:solidFill>
        </p:spPr>
        <p:txBody>
          <a:bodyPr anchor="ctr"/>
          <a:lstStyle>
            <a:lvl1pPr algn="ctr">
              <a:defRPr>
                <a:solidFill>
                  <a:schemeClr val="accent5"/>
                </a:solidFill>
              </a:defRPr>
            </a:lvl1pPr>
          </a:lstStyle>
          <a:p>
            <a:r>
              <a:rPr lang="en-US"/>
              <a:t>Place imagery here</a:t>
            </a:r>
          </a:p>
        </p:txBody>
      </p:sp>
      <p:sp>
        <p:nvSpPr>
          <p:cNvPr id="6" name="Text Placeholder 5">
            <a:extLst>
              <a:ext uri="{FF2B5EF4-FFF2-40B4-BE49-F238E27FC236}">
                <a16:creationId xmlns:a16="http://schemas.microsoft.com/office/drawing/2014/main" id="{8E86EB8B-4F70-72DC-4A10-ADEC0AD0B735}"/>
              </a:ext>
            </a:extLst>
          </p:cNvPr>
          <p:cNvSpPr>
            <a:spLocks noGrp="1"/>
          </p:cNvSpPr>
          <p:nvPr>
            <p:ph type="body" sz="quarter" idx="15"/>
          </p:nvPr>
        </p:nvSpPr>
        <p:spPr>
          <a:xfrm>
            <a:off x="287999" y="838200"/>
            <a:ext cx="2477765" cy="5160169"/>
          </a:xfrm>
        </p:spPr>
        <p:txBody>
          <a:bodyPr/>
          <a:lstStyle>
            <a:lvl1pPr>
              <a:lnSpc>
                <a:spcPct val="110000"/>
              </a:lnSpc>
              <a:spcBef>
                <a:spcPts val="0"/>
              </a:spcBef>
              <a:spcAft>
                <a:spcPts val="1800"/>
              </a:spcAft>
              <a:defRPr sz="1800">
                <a:solidFill>
                  <a:schemeClr val="tx1"/>
                </a:solidFill>
              </a:defRPr>
            </a:lvl1pPr>
            <a:lvl2pPr marL="127990" indent="-127990">
              <a:lnSpc>
                <a:spcPct val="110000"/>
              </a:lnSpc>
              <a:spcBef>
                <a:spcPts val="0"/>
              </a:spcBef>
              <a:spcAft>
                <a:spcPts val="1800"/>
              </a:spcAft>
              <a:defRPr sz="1800">
                <a:solidFill>
                  <a:schemeClr val="tx1"/>
                </a:solidFill>
              </a:defRPr>
            </a:lvl2pPr>
            <a:lvl3pPr marL="255981" indent="-127990">
              <a:lnSpc>
                <a:spcPct val="110000"/>
              </a:lnSpc>
              <a:spcBef>
                <a:spcPts val="0"/>
              </a:spcBef>
              <a:spcAft>
                <a:spcPts val="1800"/>
              </a:spcAft>
              <a:defRPr sz="1800">
                <a:solidFill>
                  <a:schemeClr val="tx1"/>
                </a:solidFill>
              </a:defRPr>
            </a:lvl3pPr>
            <a:lvl4pPr marL="383971" indent="-127990">
              <a:lnSpc>
                <a:spcPct val="110000"/>
              </a:lnSpc>
              <a:spcBef>
                <a:spcPts val="0"/>
              </a:spcBef>
              <a:spcAft>
                <a:spcPts val="1800"/>
              </a:spcAft>
              <a:defRPr sz="1800">
                <a:solidFill>
                  <a:schemeClr val="tx1"/>
                </a:solidFill>
              </a:defRPr>
            </a:lvl4pPr>
            <a:lvl5pPr>
              <a:lnSpc>
                <a:spcPct val="110000"/>
              </a:lnSpc>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Footer Placeholder 1">
            <a:extLst>
              <a:ext uri="{FF2B5EF4-FFF2-40B4-BE49-F238E27FC236}">
                <a16:creationId xmlns:a16="http://schemas.microsoft.com/office/drawing/2014/main" id="{D4DFC889-BCBA-9820-7C00-9CAFC3CDC573}"/>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1579467390"/>
      </p:ext>
    </p:extLst>
  </p:cSld>
  <p:clrMapOvr>
    <a:masterClrMapping/>
  </p:clrMapOvr>
  <p:transition spd="med">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Callout, big imag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075B039-5865-7356-B725-0FF3C8F73E3C}"/>
              </a:ext>
            </a:extLst>
          </p:cNvPr>
          <p:cNvSpPr>
            <a:spLocks noGrp="1"/>
          </p:cNvSpPr>
          <p:nvPr>
            <p:ph type="sldNum" sz="quarter" idx="10"/>
          </p:nvPr>
        </p:nvSpPr>
        <p:spPr>
          <a:xfrm>
            <a:off x="11770048" y="6452314"/>
            <a:ext cx="134652" cy="123111"/>
          </a:xfrm>
          <a:prstGeom prst="rect">
            <a:avLst/>
          </a:prstGeom>
        </p:spPr>
        <p:txBody>
          <a:bodyPr/>
          <a:lstStyle/>
          <a:p>
            <a:fld id="{86CB4B4D-7CA3-9044-876B-883B54F8677D}" type="slidenum">
              <a:rPr lang="en-US" smtClean="0"/>
              <a:t>‹#›</a:t>
            </a:fld>
            <a:endParaRPr lang="en-US"/>
          </a:p>
        </p:txBody>
      </p:sp>
      <p:sp>
        <p:nvSpPr>
          <p:cNvPr id="6" name="Text Placeholder 5">
            <a:extLst>
              <a:ext uri="{FF2B5EF4-FFF2-40B4-BE49-F238E27FC236}">
                <a16:creationId xmlns:a16="http://schemas.microsoft.com/office/drawing/2014/main" id="{75EDE688-75EF-DA04-F0B3-24F53FFC6BAF}"/>
              </a:ext>
            </a:extLst>
          </p:cNvPr>
          <p:cNvSpPr>
            <a:spLocks noGrp="1"/>
          </p:cNvSpPr>
          <p:nvPr>
            <p:ph type="body" sz="quarter" idx="13"/>
          </p:nvPr>
        </p:nvSpPr>
        <p:spPr>
          <a:xfrm>
            <a:off x="287999" y="838200"/>
            <a:ext cx="2477765" cy="5160169"/>
          </a:xfrm>
        </p:spPr>
        <p:txBody>
          <a:bodyPr/>
          <a:lstStyle>
            <a:lvl1pPr>
              <a:lnSpc>
                <a:spcPct val="110000"/>
              </a:lnSpc>
              <a:spcBef>
                <a:spcPts val="0"/>
              </a:spcBef>
              <a:spcAft>
                <a:spcPts val="1800"/>
              </a:spcAft>
              <a:defRPr sz="1800">
                <a:solidFill>
                  <a:schemeClr val="tx1"/>
                </a:solidFill>
              </a:defRPr>
            </a:lvl1pPr>
            <a:lvl2pPr marL="127990" indent="-127990">
              <a:lnSpc>
                <a:spcPct val="110000"/>
              </a:lnSpc>
              <a:spcBef>
                <a:spcPts val="0"/>
              </a:spcBef>
              <a:spcAft>
                <a:spcPts val="1800"/>
              </a:spcAft>
              <a:defRPr sz="1800">
                <a:solidFill>
                  <a:schemeClr val="tx1"/>
                </a:solidFill>
              </a:defRPr>
            </a:lvl2pPr>
            <a:lvl3pPr marL="255981" indent="-127990">
              <a:lnSpc>
                <a:spcPct val="110000"/>
              </a:lnSpc>
              <a:spcBef>
                <a:spcPts val="0"/>
              </a:spcBef>
              <a:spcAft>
                <a:spcPts val="1800"/>
              </a:spcAft>
              <a:defRPr sz="1800">
                <a:solidFill>
                  <a:schemeClr val="tx1"/>
                </a:solidFill>
              </a:defRPr>
            </a:lvl3pPr>
            <a:lvl4pPr marL="383971" indent="-127990">
              <a:lnSpc>
                <a:spcPct val="110000"/>
              </a:lnSpc>
              <a:spcBef>
                <a:spcPts val="0"/>
              </a:spcBef>
              <a:spcAft>
                <a:spcPts val="1800"/>
              </a:spcAft>
              <a:defRPr sz="1800">
                <a:solidFill>
                  <a:schemeClr val="tx1"/>
                </a:solidFill>
              </a:defRPr>
            </a:lvl4pPr>
            <a:lvl5pPr>
              <a:lnSpc>
                <a:spcPct val="110000"/>
              </a:lnSpc>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Picture Placeholder 11">
            <a:extLst>
              <a:ext uri="{FF2B5EF4-FFF2-40B4-BE49-F238E27FC236}">
                <a16:creationId xmlns:a16="http://schemas.microsoft.com/office/drawing/2014/main" id="{DE390102-FDF4-C834-3F45-02B57A70ADB2}"/>
              </a:ext>
            </a:extLst>
          </p:cNvPr>
          <p:cNvSpPr>
            <a:spLocks noGrp="1"/>
          </p:cNvSpPr>
          <p:nvPr>
            <p:ph type="pic" sz="quarter" idx="14" hasCustomPrompt="1"/>
          </p:nvPr>
        </p:nvSpPr>
        <p:spPr>
          <a:xfrm>
            <a:off x="3047603" y="0"/>
            <a:ext cx="9144397" cy="6858000"/>
          </a:xfrm>
          <a:solidFill>
            <a:srgbClr val="E0E0E0"/>
          </a:solidFill>
        </p:spPr>
        <p:txBody>
          <a:bodyPr anchor="ctr"/>
          <a:lstStyle>
            <a:lvl1pPr algn="ctr">
              <a:defRPr>
                <a:solidFill>
                  <a:schemeClr val="accent5"/>
                </a:solidFill>
              </a:defRPr>
            </a:lvl1pPr>
          </a:lstStyle>
          <a:p>
            <a:r>
              <a:rPr lang="en-US"/>
              <a:t>Place imagery here</a:t>
            </a:r>
          </a:p>
        </p:txBody>
      </p:sp>
      <p:sp>
        <p:nvSpPr>
          <p:cNvPr id="4" name="Footer Placeholder 1">
            <a:extLst>
              <a:ext uri="{FF2B5EF4-FFF2-40B4-BE49-F238E27FC236}">
                <a16:creationId xmlns:a16="http://schemas.microsoft.com/office/drawing/2014/main" id="{CFD01A40-3A7E-CCA0-FBA4-E986F12F1174}"/>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3305284060"/>
      </p:ext>
    </p:extLst>
  </p:cSld>
  <p:clrMapOvr>
    <a:masterClrMapping/>
  </p:clrMapOvr>
  <p:transition spd="med">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Title, image with margins">
    <p:spTree>
      <p:nvGrpSpPr>
        <p:cNvPr id="1" name=""/>
        <p:cNvGrpSpPr/>
        <p:nvPr/>
      </p:nvGrpSpPr>
      <p:grpSpPr>
        <a:xfrm>
          <a:off x="0" y="0"/>
          <a:ext cx="0" cy="0"/>
          <a:chOff x="0" y="0"/>
          <a:chExt cx="0" cy="0"/>
        </a:xfrm>
      </p:grpSpPr>
      <p:sp>
        <p:nvSpPr>
          <p:cNvPr id="5" name="Picture Placeholder 10">
            <a:extLst>
              <a:ext uri="{FF2B5EF4-FFF2-40B4-BE49-F238E27FC236}">
                <a16:creationId xmlns:a16="http://schemas.microsoft.com/office/drawing/2014/main" id="{468A48E8-BE84-7972-AB73-8E31C1C13499}"/>
              </a:ext>
            </a:extLst>
          </p:cNvPr>
          <p:cNvSpPr>
            <a:spLocks noGrp="1"/>
          </p:cNvSpPr>
          <p:nvPr>
            <p:ph type="pic" sz="quarter" idx="15" hasCustomPrompt="1"/>
          </p:nvPr>
        </p:nvSpPr>
        <p:spPr>
          <a:xfrm>
            <a:off x="287300" y="1714500"/>
            <a:ext cx="11617400" cy="4857750"/>
          </a:xfrm>
          <a:solidFill>
            <a:srgbClr val="E0E0E0"/>
          </a:solidFill>
        </p:spPr>
        <p:txBody>
          <a:bodyPr anchor="ctr"/>
          <a:lstStyle>
            <a:lvl1pPr algn="ctr">
              <a:defRPr>
                <a:solidFill>
                  <a:schemeClr val="accent5"/>
                </a:solidFill>
              </a:defRPr>
            </a:lvl1pPr>
          </a:lstStyle>
          <a:p>
            <a:r>
              <a:rPr lang="en-US"/>
              <a:t>Place imagery here</a:t>
            </a:r>
          </a:p>
        </p:txBody>
      </p:sp>
      <p:sp>
        <p:nvSpPr>
          <p:cNvPr id="3" name="Title 1">
            <a:extLst>
              <a:ext uri="{FF2B5EF4-FFF2-40B4-BE49-F238E27FC236}">
                <a16:creationId xmlns:a16="http://schemas.microsoft.com/office/drawing/2014/main" id="{63BB8FDD-3412-E9EE-8A7C-A6A76F2B68D8}"/>
              </a:ext>
            </a:extLst>
          </p:cNvPr>
          <p:cNvSpPr>
            <a:spLocks noGrp="1"/>
          </p:cNvSpPr>
          <p:nvPr>
            <p:ph type="title"/>
          </p:nvPr>
        </p:nvSpPr>
        <p:spPr>
          <a:xfrm>
            <a:off x="268951" y="198288"/>
            <a:ext cx="11635749" cy="1237108"/>
          </a:xfrm>
        </p:spPr>
        <p:txBody>
          <a:bodyPr rIns="457200"/>
          <a:lstStyle>
            <a:lvl1pPr>
              <a:lnSpc>
                <a:spcPct val="100000"/>
              </a:lnSpc>
              <a:defRPr>
                <a:solidFill>
                  <a:schemeClr val="tx2"/>
                </a:solidFill>
              </a:defRPr>
            </a:lvl1pPr>
          </a:lstStyle>
          <a:p>
            <a:r>
              <a:rPr lang="en-US" dirty="0"/>
              <a:t>Click to edit Master title style</a:t>
            </a:r>
          </a:p>
        </p:txBody>
      </p:sp>
    </p:spTree>
    <p:extLst>
      <p:ext uri="{BB962C8B-B14F-4D97-AF65-F5344CB8AC3E}">
        <p14:creationId xmlns:p14="http://schemas.microsoft.com/office/powerpoint/2010/main" val="3134257772"/>
      </p:ext>
    </p:extLst>
  </p:cSld>
  <p:clrMapOvr>
    <a:masterClrMapping/>
  </p:clrMapOvr>
  <p:transition spd="med">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Title, two images">
    <p:spTree>
      <p:nvGrpSpPr>
        <p:cNvPr id="1" name=""/>
        <p:cNvGrpSpPr/>
        <p:nvPr/>
      </p:nvGrpSpPr>
      <p:grpSpPr>
        <a:xfrm>
          <a:off x="0" y="0"/>
          <a:ext cx="0" cy="0"/>
          <a:chOff x="0" y="0"/>
          <a:chExt cx="0" cy="0"/>
        </a:xfrm>
      </p:grpSpPr>
      <p:sp>
        <p:nvSpPr>
          <p:cNvPr id="5" name="Picture Placeholder 10">
            <a:extLst>
              <a:ext uri="{FF2B5EF4-FFF2-40B4-BE49-F238E27FC236}">
                <a16:creationId xmlns:a16="http://schemas.microsoft.com/office/drawing/2014/main" id="{468A48E8-BE84-7972-AB73-8E31C1C13499}"/>
              </a:ext>
            </a:extLst>
          </p:cNvPr>
          <p:cNvSpPr>
            <a:spLocks noGrp="1"/>
          </p:cNvSpPr>
          <p:nvPr>
            <p:ph type="pic" sz="quarter" idx="15" hasCustomPrompt="1"/>
          </p:nvPr>
        </p:nvSpPr>
        <p:spPr>
          <a:xfrm>
            <a:off x="1" y="1714500"/>
            <a:ext cx="6095206" cy="5143500"/>
          </a:xfrm>
          <a:solidFill>
            <a:srgbClr val="E0E0E0"/>
          </a:solidFill>
        </p:spPr>
        <p:txBody>
          <a:bodyPr anchor="ctr"/>
          <a:lstStyle>
            <a:lvl1pPr algn="ctr">
              <a:defRPr>
                <a:solidFill>
                  <a:schemeClr val="accent5"/>
                </a:solidFill>
              </a:defRPr>
            </a:lvl1pPr>
          </a:lstStyle>
          <a:p>
            <a:r>
              <a:rPr lang="en-US"/>
              <a:t>Place imagery here</a:t>
            </a:r>
          </a:p>
        </p:txBody>
      </p:sp>
      <p:sp>
        <p:nvSpPr>
          <p:cNvPr id="2" name="Picture Placeholder 10">
            <a:extLst>
              <a:ext uri="{FF2B5EF4-FFF2-40B4-BE49-F238E27FC236}">
                <a16:creationId xmlns:a16="http://schemas.microsoft.com/office/drawing/2014/main" id="{B6E0CF3B-8B59-A4D8-165F-D1C4D8221531}"/>
              </a:ext>
            </a:extLst>
          </p:cNvPr>
          <p:cNvSpPr>
            <a:spLocks noGrp="1"/>
          </p:cNvSpPr>
          <p:nvPr>
            <p:ph type="pic" sz="quarter" idx="16" hasCustomPrompt="1"/>
          </p:nvPr>
        </p:nvSpPr>
        <p:spPr>
          <a:xfrm>
            <a:off x="6096794" y="1714500"/>
            <a:ext cx="6095206" cy="5143500"/>
          </a:xfrm>
          <a:solidFill>
            <a:srgbClr val="E0E0E0"/>
          </a:solidFill>
        </p:spPr>
        <p:txBody>
          <a:bodyPr anchor="ctr"/>
          <a:lstStyle>
            <a:lvl1pPr algn="ctr">
              <a:defRPr>
                <a:solidFill>
                  <a:schemeClr val="accent5"/>
                </a:solidFill>
              </a:defRPr>
            </a:lvl1pPr>
          </a:lstStyle>
          <a:p>
            <a:r>
              <a:rPr lang="en-US"/>
              <a:t>Place imagery here</a:t>
            </a:r>
          </a:p>
        </p:txBody>
      </p:sp>
      <p:sp>
        <p:nvSpPr>
          <p:cNvPr id="3" name="Title 1">
            <a:extLst>
              <a:ext uri="{FF2B5EF4-FFF2-40B4-BE49-F238E27FC236}">
                <a16:creationId xmlns:a16="http://schemas.microsoft.com/office/drawing/2014/main" id="{63BB8FDD-3412-E9EE-8A7C-A6A76F2B68D8}"/>
              </a:ext>
            </a:extLst>
          </p:cNvPr>
          <p:cNvSpPr>
            <a:spLocks noGrp="1"/>
          </p:cNvSpPr>
          <p:nvPr>
            <p:ph type="title"/>
          </p:nvPr>
        </p:nvSpPr>
        <p:spPr>
          <a:xfrm>
            <a:off x="268951" y="198288"/>
            <a:ext cx="11635749" cy="1237108"/>
          </a:xfrm>
        </p:spPr>
        <p:txBody>
          <a:bodyPr rIns="457200"/>
          <a:lstStyle>
            <a:lvl1pPr>
              <a:lnSpc>
                <a:spcPct val="100000"/>
              </a:lnSpc>
              <a:defRPr>
                <a:solidFill>
                  <a:schemeClr val="tx2"/>
                </a:solidFill>
              </a:defRPr>
            </a:lvl1pPr>
          </a:lstStyle>
          <a:p>
            <a:r>
              <a:rPr lang="en-US" dirty="0"/>
              <a:t>Click to edit Master title style</a:t>
            </a:r>
          </a:p>
        </p:txBody>
      </p:sp>
    </p:spTree>
    <p:extLst>
      <p:ext uri="{BB962C8B-B14F-4D97-AF65-F5344CB8AC3E}">
        <p14:creationId xmlns:p14="http://schemas.microsoft.com/office/powerpoint/2010/main" val="4189780345"/>
      </p:ext>
    </p:extLst>
  </p:cSld>
  <p:clrMapOvr>
    <a:masterClrMapping/>
  </p:clrMapOvr>
  <p:transition spd="med">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Title, names, 2 images">
    <p:spTree>
      <p:nvGrpSpPr>
        <p:cNvPr id="1" name=""/>
        <p:cNvGrpSpPr/>
        <p:nvPr/>
      </p:nvGrpSpPr>
      <p:grpSpPr>
        <a:xfrm>
          <a:off x="0" y="0"/>
          <a:ext cx="0" cy="0"/>
          <a:chOff x="0" y="0"/>
          <a:chExt cx="0" cy="0"/>
        </a:xfrm>
      </p:grpSpPr>
      <p:sp>
        <p:nvSpPr>
          <p:cNvPr id="5" name="Picture Placeholder 10">
            <a:extLst>
              <a:ext uri="{FF2B5EF4-FFF2-40B4-BE49-F238E27FC236}">
                <a16:creationId xmlns:a16="http://schemas.microsoft.com/office/drawing/2014/main" id="{468A48E8-BE84-7972-AB73-8E31C1C13499}"/>
              </a:ext>
            </a:extLst>
          </p:cNvPr>
          <p:cNvSpPr>
            <a:spLocks noGrp="1"/>
          </p:cNvSpPr>
          <p:nvPr>
            <p:ph type="pic" sz="quarter" idx="15" hasCustomPrompt="1"/>
          </p:nvPr>
        </p:nvSpPr>
        <p:spPr>
          <a:xfrm>
            <a:off x="1" y="1714500"/>
            <a:ext cx="6095206" cy="5143500"/>
          </a:xfrm>
          <a:solidFill>
            <a:srgbClr val="E0E0E0"/>
          </a:solidFill>
        </p:spPr>
        <p:txBody>
          <a:bodyPr anchor="ctr"/>
          <a:lstStyle>
            <a:lvl1pPr algn="ctr">
              <a:defRPr>
                <a:solidFill>
                  <a:schemeClr val="accent5"/>
                </a:solidFill>
              </a:defRPr>
            </a:lvl1pPr>
          </a:lstStyle>
          <a:p>
            <a:r>
              <a:rPr lang="en-US"/>
              <a:t>Place imagery here</a:t>
            </a:r>
          </a:p>
        </p:txBody>
      </p:sp>
      <p:sp>
        <p:nvSpPr>
          <p:cNvPr id="2" name="Picture Placeholder 10">
            <a:extLst>
              <a:ext uri="{FF2B5EF4-FFF2-40B4-BE49-F238E27FC236}">
                <a16:creationId xmlns:a16="http://schemas.microsoft.com/office/drawing/2014/main" id="{B6E0CF3B-8B59-A4D8-165F-D1C4D8221531}"/>
              </a:ext>
            </a:extLst>
          </p:cNvPr>
          <p:cNvSpPr>
            <a:spLocks noGrp="1"/>
          </p:cNvSpPr>
          <p:nvPr>
            <p:ph type="pic" sz="quarter" idx="16" hasCustomPrompt="1"/>
          </p:nvPr>
        </p:nvSpPr>
        <p:spPr>
          <a:xfrm>
            <a:off x="6096794" y="1714500"/>
            <a:ext cx="6095206" cy="5143500"/>
          </a:xfrm>
          <a:solidFill>
            <a:srgbClr val="E0E0E0"/>
          </a:solidFill>
        </p:spPr>
        <p:txBody>
          <a:bodyPr anchor="ctr"/>
          <a:lstStyle>
            <a:lvl1pPr algn="ctr">
              <a:defRPr>
                <a:solidFill>
                  <a:schemeClr val="accent5"/>
                </a:solidFill>
              </a:defRPr>
            </a:lvl1pPr>
          </a:lstStyle>
          <a:p>
            <a:r>
              <a:rPr lang="en-US"/>
              <a:t>Place imagery here</a:t>
            </a:r>
          </a:p>
        </p:txBody>
      </p:sp>
      <p:sp>
        <p:nvSpPr>
          <p:cNvPr id="3" name="Title 1">
            <a:extLst>
              <a:ext uri="{FF2B5EF4-FFF2-40B4-BE49-F238E27FC236}">
                <a16:creationId xmlns:a16="http://schemas.microsoft.com/office/drawing/2014/main" id="{63BB8FDD-3412-E9EE-8A7C-A6A76F2B68D8}"/>
              </a:ext>
            </a:extLst>
          </p:cNvPr>
          <p:cNvSpPr>
            <a:spLocks noGrp="1"/>
          </p:cNvSpPr>
          <p:nvPr>
            <p:ph type="title"/>
          </p:nvPr>
        </p:nvSpPr>
        <p:spPr>
          <a:xfrm>
            <a:off x="268951" y="198288"/>
            <a:ext cx="11635749" cy="639913"/>
          </a:xfrm>
        </p:spPr>
        <p:txBody>
          <a:bodyPr rIns="457200"/>
          <a:lstStyle>
            <a:lvl1pPr>
              <a:lnSpc>
                <a:spcPct val="100000"/>
              </a:lnSpc>
              <a:defRPr>
                <a:solidFill>
                  <a:schemeClr val="tx2"/>
                </a:solidFill>
              </a:defRPr>
            </a:lvl1pPr>
          </a:lstStyle>
          <a:p>
            <a:r>
              <a:rPr lang="en-US" dirty="0"/>
              <a:t>Click to edit Master title style</a:t>
            </a:r>
          </a:p>
        </p:txBody>
      </p:sp>
      <p:sp>
        <p:nvSpPr>
          <p:cNvPr id="4" name="Text Placeholder 5">
            <a:extLst>
              <a:ext uri="{FF2B5EF4-FFF2-40B4-BE49-F238E27FC236}">
                <a16:creationId xmlns:a16="http://schemas.microsoft.com/office/drawing/2014/main" id="{D5FAAEB1-AD67-488F-2517-86CE845CF185}"/>
              </a:ext>
            </a:extLst>
          </p:cNvPr>
          <p:cNvSpPr>
            <a:spLocks noGrp="1"/>
          </p:cNvSpPr>
          <p:nvPr>
            <p:ph type="body" sz="quarter" idx="17"/>
          </p:nvPr>
        </p:nvSpPr>
        <p:spPr>
          <a:xfrm>
            <a:off x="287999" y="1212112"/>
            <a:ext cx="5520702" cy="350875"/>
          </a:xfrm>
        </p:spPr>
        <p:txBody>
          <a:bodyPr anchor="t" anchorCtr="0"/>
          <a:lstStyle>
            <a:lvl1pPr>
              <a:lnSpc>
                <a:spcPct val="110000"/>
              </a:lnSpc>
              <a:spcBef>
                <a:spcPts val="0"/>
              </a:spcBef>
              <a:spcAft>
                <a:spcPts val="600"/>
              </a:spcAft>
              <a:defRPr sz="1800">
                <a:solidFill>
                  <a:schemeClr val="tx1"/>
                </a:solidFill>
              </a:defRPr>
            </a:lvl1pPr>
            <a:lvl2pPr marL="127990" indent="-127990">
              <a:lnSpc>
                <a:spcPct val="110000"/>
              </a:lnSpc>
              <a:spcBef>
                <a:spcPts val="0"/>
              </a:spcBef>
              <a:spcAft>
                <a:spcPts val="600"/>
              </a:spcAft>
              <a:defRPr sz="1800">
                <a:solidFill>
                  <a:schemeClr val="tx1"/>
                </a:solidFill>
              </a:defRPr>
            </a:lvl2pPr>
            <a:lvl3pPr marL="255981" indent="-127990">
              <a:lnSpc>
                <a:spcPct val="110000"/>
              </a:lnSpc>
              <a:spcBef>
                <a:spcPts val="0"/>
              </a:spcBef>
              <a:spcAft>
                <a:spcPts val="600"/>
              </a:spcAft>
              <a:defRPr sz="1800">
                <a:solidFill>
                  <a:schemeClr val="tx1"/>
                </a:solidFill>
              </a:defRPr>
            </a:lvl3pPr>
            <a:lvl4pPr marL="383971" indent="-127990">
              <a:lnSpc>
                <a:spcPct val="110000"/>
              </a:lnSpc>
              <a:spcBef>
                <a:spcPts val="0"/>
              </a:spcBef>
              <a:spcAft>
                <a:spcPts val="600"/>
              </a:spcAft>
              <a:defRPr sz="1800">
                <a:solidFill>
                  <a:schemeClr val="tx1"/>
                </a:solidFill>
              </a:defRPr>
            </a:lvl4pPr>
            <a:lvl5pPr>
              <a:lnSpc>
                <a:spcPct val="110000"/>
              </a:lnSpc>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Text Placeholder 5">
            <a:extLst>
              <a:ext uri="{FF2B5EF4-FFF2-40B4-BE49-F238E27FC236}">
                <a16:creationId xmlns:a16="http://schemas.microsoft.com/office/drawing/2014/main" id="{8C7BD80C-5F12-B9E7-5E65-ACB7DFAC73A1}"/>
              </a:ext>
            </a:extLst>
          </p:cNvPr>
          <p:cNvSpPr>
            <a:spLocks noGrp="1"/>
          </p:cNvSpPr>
          <p:nvPr>
            <p:ph type="body" sz="quarter" idx="18"/>
          </p:nvPr>
        </p:nvSpPr>
        <p:spPr>
          <a:xfrm>
            <a:off x="6380030" y="1212112"/>
            <a:ext cx="5520702" cy="350875"/>
          </a:xfrm>
        </p:spPr>
        <p:txBody>
          <a:bodyPr anchor="t" anchorCtr="0"/>
          <a:lstStyle>
            <a:lvl1pPr>
              <a:lnSpc>
                <a:spcPct val="110000"/>
              </a:lnSpc>
              <a:spcBef>
                <a:spcPts val="0"/>
              </a:spcBef>
              <a:spcAft>
                <a:spcPts val="600"/>
              </a:spcAft>
              <a:defRPr sz="1800">
                <a:solidFill>
                  <a:schemeClr val="tx1"/>
                </a:solidFill>
              </a:defRPr>
            </a:lvl1pPr>
            <a:lvl2pPr marL="127990" indent="-127990">
              <a:lnSpc>
                <a:spcPct val="110000"/>
              </a:lnSpc>
              <a:spcBef>
                <a:spcPts val="0"/>
              </a:spcBef>
              <a:spcAft>
                <a:spcPts val="600"/>
              </a:spcAft>
              <a:defRPr sz="1800">
                <a:solidFill>
                  <a:schemeClr val="tx1"/>
                </a:solidFill>
              </a:defRPr>
            </a:lvl2pPr>
            <a:lvl3pPr marL="255981" indent="-127990">
              <a:lnSpc>
                <a:spcPct val="110000"/>
              </a:lnSpc>
              <a:spcBef>
                <a:spcPts val="0"/>
              </a:spcBef>
              <a:spcAft>
                <a:spcPts val="600"/>
              </a:spcAft>
              <a:defRPr sz="1800">
                <a:solidFill>
                  <a:schemeClr val="tx1"/>
                </a:solidFill>
              </a:defRPr>
            </a:lvl3pPr>
            <a:lvl4pPr marL="383971" indent="-127990">
              <a:lnSpc>
                <a:spcPct val="110000"/>
              </a:lnSpc>
              <a:spcBef>
                <a:spcPts val="0"/>
              </a:spcBef>
              <a:spcAft>
                <a:spcPts val="600"/>
              </a:spcAft>
              <a:defRPr sz="1800">
                <a:solidFill>
                  <a:schemeClr val="tx1"/>
                </a:solidFill>
              </a:defRPr>
            </a:lvl4pPr>
            <a:lvl5pPr>
              <a:lnSpc>
                <a:spcPct val="110000"/>
              </a:lnSpc>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054751061"/>
      </p:ext>
    </p:extLst>
  </p:cSld>
  <p:clrMapOvr>
    <a:masterClrMapping/>
  </p:clrMapOvr>
  <p:transition spd="med">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Title, 3 images">
    <p:spTree>
      <p:nvGrpSpPr>
        <p:cNvPr id="1" name=""/>
        <p:cNvGrpSpPr/>
        <p:nvPr/>
      </p:nvGrpSpPr>
      <p:grpSpPr>
        <a:xfrm>
          <a:off x="0" y="0"/>
          <a:ext cx="0" cy="0"/>
          <a:chOff x="0" y="0"/>
          <a:chExt cx="0" cy="0"/>
        </a:xfrm>
      </p:grpSpPr>
      <p:sp>
        <p:nvSpPr>
          <p:cNvPr id="5" name="Picture Placeholder 10">
            <a:extLst>
              <a:ext uri="{FF2B5EF4-FFF2-40B4-BE49-F238E27FC236}">
                <a16:creationId xmlns:a16="http://schemas.microsoft.com/office/drawing/2014/main" id="{468A48E8-BE84-7972-AB73-8E31C1C13499}"/>
              </a:ext>
            </a:extLst>
          </p:cNvPr>
          <p:cNvSpPr>
            <a:spLocks noGrp="1"/>
          </p:cNvSpPr>
          <p:nvPr>
            <p:ph type="pic" sz="quarter" idx="15" hasCustomPrompt="1"/>
          </p:nvPr>
        </p:nvSpPr>
        <p:spPr>
          <a:xfrm>
            <a:off x="1" y="1714500"/>
            <a:ext cx="4063999" cy="5143500"/>
          </a:xfrm>
          <a:solidFill>
            <a:srgbClr val="E0E0E0"/>
          </a:solidFill>
        </p:spPr>
        <p:txBody>
          <a:bodyPr anchor="ctr"/>
          <a:lstStyle>
            <a:lvl1pPr algn="ctr">
              <a:defRPr>
                <a:solidFill>
                  <a:schemeClr val="accent5"/>
                </a:solidFill>
              </a:defRPr>
            </a:lvl1pPr>
          </a:lstStyle>
          <a:p>
            <a:r>
              <a:rPr lang="en-US"/>
              <a:t>Place imagery here</a:t>
            </a:r>
          </a:p>
        </p:txBody>
      </p:sp>
      <p:sp>
        <p:nvSpPr>
          <p:cNvPr id="3" name="Title 1">
            <a:extLst>
              <a:ext uri="{FF2B5EF4-FFF2-40B4-BE49-F238E27FC236}">
                <a16:creationId xmlns:a16="http://schemas.microsoft.com/office/drawing/2014/main" id="{63BB8FDD-3412-E9EE-8A7C-A6A76F2B68D8}"/>
              </a:ext>
            </a:extLst>
          </p:cNvPr>
          <p:cNvSpPr>
            <a:spLocks noGrp="1"/>
          </p:cNvSpPr>
          <p:nvPr>
            <p:ph type="title"/>
          </p:nvPr>
        </p:nvSpPr>
        <p:spPr>
          <a:xfrm>
            <a:off x="268951" y="198288"/>
            <a:ext cx="11635749" cy="1237108"/>
          </a:xfrm>
        </p:spPr>
        <p:txBody>
          <a:bodyPr rIns="457200"/>
          <a:lstStyle>
            <a:lvl1pPr>
              <a:lnSpc>
                <a:spcPct val="100000"/>
              </a:lnSpc>
              <a:defRPr>
                <a:solidFill>
                  <a:schemeClr val="tx2"/>
                </a:solidFill>
              </a:defRPr>
            </a:lvl1pPr>
          </a:lstStyle>
          <a:p>
            <a:r>
              <a:rPr lang="en-US" dirty="0"/>
              <a:t>Click to edit Master title style</a:t>
            </a:r>
          </a:p>
        </p:txBody>
      </p:sp>
      <p:sp>
        <p:nvSpPr>
          <p:cNvPr id="9" name="Picture Placeholder 10">
            <a:extLst>
              <a:ext uri="{FF2B5EF4-FFF2-40B4-BE49-F238E27FC236}">
                <a16:creationId xmlns:a16="http://schemas.microsoft.com/office/drawing/2014/main" id="{1D9D1164-4A93-B0E2-6D25-F8864846A006}"/>
              </a:ext>
            </a:extLst>
          </p:cNvPr>
          <p:cNvSpPr>
            <a:spLocks noGrp="1"/>
          </p:cNvSpPr>
          <p:nvPr userDrawn="1">
            <p:ph type="pic" sz="quarter" idx="16" hasCustomPrompt="1"/>
          </p:nvPr>
        </p:nvSpPr>
        <p:spPr>
          <a:xfrm>
            <a:off x="4064002" y="1714500"/>
            <a:ext cx="4063999" cy="5143500"/>
          </a:xfrm>
          <a:solidFill>
            <a:srgbClr val="E0E0E0"/>
          </a:solidFill>
        </p:spPr>
        <p:txBody>
          <a:bodyPr anchor="ctr"/>
          <a:lstStyle>
            <a:lvl1pPr algn="ctr">
              <a:defRPr>
                <a:solidFill>
                  <a:schemeClr val="accent5"/>
                </a:solidFill>
              </a:defRPr>
            </a:lvl1pPr>
          </a:lstStyle>
          <a:p>
            <a:r>
              <a:rPr lang="en-US"/>
              <a:t>Place imagery here</a:t>
            </a:r>
          </a:p>
        </p:txBody>
      </p:sp>
      <p:sp>
        <p:nvSpPr>
          <p:cNvPr id="10" name="Picture Placeholder 10">
            <a:extLst>
              <a:ext uri="{FF2B5EF4-FFF2-40B4-BE49-F238E27FC236}">
                <a16:creationId xmlns:a16="http://schemas.microsoft.com/office/drawing/2014/main" id="{3F8B56AF-52AA-5E59-BA88-70404F278A0E}"/>
              </a:ext>
            </a:extLst>
          </p:cNvPr>
          <p:cNvSpPr>
            <a:spLocks noGrp="1"/>
          </p:cNvSpPr>
          <p:nvPr>
            <p:ph type="pic" sz="quarter" idx="17" hasCustomPrompt="1"/>
          </p:nvPr>
        </p:nvSpPr>
        <p:spPr>
          <a:xfrm>
            <a:off x="8128001" y="1714500"/>
            <a:ext cx="4063999" cy="5143500"/>
          </a:xfrm>
          <a:solidFill>
            <a:srgbClr val="E0E0E0"/>
          </a:solidFill>
        </p:spPr>
        <p:txBody>
          <a:bodyPr anchor="ctr"/>
          <a:lstStyle>
            <a:lvl1pPr algn="ctr">
              <a:defRPr>
                <a:solidFill>
                  <a:schemeClr val="accent5"/>
                </a:solidFill>
              </a:defRPr>
            </a:lvl1pPr>
          </a:lstStyle>
          <a:p>
            <a:r>
              <a:rPr lang="en-US"/>
              <a:t>Place imagery here</a:t>
            </a:r>
          </a:p>
        </p:txBody>
      </p:sp>
    </p:spTree>
    <p:extLst>
      <p:ext uri="{BB962C8B-B14F-4D97-AF65-F5344CB8AC3E}">
        <p14:creationId xmlns:p14="http://schemas.microsoft.com/office/powerpoint/2010/main" val="2262189376"/>
      </p:ext>
    </p:extLst>
  </p:cSld>
  <p:clrMapOvr>
    <a:masterClrMapping/>
  </p:clrMapOvr>
  <p:transition spd="med">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Title, names, 3 images">
    <p:spTree>
      <p:nvGrpSpPr>
        <p:cNvPr id="1" name=""/>
        <p:cNvGrpSpPr/>
        <p:nvPr/>
      </p:nvGrpSpPr>
      <p:grpSpPr>
        <a:xfrm>
          <a:off x="0" y="0"/>
          <a:ext cx="0" cy="0"/>
          <a:chOff x="0" y="0"/>
          <a:chExt cx="0" cy="0"/>
        </a:xfrm>
      </p:grpSpPr>
      <p:sp>
        <p:nvSpPr>
          <p:cNvPr id="5" name="Picture Placeholder 10">
            <a:extLst>
              <a:ext uri="{FF2B5EF4-FFF2-40B4-BE49-F238E27FC236}">
                <a16:creationId xmlns:a16="http://schemas.microsoft.com/office/drawing/2014/main" id="{468A48E8-BE84-7972-AB73-8E31C1C13499}"/>
              </a:ext>
            </a:extLst>
          </p:cNvPr>
          <p:cNvSpPr>
            <a:spLocks noGrp="1"/>
          </p:cNvSpPr>
          <p:nvPr>
            <p:ph type="pic" sz="quarter" idx="15" hasCustomPrompt="1"/>
          </p:nvPr>
        </p:nvSpPr>
        <p:spPr>
          <a:xfrm>
            <a:off x="1" y="1714500"/>
            <a:ext cx="4063999" cy="5143500"/>
          </a:xfrm>
          <a:solidFill>
            <a:srgbClr val="E0E0E0"/>
          </a:solidFill>
        </p:spPr>
        <p:txBody>
          <a:bodyPr anchor="ctr"/>
          <a:lstStyle>
            <a:lvl1pPr algn="ctr">
              <a:defRPr>
                <a:solidFill>
                  <a:schemeClr val="accent5"/>
                </a:solidFill>
              </a:defRPr>
            </a:lvl1pPr>
          </a:lstStyle>
          <a:p>
            <a:r>
              <a:rPr lang="en-US"/>
              <a:t>Place imagery here</a:t>
            </a:r>
          </a:p>
        </p:txBody>
      </p:sp>
      <p:sp>
        <p:nvSpPr>
          <p:cNvPr id="9" name="Picture Placeholder 10">
            <a:extLst>
              <a:ext uri="{FF2B5EF4-FFF2-40B4-BE49-F238E27FC236}">
                <a16:creationId xmlns:a16="http://schemas.microsoft.com/office/drawing/2014/main" id="{1D9D1164-4A93-B0E2-6D25-F8864846A006}"/>
              </a:ext>
            </a:extLst>
          </p:cNvPr>
          <p:cNvSpPr>
            <a:spLocks noGrp="1"/>
          </p:cNvSpPr>
          <p:nvPr userDrawn="1">
            <p:ph type="pic" sz="quarter" idx="16" hasCustomPrompt="1"/>
          </p:nvPr>
        </p:nvSpPr>
        <p:spPr>
          <a:xfrm>
            <a:off x="4064002" y="1714500"/>
            <a:ext cx="4063999" cy="5143500"/>
          </a:xfrm>
          <a:solidFill>
            <a:srgbClr val="E0E0E0"/>
          </a:solidFill>
        </p:spPr>
        <p:txBody>
          <a:bodyPr anchor="ctr"/>
          <a:lstStyle>
            <a:lvl1pPr algn="ctr">
              <a:defRPr>
                <a:solidFill>
                  <a:schemeClr val="accent5"/>
                </a:solidFill>
              </a:defRPr>
            </a:lvl1pPr>
          </a:lstStyle>
          <a:p>
            <a:r>
              <a:rPr lang="en-US"/>
              <a:t>Place imagery here</a:t>
            </a:r>
          </a:p>
        </p:txBody>
      </p:sp>
      <p:sp>
        <p:nvSpPr>
          <p:cNvPr id="10" name="Picture Placeholder 10">
            <a:extLst>
              <a:ext uri="{FF2B5EF4-FFF2-40B4-BE49-F238E27FC236}">
                <a16:creationId xmlns:a16="http://schemas.microsoft.com/office/drawing/2014/main" id="{3F8B56AF-52AA-5E59-BA88-70404F278A0E}"/>
              </a:ext>
            </a:extLst>
          </p:cNvPr>
          <p:cNvSpPr>
            <a:spLocks noGrp="1"/>
          </p:cNvSpPr>
          <p:nvPr>
            <p:ph type="pic" sz="quarter" idx="17" hasCustomPrompt="1"/>
          </p:nvPr>
        </p:nvSpPr>
        <p:spPr>
          <a:xfrm>
            <a:off x="8128001" y="1714500"/>
            <a:ext cx="4063999" cy="5143500"/>
          </a:xfrm>
          <a:solidFill>
            <a:srgbClr val="E0E0E0"/>
          </a:solidFill>
        </p:spPr>
        <p:txBody>
          <a:bodyPr anchor="ctr"/>
          <a:lstStyle>
            <a:lvl1pPr algn="ctr">
              <a:defRPr>
                <a:solidFill>
                  <a:schemeClr val="accent5"/>
                </a:solidFill>
              </a:defRPr>
            </a:lvl1pPr>
          </a:lstStyle>
          <a:p>
            <a:r>
              <a:rPr lang="en-US"/>
              <a:t>Place imagery here</a:t>
            </a:r>
          </a:p>
        </p:txBody>
      </p:sp>
      <p:sp>
        <p:nvSpPr>
          <p:cNvPr id="12" name="Text Placeholder 5">
            <a:extLst>
              <a:ext uri="{FF2B5EF4-FFF2-40B4-BE49-F238E27FC236}">
                <a16:creationId xmlns:a16="http://schemas.microsoft.com/office/drawing/2014/main" id="{AAF9F0B2-E79B-2280-4DAE-E1C97D65A5CC}"/>
              </a:ext>
            </a:extLst>
          </p:cNvPr>
          <p:cNvSpPr>
            <a:spLocks noGrp="1"/>
          </p:cNvSpPr>
          <p:nvPr>
            <p:ph type="body" sz="quarter" idx="18"/>
          </p:nvPr>
        </p:nvSpPr>
        <p:spPr>
          <a:xfrm>
            <a:off x="287999" y="1212112"/>
            <a:ext cx="3484733" cy="350875"/>
          </a:xfrm>
        </p:spPr>
        <p:txBody>
          <a:bodyPr anchor="t" anchorCtr="0"/>
          <a:lstStyle>
            <a:lvl1pPr>
              <a:lnSpc>
                <a:spcPct val="110000"/>
              </a:lnSpc>
              <a:spcBef>
                <a:spcPts val="0"/>
              </a:spcBef>
              <a:spcAft>
                <a:spcPts val="600"/>
              </a:spcAft>
              <a:defRPr sz="1800">
                <a:solidFill>
                  <a:schemeClr val="tx1"/>
                </a:solidFill>
              </a:defRPr>
            </a:lvl1pPr>
            <a:lvl2pPr marL="127990" indent="-127990">
              <a:lnSpc>
                <a:spcPct val="110000"/>
              </a:lnSpc>
              <a:spcBef>
                <a:spcPts val="0"/>
              </a:spcBef>
              <a:spcAft>
                <a:spcPts val="600"/>
              </a:spcAft>
              <a:defRPr sz="1800">
                <a:solidFill>
                  <a:schemeClr val="tx1"/>
                </a:solidFill>
              </a:defRPr>
            </a:lvl2pPr>
            <a:lvl3pPr marL="255981" indent="-127990">
              <a:lnSpc>
                <a:spcPct val="110000"/>
              </a:lnSpc>
              <a:spcBef>
                <a:spcPts val="0"/>
              </a:spcBef>
              <a:spcAft>
                <a:spcPts val="600"/>
              </a:spcAft>
              <a:defRPr sz="1800">
                <a:solidFill>
                  <a:schemeClr val="tx1"/>
                </a:solidFill>
              </a:defRPr>
            </a:lvl3pPr>
            <a:lvl4pPr marL="383971" indent="-127990">
              <a:lnSpc>
                <a:spcPct val="110000"/>
              </a:lnSpc>
              <a:spcBef>
                <a:spcPts val="0"/>
              </a:spcBef>
              <a:spcAft>
                <a:spcPts val="600"/>
              </a:spcAft>
              <a:defRPr sz="1800">
                <a:solidFill>
                  <a:schemeClr val="tx1"/>
                </a:solidFill>
              </a:defRPr>
            </a:lvl4pPr>
            <a:lvl5pPr>
              <a:lnSpc>
                <a:spcPct val="110000"/>
              </a:lnSpc>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Text Placeholder 5">
            <a:extLst>
              <a:ext uri="{FF2B5EF4-FFF2-40B4-BE49-F238E27FC236}">
                <a16:creationId xmlns:a16="http://schemas.microsoft.com/office/drawing/2014/main" id="{C9B21D27-BCEE-C074-614C-F99B502BD502}"/>
              </a:ext>
            </a:extLst>
          </p:cNvPr>
          <p:cNvSpPr>
            <a:spLocks noGrp="1"/>
          </p:cNvSpPr>
          <p:nvPr>
            <p:ph type="body" sz="quarter" idx="19"/>
          </p:nvPr>
        </p:nvSpPr>
        <p:spPr>
          <a:xfrm>
            <a:off x="4355270" y="1212112"/>
            <a:ext cx="3481463" cy="350875"/>
          </a:xfrm>
        </p:spPr>
        <p:txBody>
          <a:bodyPr anchor="t" anchorCtr="0"/>
          <a:lstStyle>
            <a:lvl1pPr>
              <a:lnSpc>
                <a:spcPct val="110000"/>
              </a:lnSpc>
              <a:spcBef>
                <a:spcPts val="0"/>
              </a:spcBef>
              <a:spcAft>
                <a:spcPts val="600"/>
              </a:spcAft>
              <a:defRPr sz="1800">
                <a:solidFill>
                  <a:schemeClr val="tx1"/>
                </a:solidFill>
              </a:defRPr>
            </a:lvl1pPr>
            <a:lvl2pPr marL="127990" indent="-127990">
              <a:lnSpc>
                <a:spcPct val="110000"/>
              </a:lnSpc>
              <a:spcBef>
                <a:spcPts val="0"/>
              </a:spcBef>
              <a:spcAft>
                <a:spcPts val="600"/>
              </a:spcAft>
              <a:defRPr sz="1800">
                <a:solidFill>
                  <a:schemeClr val="tx1"/>
                </a:solidFill>
              </a:defRPr>
            </a:lvl2pPr>
            <a:lvl3pPr marL="255981" indent="-127990">
              <a:lnSpc>
                <a:spcPct val="110000"/>
              </a:lnSpc>
              <a:spcBef>
                <a:spcPts val="0"/>
              </a:spcBef>
              <a:spcAft>
                <a:spcPts val="600"/>
              </a:spcAft>
              <a:defRPr sz="1800">
                <a:solidFill>
                  <a:schemeClr val="tx1"/>
                </a:solidFill>
              </a:defRPr>
            </a:lvl3pPr>
            <a:lvl4pPr marL="383971" indent="-127990">
              <a:lnSpc>
                <a:spcPct val="110000"/>
              </a:lnSpc>
              <a:spcBef>
                <a:spcPts val="0"/>
              </a:spcBef>
              <a:spcAft>
                <a:spcPts val="600"/>
              </a:spcAft>
              <a:defRPr sz="1800">
                <a:solidFill>
                  <a:schemeClr val="tx1"/>
                </a:solidFill>
              </a:defRPr>
            </a:lvl4pPr>
            <a:lvl5pPr>
              <a:lnSpc>
                <a:spcPct val="110000"/>
              </a:lnSpc>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6" name="Text Placeholder 5">
            <a:extLst>
              <a:ext uri="{FF2B5EF4-FFF2-40B4-BE49-F238E27FC236}">
                <a16:creationId xmlns:a16="http://schemas.microsoft.com/office/drawing/2014/main" id="{06FF59F3-4E78-4974-C05E-2C2C59B1D5AA}"/>
              </a:ext>
            </a:extLst>
          </p:cNvPr>
          <p:cNvSpPr>
            <a:spLocks noGrp="1"/>
          </p:cNvSpPr>
          <p:nvPr>
            <p:ph type="body" sz="quarter" idx="20"/>
          </p:nvPr>
        </p:nvSpPr>
        <p:spPr>
          <a:xfrm>
            <a:off x="8423237" y="1212112"/>
            <a:ext cx="3481463" cy="350875"/>
          </a:xfrm>
        </p:spPr>
        <p:txBody>
          <a:bodyPr anchor="t" anchorCtr="0"/>
          <a:lstStyle>
            <a:lvl1pPr>
              <a:lnSpc>
                <a:spcPct val="110000"/>
              </a:lnSpc>
              <a:spcBef>
                <a:spcPts val="0"/>
              </a:spcBef>
              <a:spcAft>
                <a:spcPts val="600"/>
              </a:spcAft>
              <a:defRPr sz="1800">
                <a:solidFill>
                  <a:schemeClr val="tx1"/>
                </a:solidFill>
              </a:defRPr>
            </a:lvl1pPr>
            <a:lvl2pPr marL="127990" indent="-127990">
              <a:lnSpc>
                <a:spcPct val="110000"/>
              </a:lnSpc>
              <a:spcBef>
                <a:spcPts val="0"/>
              </a:spcBef>
              <a:spcAft>
                <a:spcPts val="600"/>
              </a:spcAft>
              <a:defRPr sz="1800">
                <a:solidFill>
                  <a:schemeClr val="tx1"/>
                </a:solidFill>
              </a:defRPr>
            </a:lvl2pPr>
            <a:lvl3pPr marL="255981" indent="-127990">
              <a:lnSpc>
                <a:spcPct val="110000"/>
              </a:lnSpc>
              <a:spcBef>
                <a:spcPts val="0"/>
              </a:spcBef>
              <a:spcAft>
                <a:spcPts val="600"/>
              </a:spcAft>
              <a:defRPr sz="1800">
                <a:solidFill>
                  <a:schemeClr val="tx1"/>
                </a:solidFill>
              </a:defRPr>
            </a:lvl3pPr>
            <a:lvl4pPr marL="383971" indent="-127990">
              <a:lnSpc>
                <a:spcPct val="110000"/>
              </a:lnSpc>
              <a:spcBef>
                <a:spcPts val="0"/>
              </a:spcBef>
              <a:spcAft>
                <a:spcPts val="600"/>
              </a:spcAft>
              <a:defRPr sz="1800">
                <a:solidFill>
                  <a:schemeClr val="tx1"/>
                </a:solidFill>
              </a:defRPr>
            </a:lvl4pPr>
            <a:lvl5pPr>
              <a:lnSpc>
                <a:spcPct val="110000"/>
              </a:lnSpc>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7" name="Title 1">
            <a:extLst>
              <a:ext uri="{FF2B5EF4-FFF2-40B4-BE49-F238E27FC236}">
                <a16:creationId xmlns:a16="http://schemas.microsoft.com/office/drawing/2014/main" id="{13CAF370-33EE-D67D-E96F-733E956E216E}"/>
              </a:ext>
            </a:extLst>
          </p:cNvPr>
          <p:cNvSpPr>
            <a:spLocks noGrp="1"/>
          </p:cNvSpPr>
          <p:nvPr>
            <p:ph type="title"/>
          </p:nvPr>
        </p:nvSpPr>
        <p:spPr>
          <a:xfrm>
            <a:off x="268951" y="198288"/>
            <a:ext cx="11635749" cy="639913"/>
          </a:xfrm>
        </p:spPr>
        <p:txBody>
          <a:bodyPr rIns="457200"/>
          <a:lstStyle>
            <a:lvl1pPr>
              <a:lnSpc>
                <a:spcPct val="100000"/>
              </a:lnSpc>
              <a:defRPr>
                <a:solidFill>
                  <a:schemeClr val="tx2"/>
                </a:solidFill>
              </a:defRPr>
            </a:lvl1pPr>
          </a:lstStyle>
          <a:p>
            <a:r>
              <a:rPr lang="en-US" dirty="0"/>
              <a:t>Click to edit Master title style</a:t>
            </a:r>
          </a:p>
        </p:txBody>
      </p:sp>
    </p:spTree>
    <p:extLst>
      <p:ext uri="{BB962C8B-B14F-4D97-AF65-F5344CB8AC3E}">
        <p14:creationId xmlns:p14="http://schemas.microsoft.com/office/powerpoint/2010/main" val="1094818886"/>
      </p:ext>
    </p:extLst>
  </p:cSld>
  <p:clrMapOvr>
    <a:masterClrMapping/>
  </p:clrMapOvr>
  <p:transition spd="med">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Title, 4 images">
    <p:spTree>
      <p:nvGrpSpPr>
        <p:cNvPr id="1" name=""/>
        <p:cNvGrpSpPr/>
        <p:nvPr/>
      </p:nvGrpSpPr>
      <p:grpSpPr>
        <a:xfrm>
          <a:off x="0" y="0"/>
          <a:ext cx="0" cy="0"/>
          <a:chOff x="0" y="0"/>
          <a:chExt cx="0" cy="0"/>
        </a:xfrm>
      </p:grpSpPr>
      <p:sp>
        <p:nvSpPr>
          <p:cNvPr id="5" name="Picture Placeholder 10">
            <a:extLst>
              <a:ext uri="{FF2B5EF4-FFF2-40B4-BE49-F238E27FC236}">
                <a16:creationId xmlns:a16="http://schemas.microsoft.com/office/drawing/2014/main" id="{468A48E8-BE84-7972-AB73-8E31C1C13499}"/>
              </a:ext>
            </a:extLst>
          </p:cNvPr>
          <p:cNvSpPr>
            <a:spLocks noGrp="1"/>
          </p:cNvSpPr>
          <p:nvPr>
            <p:ph type="pic" sz="quarter" idx="15" hasCustomPrompt="1"/>
          </p:nvPr>
        </p:nvSpPr>
        <p:spPr>
          <a:xfrm>
            <a:off x="1" y="1714500"/>
            <a:ext cx="3047603" cy="5143500"/>
          </a:xfrm>
          <a:solidFill>
            <a:srgbClr val="E0E0E0"/>
          </a:solidFill>
        </p:spPr>
        <p:txBody>
          <a:bodyPr anchor="ctr"/>
          <a:lstStyle>
            <a:lvl1pPr algn="ctr">
              <a:defRPr>
                <a:solidFill>
                  <a:schemeClr val="accent5"/>
                </a:solidFill>
              </a:defRPr>
            </a:lvl1pPr>
          </a:lstStyle>
          <a:p>
            <a:r>
              <a:rPr lang="en-US"/>
              <a:t>Place imagery here</a:t>
            </a:r>
          </a:p>
        </p:txBody>
      </p:sp>
      <p:sp>
        <p:nvSpPr>
          <p:cNvPr id="3" name="Title 1">
            <a:extLst>
              <a:ext uri="{FF2B5EF4-FFF2-40B4-BE49-F238E27FC236}">
                <a16:creationId xmlns:a16="http://schemas.microsoft.com/office/drawing/2014/main" id="{63BB8FDD-3412-E9EE-8A7C-A6A76F2B68D8}"/>
              </a:ext>
            </a:extLst>
          </p:cNvPr>
          <p:cNvSpPr>
            <a:spLocks noGrp="1"/>
          </p:cNvSpPr>
          <p:nvPr>
            <p:ph type="title"/>
          </p:nvPr>
        </p:nvSpPr>
        <p:spPr>
          <a:xfrm>
            <a:off x="268951" y="198288"/>
            <a:ext cx="11635749" cy="1237108"/>
          </a:xfrm>
        </p:spPr>
        <p:txBody>
          <a:bodyPr rIns="457200"/>
          <a:lstStyle>
            <a:lvl1pPr>
              <a:lnSpc>
                <a:spcPct val="100000"/>
              </a:lnSpc>
              <a:defRPr>
                <a:solidFill>
                  <a:schemeClr val="tx2"/>
                </a:solidFill>
              </a:defRPr>
            </a:lvl1pPr>
          </a:lstStyle>
          <a:p>
            <a:r>
              <a:rPr lang="en-US" dirty="0"/>
              <a:t>Click to edit Master title style</a:t>
            </a:r>
          </a:p>
        </p:txBody>
      </p:sp>
      <p:sp>
        <p:nvSpPr>
          <p:cNvPr id="2" name="Picture Placeholder 10">
            <a:extLst>
              <a:ext uri="{FF2B5EF4-FFF2-40B4-BE49-F238E27FC236}">
                <a16:creationId xmlns:a16="http://schemas.microsoft.com/office/drawing/2014/main" id="{D498F1FB-22B3-9AAC-6790-A9D6D32D4562}"/>
              </a:ext>
            </a:extLst>
          </p:cNvPr>
          <p:cNvSpPr>
            <a:spLocks noGrp="1"/>
          </p:cNvSpPr>
          <p:nvPr>
            <p:ph type="pic" sz="quarter" idx="16" hasCustomPrompt="1"/>
          </p:nvPr>
        </p:nvSpPr>
        <p:spPr>
          <a:xfrm>
            <a:off x="3048397" y="1714500"/>
            <a:ext cx="3047603" cy="5143500"/>
          </a:xfrm>
          <a:solidFill>
            <a:srgbClr val="E0E0E0"/>
          </a:solidFill>
        </p:spPr>
        <p:txBody>
          <a:bodyPr anchor="ctr"/>
          <a:lstStyle>
            <a:lvl1pPr algn="ctr">
              <a:defRPr>
                <a:solidFill>
                  <a:schemeClr val="accent5"/>
                </a:solidFill>
              </a:defRPr>
            </a:lvl1pPr>
          </a:lstStyle>
          <a:p>
            <a:r>
              <a:rPr lang="en-US"/>
              <a:t>Place imagery here</a:t>
            </a:r>
          </a:p>
        </p:txBody>
      </p:sp>
      <p:sp>
        <p:nvSpPr>
          <p:cNvPr id="4" name="Picture Placeholder 10">
            <a:extLst>
              <a:ext uri="{FF2B5EF4-FFF2-40B4-BE49-F238E27FC236}">
                <a16:creationId xmlns:a16="http://schemas.microsoft.com/office/drawing/2014/main" id="{5CAB4620-2F71-B201-4FA4-5417D584CB13}"/>
              </a:ext>
            </a:extLst>
          </p:cNvPr>
          <p:cNvSpPr>
            <a:spLocks noGrp="1"/>
          </p:cNvSpPr>
          <p:nvPr>
            <p:ph type="pic" sz="quarter" idx="17" hasCustomPrompt="1"/>
          </p:nvPr>
        </p:nvSpPr>
        <p:spPr>
          <a:xfrm>
            <a:off x="6096000" y="1714500"/>
            <a:ext cx="3047603" cy="5143500"/>
          </a:xfrm>
          <a:solidFill>
            <a:srgbClr val="E0E0E0"/>
          </a:solidFill>
        </p:spPr>
        <p:txBody>
          <a:bodyPr anchor="ctr"/>
          <a:lstStyle>
            <a:lvl1pPr algn="ctr">
              <a:defRPr>
                <a:solidFill>
                  <a:schemeClr val="accent5"/>
                </a:solidFill>
              </a:defRPr>
            </a:lvl1pPr>
          </a:lstStyle>
          <a:p>
            <a:r>
              <a:rPr lang="en-US"/>
              <a:t>Place imagery here</a:t>
            </a:r>
          </a:p>
        </p:txBody>
      </p:sp>
      <p:sp>
        <p:nvSpPr>
          <p:cNvPr id="6" name="Picture Placeholder 10">
            <a:extLst>
              <a:ext uri="{FF2B5EF4-FFF2-40B4-BE49-F238E27FC236}">
                <a16:creationId xmlns:a16="http://schemas.microsoft.com/office/drawing/2014/main" id="{40DA3C1D-4FE8-61BF-7D06-224706641BF0}"/>
              </a:ext>
            </a:extLst>
          </p:cNvPr>
          <p:cNvSpPr>
            <a:spLocks noGrp="1"/>
          </p:cNvSpPr>
          <p:nvPr>
            <p:ph type="pic" sz="quarter" idx="18" hasCustomPrompt="1"/>
          </p:nvPr>
        </p:nvSpPr>
        <p:spPr>
          <a:xfrm>
            <a:off x="9144397" y="1714500"/>
            <a:ext cx="3047603" cy="5143500"/>
          </a:xfrm>
          <a:solidFill>
            <a:srgbClr val="E0E0E0"/>
          </a:solidFill>
        </p:spPr>
        <p:txBody>
          <a:bodyPr anchor="ctr"/>
          <a:lstStyle>
            <a:lvl1pPr algn="ctr">
              <a:defRPr>
                <a:solidFill>
                  <a:schemeClr val="accent5"/>
                </a:solidFill>
              </a:defRPr>
            </a:lvl1pPr>
          </a:lstStyle>
          <a:p>
            <a:r>
              <a:rPr lang="en-US"/>
              <a:t>Place imagery here</a:t>
            </a:r>
          </a:p>
        </p:txBody>
      </p:sp>
    </p:spTree>
    <p:extLst>
      <p:ext uri="{BB962C8B-B14F-4D97-AF65-F5344CB8AC3E}">
        <p14:creationId xmlns:p14="http://schemas.microsoft.com/office/powerpoint/2010/main" val="3146266079"/>
      </p:ext>
    </p:extLst>
  </p:cSld>
  <p:clrMapOvr>
    <a:masterClrMapping/>
  </p:clrMapOvr>
  <p:transition spd="med">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Title, names, 4 images">
    <p:spTree>
      <p:nvGrpSpPr>
        <p:cNvPr id="1" name=""/>
        <p:cNvGrpSpPr/>
        <p:nvPr/>
      </p:nvGrpSpPr>
      <p:grpSpPr>
        <a:xfrm>
          <a:off x="0" y="0"/>
          <a:ext cx="0" cy="0"/>
          <a:chOff x="0" y="0"/>
          <a:chExt cx="0" cy="0"/>
        </a:xfrm>
      </p:grpSpPr>
      <p:sp>
        <p:nvSpPr>
          <p:cNvPr id="5" name="Picture Placeholder 10">
            <a:extLst>
              <a:ext uri="{FF2B5EF4-FFF2-40B4-BE49-F238E27FC236}">
                <a16:creationId xmlns:a16="http://schemas.microsoft.com/office/drawing/2014/main" id="{468A48E8-BE84-7972-AB73-8E31C1C13499}"/>
              </a:ext>
            </a:extLst>
          </p:cNvPr>
          <p:cNvSpPr>
            <a:spLocks noGrp="1"/>
          </p:cNvSpPr>
          <p:nvPr>
            <p:ph type="pic" sz="quarter" idx="15" hasCustomPrompt="1"/>
          </p:nvPr>
        </p:nvSpPr>
        <p:spPr>
          <a:xfrm>
            <a:off x="1" y="1714500"/>
            <a:ext cx="3047603" cy="5143500"/>
          </a:xfrm>
          <a:solidFill>
            <a:srgbClr val="E0E0E0"/>
          </a:solidFill>
        </p:spPr>
        <p:txBody>
          <a:bodyPr anchor="ctr"/>
          <a:lstStyle>
            <a:lvl1pPr algn="ctr">
              <a:defRPr>
                <a:solidFill>
                  <a:schemeClr val="accent5"/>
                </a:solidFill>
              </a:defRPr>
            </a:lvl1pPr>
          </a:lstStyle>
          <a:p>
            <a:r>
              <a:rPr lang="en-US"/>
              <a:t>Place imagery here</a:t>
            </a:r>
          </a:p>
        </p:txBody>
      </p:sp>
      <p:sp>
        <p:nvSpPr>
          <p:cNvPr id="2" name="Picture Placeholder 10">
            <a:extLst>
              <a:ext uri="{FF2B5EF4-FFF2-40B4-BE49-F238E27FC236}">
                <a16:creationId xmlns:a16="http://schemas.microsoft.com/office/drawing/2014/main" id="{D498F1FB-22B3-9AAC-6790-A9D6D32D4562}"/>
              </a:ext>
            </a:extLst>
          </p:cNvPr>
          <p:cNvSpPr>
            <a:spLocks noGrp="1"/>
          </p:cNvSpPr>
          <p:nvPr>
            <p:ph type="pic" sz="quarter" idx="16" hasCustomPrompt="1"/>
          </p:nvPr>
        </p:nvSpPr>
        <p:spPr>
          <a:xfrm>
            <a:off x="3048397" y="1714500"/>
            <a:ext cx="3047603" cy="5143500"/>
          </a:xfrm>
          <a:solidFill>
            <a:srgbClr val="E0E0E0"/>
          </a:solidFill>
        </p:spPr>
        <p:txBody>
          <a:bodyPr anchor="ctr"/>
          <a:lstStyle>
            <a:lvl1pPr algn="ctr">
              <a:defRPr>
                <a:solidFill>
                  <a:schemeClr val="accent5"/>
                </a:solidFill>
              </a:defRPr>
            </a:lvl1pPr>
          </a:lstStyle>
          <a:p>
            <a:r>
              <a:rPr lang="en-US"/>
              <a:t>Place imagery here</a:t>
            </a:r>
          </a:p>
        </p:txBody>
      </p:sp>
      <p:sp>
        <p:nvSpPr>
          <p:cNvPr id="4" name="Picture Placeholder 10">
            <a:extLst>
              <a:ext uri="{FF2B5EF4-FFF2-40B4-BE49-F238E27FC236}">
                <a16:creationId xmlns:a16="http://schemas.microsoft.com/office/drawing/2014/main" id="{5CAB4620-2F71-B201-4FA4-5417D584CB13}"/>
              </a:ext>
            </a:extLst>
          </p:cNvPr>
          <p:cNvSpPr>
            <a:spLocks noGrp="1"/>
          </p:cNvSpPr>
          <p:nvPr>
            <p:ph type="pic" sz="quarter" idx="17" hasCustomPrompt="1"/>
          </p:nvPr>
        </p:nvSpPr>
        <p:spPr>
          <a:xfrm>
            <a:off x="6096000" y="1714500"/>
            <a:ext cx="3047603" cy="5143500"/>
          </a:xfrm>
          <a:solidFill>
            <a:srgbClr val="E0E0E0"/>
          </a:solidFill>
        </p:spPr>
        <p:txBody>
          <a:bodyPr anchor="ctr"/>
          <a:lstStyle>
            <a:lvl1pPr algn="ctr">
              <a:defRPr>
                <a:solidFill>
                  <a:schemeClr val="accent5"/>
                </a:solidFill>
              </a:defRPr>
            </a:lvl1pPr>
          </a:lstStyle>
          <a:p>
            <a:r>
              <a:rPr lang="en-US"/>
              <a:t>Place imagery here</a:t>
            </a:r>
          </a:p>
        </p:txBody>
      </p:sp>
      <p:sp>
        <p:nvSpPr>
          <p:cNvPr id="6" name="Picture Placeholder 10">
            <a:extLst>
              <a:ext uri="{FF2B5EF4-FFF2-40B4-BE49-F238E27FC236}">
                <a16:creationId xmlns:a16="http://schemas.microsoft.com/office/drawing/2014/main" id="{40DA3C1D-4FE8-61BF-7D06-224706641BF0}"/>
              </a:ext>
            </a:extLst>
          </p:cNvPr>
          <p:cNvSpPr>
            <a:spLocks noGrp="1"/>
          </p:cNvSpPr>
          <p:nvPr>
            <p:ph type="pic" sz="quarter" idx="18" hasCustomPrompt="1"/>
          </p:nvPr>
        </p:nvSpPr>
        <p:spPr>
          <a:xfrm>
            <a:off x="9144397" y="1714500"/>
            <a:ext cx="3047603" cy="5143500"/>
          </a:xfrm>
          <a:solidFill>
            <a:srgbClr val="E0E0E0"/>
          </a:solidFill>
        </p:spPr>
        <p:txBody>
          <a:bodyPr anchor="ctr"/>
          <a:lstStyle>
            <a:lvl1pPr algn="ctr">
              <a:defRPr>
                <a:solidFill>
                  <a:schemeClr val="accent5"/>
                </a:solidFill>
              </a:defRPr>
            </a:lvl1pPr>
          </a:lstStyle>
          <a:p>
            <a:r>
              <a:rPr lang="en-US"/>
              <a:t>Place imagery here</a:t>
            </a:r>
          </a:p>
        </p:txBody>
      </p:sp>
      <p:sp>
        <p:nvSpPr>
          <p:cNvPr id="7" name="Text Placeholder 5">
            <a:extLst>
              <a:ext uri="{FF2B5EF4-FFF2-40B4-BE49-F238E27FC236}">
                <a16:creationId xmlns:a16="http://schemas.microsoft.com/office/drawing/2014/main" id="{BF168869-82BA-2297-7E72-FE2F22677BCF}"/>
              </a:ext>
            </a:extLst>
          </p:cNvPr>
          <p:cNvSpPr>
            <a:spLocks noGrp="1"/>
          </p:cNvSpPr>
          <p:nvPr>
            <p:ph type="body" sz="quarter" idx="19"/>
          </p:nvPr>
        </p:nvSpPr>
        <p:spPr>
          <a:xfrm>
            <a:off x="287999" y="1212112"/>
            <a:ext cx="2473891" cy="350875"/>
          </a:xfrm>
        </p:spPr>
        <p:txBody>
          <a:bodyPr anchor="t" anchorCtr="0"/>
          <a:lstStyle>
            <a:lvl1pPr>
              <a:lnSpc>
                <a:spcPct val="110000"/>
              </a:lnSpc>
              <a:spcBef>
                <a:spcPts val="0"/>
              </a:spcBef>
              <a:spcAft>
                <a:spcPts val="600"/>
              </a:spcAft>
              <a:defRPr sz="1800">
                <a:solidFill>
                  <a:schemeClr val="tx1"/>
                </a:solidFill>
              </a:defRPr>
            </a:lvl1pPr>
            <a:lvl2pPr marL="127990" indent="-127990">
              <a:lnSpc>
                <a:spcPct val="110000"/>
              </a:lnSpc>
              <a:spcBef>
                <a:spcPts val="0"/>
              </a:spcBef>
              <a:spcAft>
                <a:spcPts val="600"/>
              </a:spcAft>
              <a:defRPr sz="1800">
                <a:solidFill>
                  <a:schemeClr val="tx1"/>
                </a:solidFill>
              </a:defRPr>
            </a:lvl2pPr>
            <a:lvl3pPr marL="255981" indent="-127990">
              <a:lnSpc>
                <a:spcPct val="110000"/>
              </a:lnSpc>
              <a:spcBef>
                <a:spcPts val="0"/>
              </a:spcBef>
              <a:spcAft>
                <a:spcPts val="600"/>
              </a:spcAft>
              <a:defRPr sz="1800">
                <a:solidFill>
                  <a:schemeClr val="tx1"/>
                </a:solidFill>
              </a:defRPr>
            </a:lvl3pPr>
            <a:lvl4pPr marL="383971" indent="-127990">
              <a:lnSpc>
                <a:spcPct val="110000"/>
              </a:lnSpc>
              <a:spcBef>
                <a:spcPts val="0"/>
              </a:spcBef>
              <a:spcAft>
                <a:spcPts val="600"/>
              </a:spcAft>
              <a:defRPr sz="1800">
                <a:solidFill>
                  <a:schemeClr val="tx1"/>
                </a:solidFill>
              </a:defRPr>
            </a:lvl4pPr>
            <a:lvl5pPr>
              <a:lnSpc>
                <a:spcPct val="110000"/>
              </a:lnSpc>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Title 1">
            <a:extLst>
              <a:ext uri="{FF2B5EF4-FFF2-40B4-BE49-F238E27FC236}">
                <a16:creationId xmlns:a16="http://schemas.microsoft.com/office/drawing/2014/main" id="{6E7519B3-44AE-7C8E-AE29-6E9908A863BE}"/>
              </a:ext>
            </a:extLst>
          </p:cNvPr>
          <p:cNvSpPr>
            <a:spLocks noGrp="1"/>
          </p:cNvSpPr>
          <p:nvPr>
            <p:ph type="title"/>
          </p:nvPr>
        </p:nvSpPr>
        <p:spPr>
          <a:xfrm>
            <a:off x="268951" y="198288"/>
            <a:ext cx="11635749" cy="639913"/>
          </a:xfrm>
        </p:spPr>
        <p:txBody>
          <a:bodyPr rIns="457200"/>
          <a:lstStyle>
            <a:lvl1pPr>
              <a:lnSpc>
                <a:spcPct val="100000"/>
              </a:lnSpc>
              <a:defRPr>
                <a:solidFill>
                  <a:schemeClr val="tx2"/>
                </a:solidFill>
              </a:defRPr>
            </a:lvl1pPr>
          </a:lstStyle>
          <a:p>
            <a:r>
              <a:rPr lang="en-US" dirty="0"/>
              <a:t>Click to edit Master title style</a:t>
            </a:r>
          </a:p>
        </p:txBody>
      </p:sp>
      <p:sp>
        <p:nvSpPr>
          <p:cNvPr id="11" name="Text Placeholder 5">
            <a:extLst>
              <a:ext uri="{FF2B5EF4-FFF2-40B4-BE49-F238E27FC236}">
                <a16:creationId xmlns:a16="http://schemas.microsoft.com/office/drawing/2014/main" id="{62E62052-683C-471D-3996-B3F66EC7712C}"/>
              </a:ext>
            </a:extLst>
          </p:cNvPr>
          <p:cNvSpPr>
            <a:spLocks noGrp="1"/>
          </p:cNvSpPr>
          <p:nvPr>
            <p:ph type="body" sz="quarter" idx="20"/>
          </p:nvPr>
        </p:nvSpPr>
        <p:spPr>
          <a:xfrm>
            <a:off x="3335253" y="1212112"/>
            <a:ext cx="2473891" cy="350875"/>
          </a:xfrm>
        </p:spPr>
        <p:txBody>
          <a:bodyPr anchor="t" anchorCtr="0"/>
          <a:lstStyle>
            <a:lvl1pPr>
              <a:lnSpc>
                <a:spcPct val="110000"/>
              </a:lnSpc>
              <a:spcBef>
                <a:spcPts val="0"/>
              </a:spcBef>
              <a:spcAft>
                <a:spcPts val="600"/>
              </a:spcAft>
              <a:defRPr sz="1800">
                <a:solidFill>
                  <a:schemeClr val="tx1"/>
                </a:solidFill>
              </a:defRPr>
            </a:lvl1pPr>
            <a:lvl2pPr marL="127990" indent="-127990">
              <a:lnSpc>
                <a:spcPct val="110000"/>
              </a:lnSpc>
              <a:spcBef>
                <a:spcPts val="0"/>
              </a:spcBef>
              <a:spcAft>
                <a:spcPts val="600"/>
              </a:spcAft>
              <a:defRPr sz="1800">
                <a:solidFill>
                  <a:schemeClr val="tx1"/>
                </a:solidFill>
              </a:defRPr>
            </a:lvl2pPr>
            <a:lvl3pPr marL="255981" indent="-127990">
              <a:lnSpc>
                <a:spcPct val="110000"/>
              </a:lnSpc>
              <a:spcBef>
                <a:spcPts val="0"/>
              </a:spcBef>
              <a:spcAft>
                <a:spcPts val="600"/>
              </a:spcAft>
              <a:defRPr sz="1800">
                <a:solidFill>
                  <a:schemeClr val="tx1"/>
                </a:solidFill>
              </a:defRPr>
            </a:lvl3pPr>
            <a:lvl4pPr marL="383971" indent="-127990">
              <a:lnSpc>
                <a:spcPct val="110000"/>
              </a:lnSpc>
              <a:spcBef>
                <a:spcPts val="0"/>
              </a:spcBef>
              <a:spcAft>
                <a:spcPts val="600"/>
              </a:spcAft>
              <a:defRPr sz="1800">
                <a:solidFill>
                  <a:schemeClr val="tx1"/>
                </a:solidFill>
              </a:defRPr>
            </a:lvl4pPr>
            <a:lvl5pPr>
              <a:lnSpc>
                <a:spcPct val="110000"/>
              </a:lnSpc>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5">
            <a:extLst>
              <a:ext uri="{FF2B5EF4-FFF2-40B4-BE49-F238E27FC236}">
                <a16:creationId xmlns:a16="http://schemas.microsoft.com/office/drawing/2014/main" id="{2DCDD7D6-2616-D68F-1F6D-551050ED93D1}"/>
              </a:ext>
            </a:extLst>
          </p:cNvPr>
          <p:cNvSpPr>
            <a:spLocks noGrp="1"/>
          </p:cNvSpPr>
          <p:nvPr>
            <p:ph type="body" sz="quarter" idx="21"/>
          </p:nvPr>
        </p:nvSpPr>
        <p:spPr>
          <a:xfrm>
            <a:off x="6383206" y="1212112"/>
            <a:ext cx="2473891" cy="350875"/>
          </a:xfrm>
        </p:spPr>
        <p:txBody>
          <a:bodyPr anchor="t" anchorCtr="0"/>
          <a:lstStyle>
            <a:lvl1pPr>
              <a:lnSpc>
                <a:spcPct val="110000"/>
              </a:lnSpc>
              <a:spcBef>
                <a:spcPts val="0"/>
              </a:spcBef>
              <a:spcAft>
                <a:spcPts val="600"/>
              </a:spcAft>
              <a:defRPr sz="1800">
                <a:solidFill>
                  <a:schemeClr val="tx1"/>
                </a:solidFill>
              </a:defRPr>
            </a:lvl1pPr>
            <a:lvl2pPr marL="127990" indent="-127990">
              <a:lnSpc>
                <a:spcPct val="110000"/>
              </a:lnSpc>
              <a:spcBef>
                <a:spcPts val="0"/>
              </a:spcBef>
              <a:spcAft>
                <a:spcPts val="600"/>
              </a:spcAft>
              <a:defRPr sz="1800">
                <a:solidFill>
                  <a:schemeClr val="tx1"/>
                </a:solidFill>
              </a:defRPr>
            </a:lvl2pPr>
            <a:lvl3pPr marL="255981" indent="-127990">
              <a:lnSpc>
                <a:spcPct val="110000"/>
              </a:lnSpc>
              <a:spcBef>
                <a:spcPts val="0"/>
              </a:spcBef>
              <a:spcAft>
                <a:spcPts val="600"/>
              </a:spcAft>
              <a:defRPr sz="1800">
                <a:solidFill>
                  <a:schemeClr val="tx1"/>
                </a:solidFill>
              </a:defRPr>
            </a:lvl3pPr>
            <a:lvl4pPr marL="383971" indent="-127990">
              <a:lnSpc>
                <a:spcPct val="110000"/>
              </a:lnSpc>
              <a:spcBef>
                <a:spcPts val="0"/>
              </a:spcBef>
              <a:spcAft>
                <a:spcPts val="600"/>
              </a:spcAft>
              <a:defRPr sz="1800">
                <a:solidFill>
                  <a:schemeClr val="tx1"/>
                </a:solidFill>
              </a:defRPr>
            </a:lvl4pPr>
            <a:lvl5pPr>
              <a:lnSpc>
                <a:spcPct val="110000"/>
              </a:lnSpc>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Text Placeholder 5">
            <a:extLst>
              <a:ext uri="{FF2B5EF4-FFF2-40B4-BE49-F238E27FC236}">
                <a16:creationId xmlns:a16="http://schemas.microsoft.com/office/drawing/2014/main" id="{ECA27042-6765-7A94-2E7D-BA41F8D1D7AC}"/>
              </a:ext>
            </a:extLst>
          </p:cNvPr>
          <p:cNvSpPr>
            <a:spLocks noGrp="1"/>
          </p:cNvSpPr>
          <p:nvPr>
            <p:ph type="body" sz="quarter" idx="22"/>
          </p:nvPr>
        </p:nvSpPr>
        <p:spPr>
          <a:xfrm>
            <a:off x="9426841" y="1212112"/>
            <a:ext cx="2473891" cy="350875"/>
          </a:xfrm>
        </p:spPr>
        <p:txBody>
          <a:bodyPr anchor="t" anchorCtr="0"/>
          <a:lstStyle>
            <a:lvl1pPr>
              <a:lnSpc>
                <a:spcPct val="110000"/>
              </a:lnSpc>
              <a:spcBef>
                <a:spcPts val="0"/>
              </a:spcBef>
              <a:spcAft>
                <a:spcPts val="600"/>
              </a:spcAft>
              <a:defRPr sz="1800">
                <a:solidFill>
                  <a:schemeClr val="tx1"/>
                </a:solidFill>
              </a:defRPr>
            </a:lvl1pPr>
            <a:lvl2pPr marL="127990" indent="-127990">
              <a:lnSpc>
                <a:spcPct val="110000"/>
              </a:lnSpc>
              <a:spcBef>
                <a:spcPts val="0"/>
              </a:spcBef>
              <a:spcAft>
                <a:spcPts val="600"/>
              </a:spcAft>
              <a:defRPr sz="1800">
                <a:solidFill>
                  <a:schemeClr val="tx1"/>
                </a:solidFill>
              </a:defRPr>
            </a:lvl2pPr>
            <a:lvl3pPr marL="255981" indent="-127990">
              <a:lnSpc>
                <a:spcPct val="110000"/>
              </a:lnSpc>
              <a:spcBef>
                <a:spcPts val="0"/>
              </a:spcBef>
              <a:spcAft>
                <a:spcPts val="600"/>
              </a:spcAft>
              <a:defRPr sz="1800">
                <a:solidFill>
                  <a:schemeClr val="tx1"/>
                </a:solidFill>
              </a:defRPr>
            </a:lvl3pPr>
            <a:lvl4pPr marL="383971" indent="-127990">
              <a:lnSpc>
                <a:spcPct val="110000"/>
              </a:lnSpc>
              <a:spcBef>
                <a:spcPts val="0"/>
              </a:spcBef>
              <a:spcAft>
                <a:spcPts val="600"/>
              </a:spcAft>
              <a:defRPr sz="1800">
                <a:solidFill>
                  <a:schemeClr val="tx1"/>
                </a:solidFill>
              </a:defRPr>
            </a:lvl4pPr>
            <a:lvl5pPr>
              <a:lnSpc>
                <a:spcPct val="110000"/>
              </a:lnSpc>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330691636"/>
      </p:ext>
    </p:extLst>
  </p:cSld>
  <p:clrMapOvr>
    <a:masterClrMapping/>
  </p:clrMapOvr>
  <p:transition spd="med">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Images grid">
    <p:spTree>
      <p:nvGrpSpPr>
        <p:cNvPr id="1" name=""/>
        <p:cNvGrpSpPr/>
        <p:nvPr/>
      </p:nvGrpSpPr>
      <p:grpSpPr>
        <a:xfrm>
          <a:off x="0" y="0"/>
          <a:ext cx="0" cy="0"/>
          <a:chOff x="0" y="0"/>
          <a:chExt cx="0" cy="0"/>
        </a:xfrm>
      </p:grpSpPr>
      <p:sp>
        <p:nvSpPr>
          <p:cNvPr id="5" name="Picture Placeholder 10">
            <a:extLst>
              <a:ext uri="{FF2B5EF4-FFF2-40B4-BE49-F238E27FC236}">
                <a16:creationId xmlns:a16="http://schemas.microsoft.com/office/drawing/2014/main" id="{468A48E8-BE84-7972-AB73-8E31C1C13499}"/>
              </a:ext>
            </a:extLst>
          </p:cNvPr>
          <p:cNvSpPr>
            <a:spLocks noGrp="1"/>
          </p:cNvSpPr>
          <p:nvPr>
            <p:ph type="pic" sz="quarter" idx="15" hasCustomPrompt="1"/>
          </p:nvPr>
        </p:nvSpPr>
        <p:spPr>
          <a:xfrm>
            <a:off x="3050116" y="450"/>
            <a:ext cx="6092693" cy="3057987"/>
          </a:xfrm>
          <a:solidFill>
            <a:srgbClr val="E0E0E0"/>
          </a:solidFill>
        </p:spPr>
        <p:txBody>
          <a:bodyPr anchor="ctr"/>
          <a:lstStyle>
            <a:lvl1pPr algn="ctr">
              <a:defRPr>
                <a:solidFill>
                  <a:schemeClr val="accent5"/>
                </a:solidFill>
              </a:defRPr>
            </a:lvl1pPr>
          </a:lstStyle>
          <a:p>
            <a:r>
              <a:rPr lang="en-US"/>
              <a:t>Place imagery here</a:t>
            </a:r>
          </a:p>
        </p:txBody>
      </p:sp>
      <p:sp>
        <p:nvSpPr>
          <p:cNvPr id="11" name="Picture Placeholder 10">
            <a:extLst>
              <a:ext uri="{FF2B5EF4-FFF2-40B4-BE49-F238E27FC236}">
                <a16:creationId xmlns:a16="http://schemas.microsoft.com/office/drawing/2014/main" id="{7B9CB0EE-399D-E7B8-85E6-488055A857C4}"/>
              </a:ext>
            </a:extLst>
          </p:cNvPr>
          <p:cNvSpPr>
            <a:spLocks noGrp="1"/>
          </p:cNvSpPr>
          <p:nvPr>
            <p:ph type="pic" sz="quarter" idx="19" hasCustomPrompt="1"/>
          </p:nvPr>
        </p:nvSpPr>
        <p:spPr>
          <a:xfrm>
            <a:off x="794" y="3058437"/>
            <a:ext cx="3038393" cy="3040298"/>
          </a:xfrm>
          <a:solidFill>
            <a:srgbClr val="E0E0E0"/>
          </a:solidFill>
        </p:spPr>
        <p:txBody>
          <a:bodyPr anchor="ctr"/>
          <a:lstStyle>
            <a:lvl1pPr algn="ctr">
              <a:defRPr>
                <a:solidFill>
                  <a:schemeClr val="accent5"/>
                </a:solidFill>
              </a:defRPr>
            </a:lvl1pPr>
          </a:lstStyle>
          <a:p>
            <a:r>
              <a:rPr lang="en-US"/>
              <a:t>Place imagery here</a:t>
            </a:r>
          </a:p>
        </p:txBody>
      </p:sp>
      <p:sp>
        <p:nvSpPr>
          <p:cNvPr id="12" name="Picture Placeholder 10">
            <a:extLst>
              <a:ext uri="{FF2B5EF4-FFF2-40B4-BE49-F238E27FC236}">
                <a16:creationId xmlns:a16="http://schemas.microsoft.com/office/drawing/2014/main" id="{006E546E-2AFE-C74E-3532-5D6612A3AD87}"/>
              </a:ext>
            </a:extLst>
          </p:cNvPr>
          <p:cNvSpPr>
            <a:spLocks noGrp="1"/>
          </p:cNvSpPr>
          <p:nvPr>
            <p:ph type="pic" sz="quarter" idx="20" hasCustomPrompt="1"/>
          </p:nvPr>
        </p:nvSpPr>
        <p:spPr>
          <a:xfrm>
            <a:off x="6110647" y="3058437"/>
            <a:ext cx="6080559" cy="3040298"/>
          </a:xfrm>
          <a:solidFill>
            <a:srgbClr val="E0E0E0"/>
          </a:solidFill>
        </p:spPr>
        <p:txBody>
          <a:bodyPr anchor="ctr"/>
          <a:lstStyle>
            <a:lvl1pPr algn="ctr">
              <a:defRPr>
                <a:solidFill>
                  <a:schemeClr val="accent5"/>
                </a:solidFill>
              </a:defRPr>
            </a:lvl1pPr>
          </a:lstStyle>
          <a:p>
            <a:r>
              <a:rPr lang="en-US"/>
              <a:t>Place imagery here</a:t>
            </a:r>
          </a:p>
        </p:txBody>
      </p:sp>
      <p:sp>
        <p:nvSpPr>
          <p:cNvPr id="3" name="Title 1">
            <a:extLst>
              <a:ext uri="{FF2B5EF4-FFF2-40B4-BE49-F238E27FC236}">
                <a16:creationId xmlns:a16="http://schemas.microsoft.com/office/drawing/2014/main" id="{63BB8FDD-3412-E9EE-8A7C-A6A76F2B68D8}"/>
              </a:ext>
            </a:extLst>
          </p:cNvPr>
          <p:cNvSpPr>
            <a:spLocks noGrp="1"/>
          </p:cNvSpPr>
          <p:nvPr>
            <p:ph type="title"/>
          </p:nvPr>
        </p:nvSpPr>
        <p:spPr>
          <a:xfrm>
            <a:off x="268952" y="198288"/>
            <a:ext cx="2492939" cy="1516213"/>
          </a:xfrm>
        </p:spPr>
        <p:txBody>
          <a:bodyPr rIns="457200"/>
          <a:lstStyle>
            <a:lvl1pPr>
              <a:lnSpc>
                <a:spcPct val="100000"/>
              </a:lnSpc>
              <a:defRPr>
                <a:solidFill>
                  <a:schemeClr val="tx2"/>
                </a:solidFill>
              </a:defRPr>
            </a:lvl1pPr>
          </a:lstStyle>
          <a:p>
            <a:r>
              <a:rPr lang="en-US" dirty="0"/>
              <a:t>Click to edit Master title style</a:t>
            </a:r>
          </a:p>
        </p:txBody>
      </p:sp>
      <p:sp>
        <p:nvSpPr>
          <p:cNvPr id="6" name="Text Placeholder 10">
            <a:extLst>
              <a:ext uri="{FF2B5EF4-FFF2-40B4-BE49-F238E27FC236}">
                <a16:creationId xmlns:a16="http://schemas.microsoft.com/office/drawing/2014/main" id="{E0DA1707-6C7E-1724-4E62-628D2A33B386}"/>
              </a:ext>
            </a:extLst>
          </p:cNvPr>
          <p:cNvSpPr>
            <a:spLocks noGrp="1"/>
          </p:cNvSpPr>
          <p:nvPr>
            <p:ph type="body" sz="quarter" idx="17"/>
          </p:nvPr>
        </p:nvSpPr>
        <p:spPr>
          <a:xfrm>
            <a:off x="3335036" y="3429000"/>
            <a:ext cx="2479762" cy="2569369"/>
          </a:xfrm>
        </p:spPr>
        <p:txBody>
          <a:bodyPr/>
          <a:lstStyle>
            <a:lvl1pPr>
              <a:spcBef>
                <a:spcPts val="0"/>
              </a:spcBef>
              <a:spcAft>
                <a:spcPts val="1800"/>
              </a:spcAft>
              <a:defRPr sz="1800">
                <a:solidFill>
                  <a:schemeClr val="tx1"/>
                </a:solidFill>
              </a:defRPr>
            </a:lvl1pPr>
            <a:lvl2pPr marL="127990" indent="-127990">
              <a:spcBef>
                <a:spcPts val="0"/>
              </a:spcBef>
              <a:spcAft>
                <a:spcPts val="1800"/>
              </a:spcAft>
              <a:defRPr sz="1800">
                <a:solidFill>
                  <a:schemeClr val="tx1"/>
                </a:solidFill>
              </a:defRPr>
            </a:lvl2pPr>
            <a:lvl3pPr marL="255981" indent="-127990">
              <a:spcBef>
                <a:spcPts val="0"/>
              </a:spcBef>
              <a:spcAft>
                <a:spcPts val="1800"/>
              </a:spcAft>
              <a:defRPr sz="1800">
                <a:solidFill>
                  <a:schemeClr val="tx1"/>
                </a:solidFill>
              </a:defRPr>
            </a:lvl3pPr>
            <a:lvl4pPr marL="383971" indent="-127990">
              <a:spcBef>
                <a:spcPts val="0"/>
              </a:spcBef>
              <a:spcAft>
                <a:spcPts val="1800"/>
              </a:spcAft>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Text Placeholder 10">
            <a:extLst>
              <a:ext uri="{FF2B5EF4-FFF2-40B4-BE49-F238E27FC236}">
                <a16:creationId xmlns:a16="http://schemas.microsoft.com/office/drawing/2014/main" id="{6678E61A-FAE0-02C2-9E52-B553A1B787BE}"/>
              </a:ext>
            </a:extLst>
          </p:cNvPr>
          <p:cNvSpPr>
            <a:spLocks noGrp="1"/>
          </p:cNvSpPr>
          <p:nvPr>
            <p:ph type="body" sz="quarter" idx="18"/>
          </p:nvPr>
        </p:nvSpPr>
        <p:spPr>
          <a:xfrm>
            <a:off x="9428522" y="247895"/>
            <a:ext cx="2479762" cy="2569369"/>
          </a:xfrm>
        </p:spPr>
        <p:txBody>
          <a:bodyPr/>
          <a:lstStyle>
            <a:lvl1pPr>
              <a:spcBef>
                <a:spcPts val="0"/>
              </a:spcBef>
              <a:spcAft>
                <a:spcPts val="1800"/>
              </a:spcAft>
              <a:defRPr sz="1800">
                <a:solidFill>
                  <a:schemeClr val="tx1"/>
                </a:solidFill>
              </a:defRPr>
            </a:lvl1pPr>
            <a:lvl2pPr marL="127990" indent="-127990">
              <a:spcBef>
                <a:spcPts val="0"/>
              </a:spcBef>
              <a:spcAft>
                <a:spcPts val="1800"/>
              </a:spcAft>
              <a:defRPr sz="1800">
                <a:solidFill>
                  <a:schemeClr val="tx1"/>
                </a:solidFill>
              </a:defRPr>
            </a:lvl2pPr>
            <a:lvl3pPr marL="255981" indent="-127990">
              <a:spcBef>
                <a:spcPts val="0"/>
              </a:spcBef>
              <a:spcAft>
                <a:spcPts val="1800"/>
              </a:spcAft>
              <a:defRPr sz="1800">
                <a:solidFill>
                  <a:schemeClr val="tx1"/>
                </a:solidFill>
              </a:defRPr>
            </a:lvl3pPr>
            <a:lvl4pPr marL="383971" indent="-127990">
              <a:spcBef>
                <a:spcPts val="0"/>
              </a:spcBef>
              <a:spcAft>
                <a:spcPts val="1800"/>
              </a:spcAft>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Footer Placeholder 1">
            <a:extLst>
              <a:ext uri="{FF2B5EF4-FFF2-40B4-BE49-F238E27FC236}">
                <a16:creationId xmlns:a16="http://schemas.microsoft.com/office/drawing/2014/main" id="{D63D1EFE-4D07-775A-BAD0-C2C3361DC918}"/>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1344820279"/>
      </p:ext>
    </p:extLst>
  </p:cSld>
  <p:clrMapOvr>
    <a:masterClrMapping/>
  </p:clrMapOvr>
  <p:transition spd="med">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Big text, cyan background, illustration 1">
    <p:bg>
      <p:bgPr>
        <a:solidFill>
          <a:srgbClr val="E5F6FF"/>
        </a:solidFill>
        <a:effectLst/>
      </p:bgPr>
    </p:bg>
    <p:spTree>
      <p:nvGrpSpPr>
        <p:cNvPr id="1" name=""/>
        <p:cNvGrpSpPr/>
        <p:nvPr/>
      </p:nvGrpSpPr>
      <p:grpSpPr>
        <a:xfrm>
          <a:off x="0" y="0"/>
          <a:ext cx="0" cy="0"/>
          <a:chOff x="0" y="0"/>
          <a:chExt cx="0" cy="0"/>
        </a:xfrm>
      </p:grpSpPr>
      <p:sp>
        <p:nvSpPr>
          <p:cNvPr id="4" name="Slide Number">
            <a:extLst>
              <a:ext uri="{FF2B5EF4-FFF2-40B4-BE49-F238E27FC236}">
                <a16:creationId xmlns:a16="http://schemas.microsoft.com/office/drawing/2014/main" id="{BCFA4843-2EEB-F757-826B-7080CBD95F05}"/>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3" name="Title 1">
            <a:extLst>
              <a:ext uri="{FF2B5EF4-FFF2-40B4-BE49-F238E27FC236}">
                <a16:creationId xmlns:a16="http://schemas.microsoft.com/office/drawing/2014/main" id="{10904466-2B5F-6EA8-820B-F755AB4A7FC5}"/>
              </a:ext>
            </a:extLst>
          </p:cNvPr>
          <p:cNvSpPr>
            <a:spLocks noGrp="1"/>
          </p:cNvSpPr>
          <p:nvPr>
            <p:ph type="title"/>
          </p:nvPr>
        </p:nvSpPr>
        <p:spPr>
          <a:xfrm>
            <a:off x="288888" y="169655"/>
            <a:ext cx="5545750" cy="5828714"/>
          </a:xfrm>
        </p:spPr>
        <p:txBody>
          <a:bodyPr/>
          <a:lstStyle>
            <a:lvl1pPr>
              <a:lnSpc>
                <a:spcPct val="100000"/>
              </a:lnSpc>
              <a:defRPr sz="3199">
                <a:solidFill>
                  <a:schemeClr val="tx2"/>
                </a:solidFill>
              </a:defRPr>
            </a:lvl1pPr>
          </a:lstStyle>
          <a:p>
            <a:r>
              <a:rPr lang="en-US" dirty="0"/>
              <a:t>Click to edit Master title style</a:t>
            </a:r>
          </a:p>
        </p:txBody>
      </p:sp>
      <p:grpSp>
        <p:nvGrpSpPr>
          <p:cNvPr id="2" name="Group 1">
            <a:extLst>
              <a:ext uri="{FF2B5EF4-FFF2-40B4-BE49-F238E27FC236}">
                <a16:creationId xmlns:a16="http://schemas.microsoft.com/office/drawing/2014/main" id="{99A7587F-6D7B-BAB0-F192-BC642D3467EC}"/>
              </a:ext>
            </a:extLst>
          </p:cNvPr>
          <p:cNvGrpSpPr/>
          <p:nvPr userDrawn="1"/>
        </p:nvGrpSpPr>
        <p:grpSpPr>
          <a:xfrm>
            <a:off x="6380919" y="888579"/>
            <a:ext cx="5534487" cy="5080843"/>
            <a:chOff x="14598826" y="3810064"/>
            <a:chExt cx="7999302" cy="7342668"/>
          </a:xfrm>
        </p:grpSpPr>
        <p:sp>
          <p:nvSpPr>
            <p:cNvPr id="6" name="Graphic 10">
              <a:extLst>
                <a:ext uri="{FF2B5EF4-FFF2-40B4-BE49-F238E27FC236}">
                  <a16:creationId xmlns:a16="http://schemas.microsoft.com/office/drawing/2014/main" id="{A0698D66-5EF7-21B4-8CF1-23BA7E356F60}"/>
                </a:ext>
              </a:extLst>
            </p:cNvPr>
            <p:cNvSpPr/>
            <p:nvPr/>
          </p:nvSpPr>
          <p:spPr>
            <a:xfrm rot="16200000">
              <a:off x="19736094" y="7401866"/>
              <a:ext cx="862029" cy="1724058"/>
            </a:xfrm>
            <a:custGeom>
              <a:avLst/>
              <a:gdLst>
                <a:gd name="connsiteX0" fmla="*/ 0 w 2862262"/>
                <a:gd name="connsiteY0" fmla="*/ 2862263 h 5724525"/>
                <a:gd name="connsiteX1" fmla="*/ 2862263 w 2862262"/>
                <a:gd name="connsiteY1" fmla="*/ 5724525 h 5724525"/>
                <a:gd name="connsiteX2" fmla="*/ 2862263 w 2862262"/>
                <a:gd name="connsiteY2" fmla="*/ 0 h 5724525"/>
                <a:gd name="connsiteX3" fmla="*/ 0 w 2862262"/>
                <a:gd name="connsiteY3" fmla="*/ 2862263 h 5724525"/>
              </a:gdLst>
              <a:ahLst/>
              <a:cxnLst>
                <a:cxn ang="0">
                  <a:pos x="connsiteX0" y="connsiteY0"/>
                </a:cxn>
                <a:cxn ang="0">
                  <a:pos x="connsiteX1" y="connsiteY1"/>
                </a:cxn>
                <a:cxn ang="0">
                  <a:pos x="connsiteX2" y="connsiteY2"/>
                </a:cxn>
                <a:cxn ang="0">
                  <a:pos x="connsiteX3" y="connsiteY3"/>
                </a:cxn>
              </a:cxnLst>
              <a:rect l="l" t="t" r="r" b="b"/>
              <a:pathLst>
                <a:path w="2862262" h="5724525">
                  <a:moveTo>
                    <a:pt x="0" y="2862263"/>
                  </a:moveTo>
                  <a:cubicBezTo>
                    <a:pt x="0" y="4443413"/>
                    <a:pt x="1281113" y="5724525"/>
                    <a:pt x="2862263" y="5724525"/>
                  </a:cubicBezTo>
                  <a:lnTo>
                    <a:pt x="2862263" y="0"/>
                  </a:lnTo>
                  <a:cubicBezTo>
                    <a:pt x="1281113" y="0"/>
                    <a:pt x="0" y="1281113"/>
                    <a:pt x="0" y="2862263"/>
                  </a:cubicBezTo>
                  <a:close/>
                </a:path>
              </a:pathLst>
            </a:custGeom>
            <a:solidFill>
              <a:schemeClr val="accent2"/>
            </a:solidFill>
            <a:ln w="9525" cap="flat">
              <a:noFill/>
              <a:prstDash val="solid"/>
              <a:miter/>
            </a:ln>
          </p:spPr>
          <p:txBody>
            <a:bodyPr rtlCol="0" anchor="ctr"/>
            <a:lstStyle/>
            <a:p>
              <a:endParaRPr lang="en-US" sz="900"/>
            </a:p>
          </p:txBody>
        </p:sp>
        <p:sp>
          <p:nvSpPr>
            <p:cNvPr id="7" name="Graphic 10">
              <a:extLst>
                <a:ext uri="{FF2B5EF4-FFF2-40B4-BE49-F238E27FC236}">
                  <a16:creationId xmlns:a16="http://schemas.microsoft.com/office/drawing/2014/main" id="{79B7D8A0-6A61-AABD-38B0-A377886B73B3}"/>
                </a:ext>
              </a:extLst>
            </p:cNvPr>
            <p:cNvSpPr/>
            <p:nvPr/>
          </p:nvSpPr>
          <p:spPr>
            <a:xfrm rot="5400000">
              <a:off x="19736094" y="8263896"/>
              <a:ext cx="862029" cy="1724058"/>
            </a:xfrm>
            <a:custGeom>
              <a:avLst/>
              <a:gdLst>
                <a:gd name="connsiteX0" fmla="*/ 0 w 2862262"/>
                <a:gd name="connsiteY0" fmla="*/ 2862263 h 5724525"/>
                <a:gd name="connsiteX1" fmla="*/ 2862263 w 2862262"/>
                <a:gd name="connsiteY1" fmla="*/ 5724525 h 5724525"/>
                <a:gd name="connsiteX2" fmla="*/ 2862263 w 2862262"/>
                <a:gd name="connsiteY2" fmla="*/ 0 h 5724525"/>
                <a:gd name="connsiteX3" fmla="*/ 0 w 2862262"/>
                <a:gd name="connsiteY3" fmla="*/ 2862263 h 5724525"/>
              </a:gdLst>
              <a:ahLst/>
              <a:cxnLst>
                <a:cxn ang="0">
                  <a:pos x="connsiteX0" y="connsiteY0"/>
                </a:cxn>
                <a:cxn ang="0">
                  <a:pos x="connsiteX1" y="connsiteY1"/>
                </a:cxn>
                <a:cxn ang="0">
                  <a:pos x="connsiteX2" y="connsiteY2"/>
                </a:cxn>
                <a:cxn ang="0">
                  <a:pos x="connsiteX3" y="connsiteY3"/>
                </a:cxn>
              </a:cxnLst>
              <a:rect l="l" t="t" r="r" b="b"/>
              <a:pathLst>
                <a:path w="2862262" h="5724525">
                  <a:moveTo>
                    <a:pt x="0" y="2862263"/>
                  </a:moveTo>
                  <a:cubicBezTo>
                    <a:pt x="0" y="4443413"/>
                    <a:pt x="1281113" y="5724525"/>
                    <a:pt x="2862263" y="5724525"/>
                  </a:cubicBezTo>
                  <a:lnTo>
                    <a:pt x="2862263" y="0"/>
                  </a:lnTo>
                  <a:cubicBezTo>
                    <a:pt x="1281113" y="0"/>
                    <a:pt x="0" y="1281113"/>
                    <a:pt x="0" y="2862263"/>
                  </a:cubicBezTo>
                  <a:close/>
                </a:path>
              </a:pathLst>
            </a:custGeom>
            <a:solidFill>
              <a:schemeClr val="accent2"/>
            </a:solidFill>
            <a:ln w="9525" cap="flat">
              <a:noFill/>
              <a:prstDash val="solid"/>
              <a:miter/>
            </a:ln>
          </p:spPr>
          <p:txBody>
            <a:bodyPr rtlCol="0" anchor="ctr"/>
            <a:lstStyle/>
            <a:p>
              <a:endParaRPr lang="en-US" sz="900"/>
            </a:p>
          </p:txBody>
        </p:sp>
        <p:sp>
          <p:nvSpPr>
            <p:cNvPr id="8" name="Graphic 15">
              <a:extLst>
                <a:ext uri="{FF2B5EF4-FFF2-40B4-BE49-F238E27FC236}">
                  <a16:creationId xmlns:a16="http://schemas.microsoft.com/office/drawing/2014/main" id="{49ED3B2D-C0F5-50AF-9CDF-E59C9FCE830F}"/>
                </a:ext>
              </a:extLst>
            </p:cNvPr>
            <p:cNvSpPr/>
            <p:nvPr/>
          </p:nvSpPr>
          <p:spPr>
            <a:xfrm>
              <a:off x="21035934" y="9556940"/>
              <a:ext cx="1562194" cy="1562194"/>
            </a:xfrm>
            <a:custGeom>
              <a:avLst/>
              <a:gdLst>
                <a:gd name="connsiteX0" fmla="*/ 0 w 1313497"/>
                <a:gd name="connsiteY0" fmla="*/ 0 h 1313497"/>
                <a:gd name="connsiteX1" fmla="*/ 0 w 1313497"/>
                <a:gd name="connsiteY1" fmla="*/ 1313498 h 1313497"/>
                <a:gd name="connsiteX2" fmla="*/ 1313498 w 1313497"/>
                <a:gd name="connsiteY2" fmla="*/ 1313498 h 1313497"/>
                <a:gd name="connsiteX3" fmla="*/ 1313498 w 1313497"/>
                <a:gd name="connsiteY3" fmla="*/ 0 h 1313497"/>
                <a:gd name="connsiteX4" fmla="*/ 0 w 1313497"/>
                <a:gd name="connsiteY4" fmla="*/ 0 h 1313497"/>
                <a:gd name="connsiteX5" fmla="*/ 657225 w 1313497"/>
                <a:gd name="connsiteY5" fmla="*/ 1307783 h 1313497"/>
                <a:gd name="connsiteX6" fmla="*/ 6668 w 1313497"/>
                <a:gd name="connsiteY6" fmla="*/ 657225 h 1313497"/>
                <a:gd name="connsiteX7" fmla="*/ 657225 w 1313497"/>
                <a:gd name="connsiteY7" fmla="*/ 6668 h 1313497"/>
                <a:gd name="connsiteX8" fmla="*/ 1307783 w 1313497"/>
                <a:gd name="connsiteY8" fmla="*/ 657225 h 1313497"/>
                <a:gd name="connsiteX9" fmla="*/ 657225 w 1313497"/>
                <a:gd name="connsiteY9" fmla="*/ 1307783 h 1313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3497" h="1313497">
                  <a:moveTo>
                    <a:pt x="0" y="0"/>
                  </a:moveTo>
                  <a:lnTo>
                    <a:pt x="0" y="1313498"/>
                  </a:lnTo>
                  <a:lnTo>
                    <a:pt x="1313498" y="1313498"/>
                  </a:lnTo>
                  <a:lnTo>
                    <a:pt x="1313498" y="0"/>
                  </a:lnTo>
                  <a:lnTo>
                    <a:pt x="0" y="0"/>
                  </a:lnTo>
                  <a:close/>
                  <a:moveTo>
                    <a:pt x="657225" y="1307783"/>
                  </a:moveTo>
                  <a:lnTo>
                    <a:pt x="6668" y="657225"/>
                  </a:lnTo>
                  <a:lnTo>
                    <a:pt x="657225" y="6668"/>
                  </a:lnTo>
                  <a:lnTo>
                    <a:pt x="1307783" y="657225"/>
                  </a:lnTo>
                  <a:lnTo>
                    <a:pt x="657225" y="1307783"/>
                  </a:lnTo>
                  <a:close/>
                </a:path>
              </a:pathLst>
            </a:custGeom>
            <a:solidFill>
              <a:schemeClr val="accent6"/>
            </a:solidFill>
            <a:ln w="9525" cap="flat">
              <a:noFill/>
              <a:prstDash val="solid"/>
              <a:miter/>
            </a:ln>
          </p:spPr>
          <p:txBody>
            <a:bodyPr rtlCol="0" anchor="ctr"/>
            <a:lstStyle/>
            <a:p>
              <a:endParaRPr lang="en-US" sz="900"/>
            </a:p>
          </p:txBody>
        </p:sp>
        <p:sp>
          <p:nvSpPr>
            <p:cNvPr id="9" name="Isosceles Triangle 8">
              <a:extLst>
                <a:ext uri="{FF2B5EF4-FFF2-40B4-BE49-F238E27FC236}">
                  <a16:creationId xmlns:a16="http://schemas.microsoft.com/office/drawing/2014/main" id="{2E4373C9-ADEF-477B-7D5A-D14C92A7F543}"/>
                </a:ext>
              </a:extLst>
            </p:cNvPr>
            <p:cNvSpPr/>
            <p:nvPr/>
          </p:nvSpPr>
          <p:spPr bwMode="auto">
            <a:xfrm>
              <a:off x="16137165" y="7963567"/>
              <a:ext cx="3164957" cy="1593373"/>
            </a:xfrm>
            <a:prstGeom prst="triangle">
              <a:avLst/>
            </a:prstGeom>
            <a:solidFill>
              <a:srgbClr val="6FDC8C"/>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40" tIns="91440" rIns="91440" bIns="91440" numCol="1" rtlCol="0" anchor="t" anchorCtr="0" compatLnSpc="1">
              <a:prstTxWarp prst="textNoShape">
                <a:avLst/>
              </a:prstTxWarp>
            </a:bodyPr>
            <a:lstStyle/>
            <a:p>
              <a:pPr marL="0" marR="0" indent="0" algn="l" defTabSz="457109" rtl="0" eaLnBrk="1" fontAlgn="base" latinLnBrk="0" hangingPunct="1">
                <a:lnSpc>
                  <a:spcPct val="100000"/>
                </a:lnSpc>
                <a:spcBef>
                  <a:spcPct val="0"/>
                </a:spcBef>
                <a:spcAft>
                  <a:spcPct val="0"/>
                </a:spcAft>
                <a:buClrTx/>
                <a:buSzTx/>
                <a:buFont typeface="IBM Plex Sans Light"/>
                <a:buNone/>
                <a:tabLst/>
              </a:pPr>
              <a:endParaRPr kumimoji="0" lang="en-US" sz="700" b="0" i="0" u="none" strike="noStrike" cap="none" normalizeH="0" baseline="0">
                <a:ln>
                  <a:noFill/>
                </a:ln>
                <a:solidFill>
                  <a:schemeClr val="bg1"/>
                </a:solidFill>
                <a:effectLst/>
                <a:latin typeface="+mn-lt"/>
              </a:endParaRPr>
            </a:p>
          </p:txBody>
        </p:sp>
        <p:sp>
          <p:nvSpPr>
            <p:cNvPr id="10" name="Freeform: Shape 9">
              <a:extLst>
                <a:ext uri="{FF2B5EF4-FFF2-40B4-BE49-F238E27FC236}">
                  <a16:creationId xmlns:a16="http://schemas.microsoft.com/office/drawing/2014/main" id="{7751D607-04D5-A7AA-B2CF-759C9197F1AD}"/>
                </a:ext>
              </a:extLst>
            </p:cNvPr>
            <p:cNvSpPr/>
            <p:nvPr/>
          </p:nvSpPr>
          <p:spPr>
            <a:xfrm>
              <a:off x="21005659" y="6270686"/>
              <a:ext cx="1562242" cy="1562194"/>
            </a:xfrm>
            <a:custGeom>
              <a:avLst/>
              <a:gdLst>
                <a:gd name="connsiteX0" fmla="*/ 190102 w 356387"/>
                <a:gd name="connsiteY0" fmla="*/ 321574 h 356376"/>
                <a:gd name="connsiteX1" fmla="*/ 185949 w 356387"/>
                <a:gd name="connsiteY1" fmla="*/ 317769 h 356376"/>
                <a:gd name="connsiteX2" fmla="*/ 165288 w 356387"/>
                <a:gd name="connsiteY2" fmla="*/ 295518 h 356376"/>
                <a:gd name="connsiteX3" fmla="*/ 139082 w 356387"/>
                <a:gd name="connsiteY3" fmla="*/ 313175 h 356376"/>
                <a:gd name="connsiteX4" fmla="*/ 133281 w 356387"/>
                <a:gd name="connsiteY4" fmla="*/ 314312 h 356376"/>
                <a:gd name="connsiteX5" fmla="*/ 132156 w 356387"/>
                <a:gd name="connsiteY5" fmla="*/ 308511 h 356376"/>
                <a:gd name="connsiteX6" fmla="*/ 165276 w 356387"/>
                <a:gd name="connsiteY6" fmla="*/ 287154 h 356376"/>
                <a:gd name="connsiteX7" fmla="*/ 194255 w 356387"/>
                <a:gd name="connsiteY7" fmla="*/ 317015 h 356376"/>
                <a:gd name="connsiteX8" fmla="*/ 190473 w 356387"/>
                <a:gd name="connsiteY8" fmla="*/ 321550 h 356376"/>
                <a:gd name="connsiteX9" fmla="*/ 190102 w 356387"/>
                <a:gd name="connsiteY9" fmla="*/ 321574 h 356376"/>
                <a:gd name="connsiteX10" fmla="*/ 226517 w 356387"/>
                <a:gd name="connsiteY10" fmla="*/ 312803 h 356376"/>
                <a:gd name="connsiteX11" fmla="*/ 224336 w 356387"/>
                <a:gd name="connsiteY11" fmla="*/ 312177 h 356376"/>
                <a:gd name="connsiteX12" fmla="*/ 195032 w 356387"/>
                <a:gd name="connsiteY12" fmla="*/ 265646 h 356376"/>
                <a:gd name="connsiteX13" fmla="*/ 198513 w 356387"/>
                <a:gd name="connsiteY13" fmla="*/ 246633 h 356376"/>
                <a:gd name="connsiteX14" fmla="*/ 203930 w 356387"/>
                <a:gd name="connsiteY14" fmla="*/ 244301 h 356376"/>
                <a:gd name="connsiteX15" fmla="*/ 206262 w 356387"/>
                <a:gd name="connsiteY15" fmla="*/ 249718 h 356376"/>
                <a:gd name="connsiteX16" fmla="*/ 203397 w 356387"/>
                <a:gd name="connsiteY16" fmla="*/ 265646 h 356376"/>
                <a:gd name="connsiteX17" fmla="*/ 228698 w 356387"/>
                <a:gd name="connsiteY17" fmla="*/ 305054 h 356376"/>
                <a:gd name="connsiteX18" fmla="*/ 230078 w 356387"/>
                <a:gd name="connsiteY18" fmla="*/ 310785 h 356376"/>
                <a:gd name="connsiteX19" fmla="*/ 226517 w 356387"/>
                <a:gd name="connsiteY19" fmla="*/ 312803 h 356376"/>
                <a:gd name="connsiteX20" fmla="*/ 108549 w 356387"/>
                <a:gd name="connsiteY20" fmla="*/ 303105 h 356376"/>
                <a:gd name="connsiteX21" fmla="*/ 105068 w 356387"/>
                <a:gd name="connsiteY21" fmla="*/ 301238 h 356376"/>
                <a:gd name="connsiteX22" fmla="*/ 106240 w 356387"/>
                <a:gd name="connsiteY22" fmla="*/ 295449 h 356376"/>
                <a:gd name="connsiteX23" fmla="*/ 174835 w 356387"/>
                <a:gd name="connsiteY23" fmla="*/ 240937 h 356376"/>
                <a:gd name="connsiteX24" fmla="*/ 204557 w 356387"/>
                <a:gd name="connsiteY24" fmla="*/ 185775 h 356376"/>
                <a:gd name="connsiteX25" fmla="*/ 177724 w 356387"/>
                <a:gd name="connsiteY25" fmla="*/ 156970 h 356376"/>
                <a:gd name="connsiteX26" fmla="*/ 138838 w 356387"/>
                <a:gd name="connsiteY26" fmla="*/ 192074 h 356376"/>
                <a:gd name="connsiteX27" fmla="*/ 120439 w 356387"/>
                <a:gd name="connsiteY27" fmla="*/ 216320 h 356376"/>
                <a:gd name="connsiteX28" fmla="*/ 64373 w 356387"/>
                <a:gd name="connsiteY28" fmla="*/ 254405 h 356376"/>
                <a:gd name="connsiteX29" fmla="*/ 58735 w 356387"/>
                <a:gd name="connsiteY29" fmla="*/ 252665 h 356376"/>
                <a:gd name="connsiteX30" fmla="*/ 60486 w 356387"/>
                <a:gd name="connsiteY30" fmla="*/ 247027 h 356376"/>
                <a:gd name="connsiteX31" fmla="*/ 114616 w 356387"/>
                <a:gd name="connsiteY31" fmla="*/ 210345 h 356376"/>
                <a:gd name="connsiteX32" fmla="*/ 131889 w 356387"/>
                <a:gd name="connsiteY32" fmla="*/ 187457 h 356376"/>
                <a:gd name="connsiteX33" fmla="*/ 177736 w 356387"/>
                <a:gd name="connsiteY33" fmla="*/ 148629 h 356376"/>
                <a:gd name="connsiteX34" fmla="*/ 212932 w 356387"/>
                <a:gd name="connsiteY34" fmla="*/ 185787 h 356376"/>
                <a:gd name="connsiteX35" fmla="*/ 180624 w 356387"/>
                <a:gd name="connsiteY35" fmla="*/ 246981 h 356376"/>
                <a:gd name="connsiteX36" fmla="*/ 110869 w 356387"/>
                <a:gd name="connsiteY36" fmla="*/ 302421 h 356376"/>
                <a:gd name="connsiteX37" fmla="*/ 108549 w 356387"/>
                <a:gd name="connsiteY37" fmla="*/ 303105 h 356376"/>
                <a:gd name="connsiteX38" fmla="*/ 263129 w 356387"/>
                <a:gd name="connsiteY38" fmla="*/ 292433 h 356376"/>
                <a:gd name="connsiteX39" fmla="*/ 261598 w 356387"/>
                <a:gd name="connsiteY39" fmla="*/ 292142 h 356376"/>
                <a:gd name="connsiteX40" fmla="*/ 224197 w 356387"/>
                <a:gd name="connsiteY40" fmla="*/ 236180 h 356376"/>
                <a:gd name="connsiteX41" fmla="*/ 227468 w 356387"/>
                <a:gd name="connsiteY41" fmla="*/ 212422 h 356376"/>
                <a:gd name="connsiteX42" fmla="*/ 231482 w 356387"/>
                <a:gd name="connsiteY42" fmla="*/ 180949 h 356376"/>
                <a:gd name="connsiteX43" fmla="*/ 177701 w 356387"/>
                <a:gd name="connsiteY43" fmla="*/ 128583 h 356376"/>
                <a:gd name="connsiteX44" fmla="*/ 122121 w 356387"/>
                <a:gd name="connsiteY44" fmla="*/ 165044 h 356376"/>
                <a:gd name="connsiteX45" fmla="*/ 58793 w 356387"/>
                <a:gd name="connsiteY45" fmla="*/ 223048 h 356376"/>
                <a:gd name="connsiteX46" fmla="*/ 53422 w 356387"/>
                <a:gd name="connsiteY46" fmla="*/ 220577 h 356376"/>
                <a:gd name="connsiteX47" fmla="*/ 55893 w 356387"/>
                <a:gd name="connsiteY47" fmla="*/ 215206 h 356376"/>
                <a:gd name="connsiteX48" fmla="*/ 114929 w 356387"/>
                <a:gd name="connsiteY48" fmla="*/ 160798 h 356376"/>
                <a:gd name="connsiteX49" fmla="*/ 177701 w 356387"/>
                <a:gd name="connsiteY49" fmla="*/ 120230 h 356376"/>
                <a:gd name="connsiteX50" fmla="*/ 239835 w 356387"/>
                <a:gd name="connsiteY50" fmla="*/ 180937 h 356376"/>
                <a:gd name="connsiteX51" fmla="*/ 235647 w 356387"/>
                <a:gd name="connsiteY51" fmla="*/ 214116 h 356376"/>
                <a:gd name="connsiteX52" fmla="*/ 232549 w 356387"/>
                <a:gd name="connsiteY52" fmla="*/ 236157 h 356376"/>
                <a:gd name="connsiteX53" fmla="*/ 264649 w 356387"/>
                <a:gd name="connsiteY53" fmla="*/ 284347 h 356376"/>
                <a:gd name="connsiteX54" fmla="*/ 267004 w 356387"/>
                <a:gd name="connsiteY54" fmla="*/ 289764 h 356376"/>
                <a:gd name="connsiteX55" fmla="*/ 263129 w 356387"/>
                <a:gd name="connsiteY55" fmla="*/ 292433 h 356376"/>
                <a:gd name="connsiteX56" fmla="*/ 83560 w 356387"/>
                <a:gd name="connsiteY56" fmla="*/ 284695 h 356376"/>
                <a:gd name="connsiteX57" fmla="*/ 79999 w 356387"/>
                <a:gd name="connsiteY57" fmla="*/ 282699 h 356376"/>
                <a:gd name="connsiteX58" fmla="*/ 81368 w 356387"/>
                <a:gd name="connsiteY58" fmla="*/ 276957 h 356376"/>
                <a:gd name="connsiteX59" fmla="*/ 174221 w 356387"/>
                <a:gd name="connsiteY59" fmla="*/ 186332 h 356376"/>
                <a:gd name="connsiteX60" fmla="*/ 179870 w 356387"/>
                <a:gd name="connsiteY60" fmla="*/ 184615 h 356376"/>
                <a:gd name="connsiteX61" fmla="*/ 181587 w 356387"/>
                <a:gd name="connsiteY61" fmla="*/ 190264 h 356376"/>
                <a:gd name="connsiteX62" fmla="*/ 85741 w 356387"/>
                <a:gd name="connsiteY62" fmla="*/ 284068 h 356376"/>
                <a:gd name="connsiteX63" fmla="*/ 83560 w 356387"/>
                <a:gd name="connsiteY63" fmla="*/ 284695 h 356376"/>
                <a:gd name="connsiteX64" fmla="*/ 280704 w 356387"/>
                <a:gd name="connsiteY64" fmla="*/ 269834 h 356376"/>
                <a:gd name="connsiteX65" fmla="*/ 279034 w 356387"/>
                <a:gd name="connsiteY65" fmla="*/ 269486 h 356376"/>
                <a:gd name="connsiteX66" fmla="*/ 253686 w 356387"/>
                <a:gd name="connsiteY66" fmla="*/ 227619 h 356376"/>
                <a:gd name="connsiteX67" fmla="*/ 256551 w 356387"/>
                <a:gd name="connsiteY67" fmla="*/ 203048 h 356376"/>
                <a:gd name="connsiteX68" fmla="*/ 259695 w 356387"/>
                <a:gd name="connsiteY68" fmla="*/ 173536 h 356376"/>
                <a:gd name="connsiteX69" fmla="*/ 177701 w 356387"/>
                <a:gd name="connsiteY69" fmla="*/ 100405 h 356376"/>
                <a:gd name="connsiteX70" fmla="*/ 105173 w 356387"/>
                <a:gd name="connsiteY70" fmla="*/ 139128 h 356376"/>
                <a:gd name="connsiteX71" fmla="*/ 99488 w 356387"/>
                <a:gd name="connsiteY71" fmla="*/ 146564 h 356376"/>
                <a:gd name="connsiteX72" fmla="*/ 58920 w 356387"/>
                <a:gd name="connsiteY72" fmla="*/ 184731 h 356376"/>
                <a:gd name="connsiteX73" fmla="*/ 53480 w 356387"/>
                <a:gd name="connsiteY73" fmla="*/ 182434 h 356376"/>
                <a:gd name="connsiteX74" fmla="*/ 55777 w 356387"/>
                <a:gd name="connsiteY74" fmla="*/ 176993 h 356376"/>
                <a:gd name="connsiteX75" fmla="*/ 92795 w 356387"/>
                <a:gd name="connsiteY75" fmla="*/ 141553 h 356376"/>
                <a:gd name="connsiteX76" fmla="*/ 98641 w 356387"/>
                <a:gd name="connsiteY76" fmla="*/ 133908 h 356376"/>
                <a:gd name="connsiteX77" fmla="*/ 177689 w 356387"/>
                <a:gd name="connsiteY77" fmla="*/ 92064 h 356376"/>
                <a:gd name="connsiteX78" fmla="*/ 268048 w 356387"/>
                <a:gd name="connsiteY78" fmla="*/ 173548 h 356376"/>
                <a:gd name="connsiteX79" fmla="*/ 264683 w 356387"/>
                <a:gd name="connsiteY79" fmla="*/ 204939 h 356376"/>
                <a:gd name="connsiteX80" fmla="*/ 262027 w 356387"/>
                <a:gd name="connsiteY80" fmla="*/ 227642 h 356376"/>
                <a:gd name="connsiteX81" fmla="*/ 282340 w 356387"/>
                <a:gd name="connsiteY81" fmla="*/ 261853 h 356376"/>
                <a:gd name="connsiteX82" fmla="*/ 284509 w 356387"/>
                <a:gd name="connsiteY82" fmla="*/ 267352 h 356376"/>
                <a:gd name="connsiteX83" fmla="*/ 280704 w 356387"/>
                <a:gd name="connsiteY83" fmla="*/ 269834 h 356376"/>
                <a:gd name="connsiteX84" fmla="*/ 284509 w 356387"/>
                <a:gd name="connsiteY84" fmla="*/ 241981 h 356376"/>
                <a:gd name="connsiteX85" fmla="*/ 282050 w 356387"/>
                <a:gd name="connsiteY85" fmla="*/ 241180 h 356376"/>
                <a:gd name="connsiteX86" fmla="*/ 281133 w 356387"/>
                <a:gd name="connsiteY86" fmla="*/ 235345 h 356376"/>
                <a:gd name="connsiteX87" fmla="*/ 294463 w 356387"/>
                <a:gd name="connsiteY87" fmla="*/ 184023 h 356376"/>
                <a:gd name="connsiteX88" fmla="*/ 287119 w 356387"/>
                <a:gd name="connsiteY88" fmla="*/ 146959 h 356376"/>
                <a:gd name="connsiteX89" fmla="*/ 289138 w 356387"/>
                <a:gd name="connsiteY89" fmla="*/ 141402 h 356376"/>
                <a:gd name="connsiteX90" fmla="*/ 294695 w 356387"/>
                <a:gd name="connsiteY90" fmla="*/ 143409 h 356376"/>
                <a:gd name="connsiteX91" fmla="*/ 302827 w 356387"/>
                <a:gd name="connsiteY91" fmla="*/ 184023 h 356376"/>
                <a:gd name="connsiteX92" fmla="*/ 287885 w 356387"/>
                <a:gd name="connsiteY92" fmla="*/ 240264 h 356376"/>
                <a:gd name="connsiteX93" fmla="*/ 284509 w 356387"/>
                <a:gd name="connsiteY93" fmla="*/ 241981 h 356376"/>
                <a:gd name="connsiteX94" fmla="*/ 64141 w 356387"/>
                <a:gd name="connsiteY94" fmla="*/ 141820 h 356376"/>
                <a:gd name="connsiteX95" fmla="*/ 61844 w 356387"/>
                <a:gd name="connsiteY95" fmla="*/ 141135 h 356376"/>
                <a:gd name="connsiteX96" fmla="*/ 60649 w 356387"/>
                <a:gd name="connsiteY96" fmla="*/ 135346 h 356376"/>
                <a:gd name="connsiteX97" fmla="*/ 177701 w 356387"/>
                <a:gd name="connsiteY97" fmla="*/ 63955 h 356376"/>
                <a:gd name="connsiteX98" fmla="*/ 285565 w 356387"/>
                <a:gd name="connsiteY98" fmla="*/ 122110 h 356376"/>
                <a:gd name="connsiteX99" fmla="*/ 284370 w 356387"/>
                <a:gd name="connsiteY99" fmla="*/ 127899 h 356376"/>
                <a:gd name="connsiteX100" fmla="*/ 278581 w 356387"/>
                <a:gd name="connsiteY100" fmla="*/ 126704 h 356376"/>
                <a:gd name="connsiteX101" fmla="*/ 177701 w 356387"/>
                <a:gd name="connsiteY101" fmla="*/ 72308 h 356376"/>
                <a:gd name="connsiteX102" fmla="*/ 67621 w 356387"/>
                <a:gd name="connsiteY102" fmla="*/ 139952 h 356376"/>
                <a:gd name="connsiteX103" fmla="*/ 64141 w 356387"/>
                <a:gd name="connsiteY103" fmla="*/ 141820 h 356376"/>
                <a:gd name="connsiteX104" fmla="*/ 278001 w 356387"/>
                <a:gd name="connsiteY104" fmla="*/ 85544 h 356376"/>
                <a:gd name="connsiteX105" fmla="*/ 275020 w 356387"/>
                <a:gd name="connsiteY105" fmla="*/ 84291 h 356376"/>
                <a:gd name="connsiteX106" fmla="*/ 179220 w 356387"/>
                <a:gd name="connsiteY106" fmla="*/ 43155 h 356376"/>
                <a:gd name="connsiteX107" fmla="*/ 178698 w 356387"/>
                <a:gd name="connsiteY107" fmla="*/ 43155 h 356376"/>
                <a:gd name="connsiteX108" fmla="*/ 81310 w 356387"/>
                <a:gd name="connsiteY108" fmla="*/ 83839 h 356376"/>
                <a:gd name="connsiteX109" fmla="*/ 75405 w 356387"/>
                <a:gd name="connsiteY109" fmla="*/ 83908 h 356376"/>
                <a:gd name="connsiteX110" fmla="*/ 75335 w 356387"/>
                <a:gd name="connsiteY110" fmla="*/ 78004 h 356376"/>
                <a:gd name="connsiteX111" fmla="*/ 178698 w 356387"/>
                <a:gd name="connsiteY111" fmla="*/ 34802 h 356376"/>
                <a:gd name="connsiteX112" fmla="*/ 179255 w 356387"/>
                <a:gd name="connsiteY112" fmla="*/ 34802 h 356376"/>
                <a:gd name="connsiteX113" fmla="*/ 280983 w 356387"/>
                <a:gd name="connsiteY113" fmla="*/ 78444 h 356376"/>
                <a:gd name="connsiteX114" fmla="*/ 280925 w 356387"/>
                <a:gd name="connsiteY114" fmla="*/ 84349 h 356376"/>
                <a:gd name="connsiteX115" fmla="*/ 278001 w 356387"/>
                <a:gd name="connsiteY115" fmla="*/ 85544 h 356376"/>
                <a:gd name="connsiteX116" fmla="*/ 352200 w 356387"/>
                <a:gd name="connsiteY116" fmla="*/ 356376 h 356376"/>
                <a:gd name="connsiteX117" fmla="*/ 305797 w 356387"/>
                <a:gd name="connsiteY117" fmla="*/ 356376 h 356376"/>
                <a:gd name="connsiteX118" fmla="*/ 305797 w 356387"/>
                <a:gd name="connsiteY118" fmla="*/ 348023 h 356376"/>
                <a:gd name="connsiteX119" fmla="*/ 348023 w 356387"/>
                <a:gd name="connsiteY119" fmla="*/ 348023 h 356376"/>
                <a:gd name="connsiteX120" fmla="*/ 348023 w 356387"/>
                <a:gd name="connsiteY120" fmla="*/ 305797 h 356376"/>
                <a:gd name="connsiteX121" fmla="*/ 356388 w 356387"/>
                <a:gd name="connsiteY121" fmla="*/ 305797 h 356376"/>
                <a:gd name="connsiteX122" fmla="*/ 356388 w 356387"/>
                <a:gd name="connsiteY122" fmla="*/ 352200 h 356376"/>
                <a:gd name="connsiteX123" fmla="*/ 352200 w 356387"/>
                <a:gd name="connsiteY123" fmla="*/ 356376 h 356376"/>
                <a:gd name="connsiteX124" fmla="*/ 50579 w 356387"/>
                <a:gd name="connsiteY124" fmla="*/ 356376 h 356376"/>
                <a:gd name="connsiteX125" fmla="*/ 4176 w 356387"/>
                <a:gd name="connsiteY125" fmla="*/ 356376 h 356376"/>
                <a:gd name="connsiteX126" fmla="*/ 0 w 356387"/>
                <a:gd name="connsiteY126" fmla="*/ 352200 h 356376"/>
                <a:gd name="connsiteX127" fmla="*/ 0 w 356387"/>
                <a:gd name="connsiteY127" fmla="*/ 305797 h 356376"/>
                <a:gd name="connsiteX128" fmla="*/ 8353 w 356387"/>
                <a:gd name="connsiteY128" fmla="*/ 305797 h 356376"/>
                <a:gd name="connsiteX129" fmla="*/ 8353 w 356387"/>
                <a:gd name="connsiteY129" fmla="*/ 348023 h 356376"/>
                <a:gd name="connsiteX130" fmla="*/ 50579 w 356387"/>
                <a:gd name="connsiteY130" fmla="*/ 348023 h 356376"/>
                <a:gd name="connsiteX131" fmla="*/ 50579 w 356387"/>
                <a:gd name="connsiteY131" fmla="*/ 356376 h 356376"/>
                <a:gd name="connsiteX132" fmla="*/ 356376 w 356387"/>
                <a:gd name="connsiteY132" fmla="*/ 50579 h 356376"/>
                <a:gd name="connsiteX133" fmla="*/ 348023 w 356387"/>
                <a:gd name="connsiteY133" fmla="*/ 50579 h 356376"/>
                <a:gd name="connsiteX134" fmla="*/ 348023 w 356387"/>
                <a:gd name="connsiteY134" fmla="*/ 8353 h 356376"/>
                <a:gd name="connsiteX135" fmla="*/ 305797 w 356387"/>
                <a:gd name="connsiteY135" fmla="*/ 8353 h 356376"/>
                <a:gd name="connsiteX136" fmla="*/ 305797 w 356387"/>
                <a:gd name="connsiteY136" fmla="*/ 0 h 356376"/>
                <a:gd name="connsiteX137" fmla="*/ 352200 w 356387"/>
                <a:gd name="connsiteY137" fmla="*/ 0 h 356376"/>
                <a:gd name="connsiteX138" fmla="*/ 356376 w 356387"/>
                <a:gd name="connsiteY138" fmla="*/ 4176 h 356376"/>
                <a:gd name="connsiteX139" fmla="*/ 356376 w 356387"/>
                <a:gd name="connsiteY139" fmla="*/ 50579 h 356376"/>
                <a:gd name="connsiteX140" fmla="*/ 8353 w 356387"/>
                <a:gd name="connsiteY140" fmla="*/ 50579 h 356376"/>
                <a:gd name="connsiteX141" fmla="*/ 0 w 356387"/>
                <a:gd name="connsiteY141" fmla="*/ 50579 h 356376"/>
                <a:gd name="connsiteX142" fmla="*/ 0 w 356387"/>
                <a:gd name="connsiteY142" fmla="*/ 4176 h 356376"/>
                <a:gd name="connsiteX143" fmla="*/ 4176 w 356387"/>
                <a:gd name="connsiteY143" fmla="*/ 0 h 356376"/>
                <a:gd name="connsiteX144" fmla="*/ 50579 w 356387"/>
                <a:gd name="connsiteY144" fmla="*/ 0 h 356376"/>
                <a:gd name="connsiteX145" fmla="*/ 50579 w 356387"/>
                <a:gd name="connsiteY145" fmla="*/ 8353 h 356376"/>
                <a:gd name="connsiteX146" fmla="*/ 8353 w 356387"/>
                <a:gd name="connsiteY146" fmla="*/ 8353 h 356376"/>
                <a:gd name="connsiteX147" fmla="*/ 8353 w 356387"/>
                <a:gd name="connsiteY147" fmla="*/ 50579 h 356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56387" h="356376">
                  <a:moveTo>
                    <a:pt x="190102" y="321574"/>
                  </a:moveTo>
                  <a:cubicBezTo>
                    <a:pt x="187956" y="321574"/>
                    <a:pt x="186135" y="319938"/>
                    <a:pt x="185949" y="317769"/>
                  </a:cubicBezTo>
                  <a:cubicBezTo>
                    <a:pt x="184951" y="306690"/>
                    <a:pt x="178176" y="295518"/>
                    <a:pt x="165288" y="295518"/>
                  </a:cubicBezTo>
                  <a:cubicBezTo>
                    <a:pt x="153409" y="295518"/>
                    <a:pt x="146448" y="302270"/>
                    <a:pt x="139082" y="313175"/>
                  </a:cubicBezTo>
                  <a:cubicBezTo>
                    <a:pt x="137794" y="315100"/>
                    <a:pt x="135219" y="315588"/>
                    <a:pt x="133281" y="314312"/>
                  </a:cubicBezTo>
                  <a:cubicBezTo>
                    <a:pt x="131367" y="313024"/>
                    <a:pt x="130868" y="310414"/>
                    <a:pt x="132156" y="308511"/>
                  </a:cubicBezTo>
                  <a:cubicBezTo>
                    <a:pt x="139650" y="297421"/>
                    <a:pt x="148838" y="287154"/>
                    <a:pt x="165276" y="287154"/>
                  </a:cubicBezTo>
                  <a:cubicBezTo>
                    <a:pt x="183339" y="287154"/>
                    <a:pt x="192956" y="302641"/>
                    <a:pt x="194255" y="317015"/>
                  </a:cubicBezTo>
                  <a:cubicBezTo>
                    <a:pt x="194464" y="319312"/>
                    <a:pt x="192770" y="321342"/>
                    <a:pt x="190473" y="321550"/>
                  </a:cubicBezTo>
                  <a:cubicBezTo>
                    <a:pt x="190357" y="321562"/>
                    <a:pt x="190230" y="321574"/>
                    <a:pt x="190102" y="321574"/>
                  </a:cubicBezTo>
                  <a:close/>
                  <a:moveTo>
                    <a:pt x="226517" y="312803"/>
                  </a:moveTo>
                  <a:cubicBezTo>
                    <a:pt x="225774" y="312803"/>
                    <a:pt x="225020" y="312595"/>
                    <a:pt x="224336" y="312177"/>
                  </a:cubicBezTo>
                  <a:cubicBezTo>
                    <a:pt x="205983" y="300947"/>
                    <a:pt x="195032" y="283558"/>
                    <a:pt x="195032" y="265646"/>
                  </a:cubicBezTo>
                  <a:cubicBezTo>
                    <a:pt x="195032" y="259185"/>
                    <a:pt x="196332" y="252085"/>
                    <a:pt x="198513" y="246633"/>
                  </a:cubicBezTo>
                  <a:cubicBezTo>
                    <a:pt x="199359" y="244463"/>
                    <a:pt x="201854" y="243454"/>
                    <a:pt x="203930" y="244301"/>
                  </a:cubicBezTo>
                  <a:cubicBezTo>
                    <a:pt x="206088" y="245148"/>
                    <a:pt x="207120" y="247572"/>
                    <a:pt x="206262" y="249718"/>
                  </a:cubicBezTo>
                  <a:cubicBezTo>
                    <a:pt x="204139" y="255043"/>
                    <a:pt x="203397" y="261447"/>
                    <a:pt x="203397" y="265646"/>
                  </a:cubicBezTo>
                  <a:cubicBezTo>
                    <a:pt x="203397" y="280391"/>
                    <a:pt x="213095" y="295495"/>
                    <a:pt x="228698" y="305054"/>
                  </a:cubicBezTo>
                  <a:cubicBezTo>
                    <a:pt x="230670" y="306261"/>
                    <a:pt x="231296" y="308824"/>
                    <a:pt x="230078" y="310785"/>
                  </a:cubicBezTo>
                  <a:cubicBezTo>
                    <a:pt x="229289" y="312096"/>
                    <a:pt x="227921" y="312803"/>
                    <a:pt x="226517" y="312803"/>
                  </a:cubicBezTo>
                  <a:close/>
                  <a:moveTo>
                    <a:pt x="108549" y="303105"/>
                  </a:moveTo>
                  <a:cubicBezTo>
                    <a:pt x="107191" y="303105"/>
                    <a:pt x="105869" y="302444"/>
                    <a:pt x="105068" y="301238"/>
                  </a:cubicBezTo>
                  <a:cubicBezTo>
                    <a:pt x="103792" y="299312"/>
                    <a:pt x="104314" y="296713"/>
                    <a:pt x="106240" y="295449"/>
                  </a:cubicBezTo>
                  <a:cubicBezTo>
                    <a:pt x="132411" y="278094"/>
                    <a:pt x="153571" y="261284"/>
                    <a:pt x="174835" y="240937"/>
                  </a:cubicBezTo>
                  <a:cubicBezTo>
                    <a:pt x="185937" y="230310"/>
                    <a:pt x="204557" y="209011"/>
                    <a:pt x="204557" y="185775"/>
                  </a:cubicBezTo>
                  <a:cubicBezTo>
                    <a:pt x="204557" y="171808"/>
                    <a:pt x="195148" y="156970"/>
                    <a:pt x="177724" y="156970"/>
                  </a:cubicBezTo>
                  <a:cubicBezTo>
                    <a:pt x="162214" y="156970"/>
                    <a:pt x="150323" y="174824"/>
                    <a:pt x="138838" y="192074"/>
                  </a:cubicBezTo>
                  <a:cubicBezTo>
                    <a:pt x="132701" y="201297"/>
                    <a:pt x="126901" y="209997"/>
                    <a:pt x="120439" y="216320"/>
                  </a:cubicBezTo>
                  <a:cubicBezTo>
                    <a:pt x="102829" y="233524"/>
                    <a:pt x="84628" y="243744"/>
                    <a:pt x="64373" y="254405"/>
                  </a:cubicBezTo>
                  <a:cubicBezTo>
                    <a:pt x="62331" y="255484"/>
                    <a:pt x="59790" y="254684"/>
                    <a:pt x="58735" y="252665"/>
                  </a:cubicBezTo>
                  <a:cubicBezTo>
                    <a:pt x="57656" y="250612"/>
                    <a:pt x="58445" y="248094"/>
                    <a:pt x="60486" y="247027"/>
                  </a:cubicBezTo>
                  <a:cubicBezTo>
                    <a:pt x="80150" y="236668"/>
                    <a:pt x="97806" y="226772"/>
                    <a:pt x="114616" y="210345"/>
                  </a:cubicBezTo>
                  <a:cubicBezTo>
                    <a:pt x="120439" y="204649"/>
                    <a:pt x="126008" y="196297"/>
                    <a:pt x="131889" y="187457"/>
                  </a:cubicBezTo>
                  <a:cubicBezTo>
                    <a:pt x="144604" y="168362"/>
                    <a:pt x="157747" y="148629"/>
                    <a:pt x="177736" y="148629"/>
                  </a:cubicBezTo>
                  <a:cubicBezTo>
                    <a:pt x="199765" y="148629"/>
                    <a:pt x="212932" y="167515"/>
                    <a:pt x="212932" y="185787"/>
                  </a:cubicBezTo>
                  <a:cubicBezTo>
                    <a:pt x="212932" y="212143"/>
                    <a:pt x="192689" y="235438"/>
                    <a:pt x="180624" y="246981"/>
                  </a:cubicBezTo>
                  <a:cubicBezTo>
                    <a:pt x="158989" y="267688"/>
                    <a:pt x="137481" y="284788"/>
                    <a:pt x="110869" y="302421"/>
                  </a:cubicBezTo>
                  <a:cubicBezTo>
                    <a:pt x="110138" y="302873"/>
                    <a:pt x="109337" y="303105"/>
                    <a:pt x="108549" y="303105"/>
                  </a:cubicBezTo>
                  <a:close/>
                  <a:moveTo>
                    <a:pt x="263129" y="292433"/>
                  </a:moveTo>
                  <a:cubicBezTo>
                    <a:pt x="262619" y="292433"/>
                    <a:pt x="262096" y="292340"/>
                    <a:pt x="261598" y="292142"/>
                  </a:cubicBezTo>
                  <a:cubicBezTo>
                    <a:pt x="230693" y="279996"/>
                    <a:pt x="224197" y="255008"/>
                    <a:pt x="224197" y="236180"/>
                  </a:cubicBezTo>
                  <a:cubicBezTo>
                    <a:pt x="224197" y="228060"/>
                    <a:pt x="225798" y="220473"/>
                    <a:pt x="227468" y="212422"/>
                  </a:cubicBezTo>
                  <a:cubicBezTo>
                    <a:pt x="229440" y="203002"/>
                    <a:pt x="231482" y="193281"/>
                    <a:pt x="231482" y="180949"/>
                  </a:cubicBezTo>
                  <a:cubicBezTo>
                    <a:pt x="231482" y="159000"/>
                    <a:pt x="212805" y="128583"/>
                    <a:pt x="177701" y="128583"/>
                  </a:cubicBezTo>
                  <a:cubicBezTo>
                    <a:pt x="148096" y="128583"/>
                    <a:pt x="130172" y="151425"/>
                    <a:pt x="122121" y="165044"/>
                  </a:cubicBezTo>
                  <a:cubicBezTo>
                    <a:pt x="114256" y="178350"/>
                    <a:pt x="92354" y="210635"/>
                    <a:pt x="58793" y="223048"/>
                  </a:cubicBezTo>
                  <a:cubicBezTo>
                    <a:pt x="56612" y="223825"/>
                    <a:pt x="54222" y="222758"/>
                    <a:pt x="53422" y="220577"/>
                  </a:cubicBezTo>
                  <a:cubicBezTo>
                    <a:pt x="52621" y="218408"/>
                    <a:pt x="53735" y="216007"/>
                    <a:pt x="55893" y="215206"/>
                  </a:cubicBezTo>
                  <a:cubicBezTo>
                    <a:pt x="77435" y="207248"/>
                    <a:pt x="99500" y="186912"/>
                    <a:pt x="114929" y="160798"/>
                  </a:cubicBezTo>
                  <a:cubicBezTo>
                    <a:pt x="123885" y="145648"/>
                    <a:pt x="143943" y="120230"/>
                    <a:pt x="177701" y="120230"/>
                  </a:cubicBezTo>
                  <a:cubicBezTo>
                    <a:pt x="214870" y="120230"/>
                    <a:pt x="239835" y="151622"/>
                    <a:pt x="239835" y="180937"/>
                  </a:cubicBezTo>
                  <a:cubicBezTo>
                    <a:pt x="239835" y="194127"/>
                    <a:pt x="237607" y="204754"/>
                    <a:pt x="235647" y="214116"/>
                  </a:cubicBezTo>
                  <a:cubicBezTo>
                    <a:pt x="233976" y="222051"/>
                    <a:pt x="232549" y="228895"/>
                    <a:pt x="232549" y="236157"/>
                  </a:cubicBezTo>
                  <a:cubicBezTo>
                    <a:pt x="232549" y="252387"/>
                    <a:pt x="238106" y="273929"/>
                    <a:pt x="264649" y="284347"/>
                  </a:cubicBezTo>
                  <a:cubicBezTo>
                    <a:pt x="266795" y="285182"/>
                    <a:pt x="267850" y="287607"/>
                    <a:pt x="267004" y="289764"/>
                  </a:cubicBezTo>
                  <a:cubicBezTo>
                    <a:pt x="266377" y="291423"/>
                    <a:pt x="264799" y="292433"/>
                    <a:pt x="263129" y="292433"/>
                  </a:cubicBezTo>
                  <a:close/>
                  <a:moveTo>
                    <a:pt x="83560" y="284695"/>
                  </a:moveTo>
                  <a:cubicBezTo>
                    <a:pt x="82157" y="284695"/>
                    <a:pt x="80788" y="283976"/>
                    <a:pt x="79999" y="282699"/>
                  </a:cubicBezTo>
                  <a:cubicBezTo>
                    <a:pt x="78793" y="280739"/>
                    <a:pt x="79407" y="278164"/>
                    <a:pt x="81368" y="276957"/>
                  </a:cubicBezTo>
                  <a:cubicBezTo>
                    <a:pt x="111634" y="258338"/>
                    <a:pt x="152307" y="227480"/>
                    <a:pt x="174221" y="186332"/>
                  </a:cubicBezTo>
                  <a:cubicBezTo>
                    <a:pt x="175311" y="184290"/>
                    <a:pt x="177817" y="183501"/>
                    <a:pt x="179870" y="184615"/>
                  </a:cubicBezTo>
                  <a:cubicBezTo>
                    <a:pt x="181900" y="185705"/>
                    <a:pt x="182678" y="188234"/>
                    <a:pt x="181587" y="190264"/>
                  </a:cubicBezTo>
                  <a:cubicBezTo>
                    <a:pt x="158792" y="233048"/>
                    <a:pt x="116878" y="264904"/>
                    <a:pt x="85741" y="284068"/>
                  </a:cubicBezTo>
                  <a:cubicBezTo>
                    <a:pt x="85069" y="284486"/>
                    <a:pt x="84314" y="284695"/>
                    <a:pt x="83560" y="284695"/>
                  </a:cubicBezTo>
                  <a:close/>
                  <a:moveTo>
                    <a:pt x="280704" y="269834"/>
                  </a:moveTo>
                  <a:cubicBezTo>
                    <a:pt x="280147" y="269834"/>
                    <a:pt x="279579" y="269718"/>
                    <a:pt x="279034" y="269486"/>
                  </a:cubicBezTo>
                  <a:cubicBezTo>
                    <a:pt x="257943" y="260322"/>
                    <a:pt x="253686" y="246667"/>
                    <a:pt x="253686" y="227619"/>
                  </a:cubicBezTo>
                  <a:cubicBezTo>
                    <a:pt x="253686" y="215543"/>
                    <a:pt x="255078" y="209487"/>
                    <a:pt x="256551" y="203048"/>
                  </a:cubicBezTo>
                  <a:cubicBezTo>
                    <a:pt x="258106" y="196285"/>
                    <a:pt x="259695" y="189278"/>
                    <a:pt x="259695" y="173536"/>
                  </a:cubicBezTo>
                  <a:cubicBezTo>
                    <a:pt x="259695" y="138363"/>
                    <a:pt x="228350" y="100405"/>
                    <a:pt x="177701" y="100405"/>
                  </a:cubicBezTo>
                  <a:cubicBezTo>
                    <a:pt x="139430" y="100405"/>
                    <a:pt x="120892" y="119534"/>
                    <a:pt x="105173" y="139128"/>
                  </a:cubicBezTo>
                  <a:cubicBezTo>
                    <a:pt x="103444" y="141298"/>
                    <a:pt x="101542" y="143815"/>
                    <a:pt x="99488" y="146564"/>
                  </a:cubicBezTo>
                  <a:cubicBezTo>
                    <a:pt x="89593" y="159743"/>
                    <a:pt x="76055" y="177794"/>
                    <a:pt x="58920" y="184731"/>
                  </a:cubicBezTo>
                  <a:cubicBezTo>
                    <a:pt x="56774" y="185601"/>
                    <a:pt x="54350" y="184568"/>
                    <a:pt x="53480" y="182434"/>
                  </a:cubicBezTo>
                  <a:cubicBezTo>
                    <a:pt x="52610" y="180299"/>
                    <a:pt x="53642" y="177863"/>
                    <a:pt x="55777" y="176993"/>
                  </a:cubicBezTo>
                  <a:cubicBezTo>
                    <a:pt x="70753" y="170926"/>
                    <a:pt x="83491" y="153942"/>
                    <a:pt x="92795" y="141553"/>
                  </a:cubicBezTo>
                  <a:cubicBezTo>
                    <a:pt x="94918" y="138734"/>
                    <a:pt x="96867" y="136135"/>
                    <a:pt x="98641" y="133908"/>
                  </a:cubicBezTo>
                  <a:cubicBezTo>
                    <a:pt x="115625" y="112725"/>
                    <a:pt x="135718" y="92064"/>
                    <a:pt x="177689" y="92064"/>
                  </a:cubicBezTo>
                  <a:cubicBezTo>
                    <a:pt x="233501" y="92064"/>
                    <a:pt x="268048" y="134360"/>
                    <a:pt x="268048" y="173548"/>
                  </a:cubicBezTo>
                  <a:cubicBezTo>
                    <a:pt x="268048" y="190241"/>
                    <a:pt x="266261" y="198049"/>
                    <a:pt x="264683" y="204939"/>
                  </a:cubicBezTo>
                  <a:cubicBezTo>
                    <a:pt x="263315" y="210891"/>
                    <a:pt x="262027" y="216517"/>
                    <a:pt x="262027" y="227642"/>
                  </a:cubicBezTo>
                  <a:cubicBezTo>
                    <a:pt x="262027" y="246865"/>
                    <a:pt x="266957" y="255182"/>
                    <a:pt x="282340" y="261853"/>
                  </a:cubicBezTo>
                  <a:cubicBezTo>
                    <a:pt x="284463" y="262769"/>
                    <a:pt x="285426" y="265229"/>
                    <a:pt x="284509" y="267352"/>
                  </a:cubicBezTo>
                  <a:cubicBezTo>
                    <a:pt x="283848" y="268895"/>
                    <a:pt x="282317" y="269834"/>
                    <a:pt x="280704" y="269834"/>
                  </a:cubicBezTo>
                  <a:close/>
                  <a:moveTo>
                    <a:pt x="284509" y="241981"/>
                  </a:moveTo>
                  <a:cubicBezTo>
                    <a:pt x="283651" y="241981"/>
                    <a:pt x="282792" y="241725"/>
                    <a:pt x="282050" y="241180"/>
                  </a:cubicBezTo>
                  <a:cubicBezTo>
                    <a:pt x="280182" y="239823"/>
                    <a:pt x="279776" y="237201"/>
                    <a:pt x="281133" y="235345"/>
                  </a:cubicBezTo>
                  <a:cubicBezTo>
                    <a:pt x="289358" y="224081"/>
                    <a:pt x="294463" y="204417"/>
                    <a:pt x="294463" y="184023"/>
                  </a:cubicBezTo>
                  <a:cubicBezTo>
                    <a:pt x="294463" y="172910"/>
                    <a:pt x="293581" y="160729"/>
                    <a:pt x="287119" y="146959"/>
                  </a:cubicBezTo>
                  <a:cubicBezTo>
                    <a:pt x="286145" y="144871"/>
                    <a:pt x="287038" y="142376"/>
                    <a:pt x="289138" y="141402"/>
                  </a:cubicBezTo>
                  <a:cubicBezTo>
                    <a:pt x="291180" y="140439"/>
                    <a:pt x="293709" y="141321"/>
                    <a:pt x="294695" y="143409"/>
                  </a:cubicBezTo>
                  <a:cubicBezTo>
                    <a:pt x="301852" y="158699"/>
                    <a:pt x="302827" y="172527"/>
                    <a:pt x="302827" y="184023"/>
                  </a:cubicBezTo>
                  <a:cubicBezTo>
                    <a:pt x="302827" y="206436"/>
                    <a:pt x="297247" y="227468"/>
                    <a:pt x="287885" y="240264"/>
                  </a:cubicBezTo>
                  <a:cubicBezTo>
                    <a:pt x="287061" y="241377"/>
                    <a:pt x="285785" y="241981"/>
                    <a:pt x="284509" y="241981"/>
                  </a:cubicBezTo>
                  <a:close/>
                  <a:moveTo>
                    <a:pt x="64141" y="141820"/>
                  </a:moveTo>
                  <a:cubicBezTo>
                    <a:pt x="63352" y="141820"/>
                    <a:pt x="62551" y="141599"/>
                    <a:pt x="61844" y="141135"/>
                  </a:cubicBezTo>
                  <a:cubicBezTo>
                    <a:pt x="59918" y="139871"/>
                    <a:pt x="59384" y="137272"/>
                    <a:pt x="60649" y="135346"/>
                  </a:cubicBezTo>
                  <a:cubicBezTo>
                    <a:pt x="80834" y="104697"/>
                    <a:pt x="114941" y="63955"/>
                    <a:pt x="177701" y="63955"/>
                  </a:cubicBezTo>
                  <a:cubicBezTo>
                    <a:pt x="221262" y="63955"/>
                    <a:pt x="261574" y="85695"/>
                    <a:pt x="285565" y="122110"/>
                  </a:cubicBezTo>
                  <a:cubicBezTo>
                    <a:pt x="286829" y="124047"/>
                    <a:pt x="286296" y="126634"/>
                    <a:pt x="284370" y="127899"/>
                  </a:cubicBezTo>
                  <a:cubicBezTo>
                    <a:pt x="282444" y="129163"/>
                    <a:pt x="279857" y="128653"/>
                    <a:pt x="278581" y="126704"/>
                  </a:cubicBezTo>
                  <a:cubicBezTo>
                    <a:pt x="256145" y="92632"/>
                    <a:pt x="218431" y="72308"/>
                    <a:pt x="177701" y="72308"/>
                  </a:cubicBezTo>
                  <a:cubicBezTo>
                    <a:pt x="118966" y="72308"/>
                    <a:pt x="86751" y="110915"/>
                    <a:pt x="67621" y="139952"/>
                  </a:cubicBezTo>
                  <a:cubicBezTo>
                    <a:pt x="66832" y="141170"/>
                    <a:pt x="65498" y="141820"/>
                    <a:pt x="64141" y="141820"/>
                  </a:cubicBezTo>
                  <a:close/>
                  <a:moveTo>
                    <a:pt x="278001" y="85544"/>
                  </a:moveTo>
                  <a:cubicBezTo>
                    <a:pt x="276911" y="85544"/>
                    <a:pt x="275832" y="85127"/>
                    <a:pt x="275020" y="84291"/>
                  </a:cubicBezTo>
                  <a:cubicBezTo>
                    <a:pt x="249544" y="58271"/>
                    <a:pt x="214626" y="43271"/>
                    <a:pt x="179220" y="43155"/>
                  </a:cubicBezTo>
                  <a:cubicBezTo>
                    <a:pt x="179046" y="43155"/>
                    <a:pt x="178872" y="43155"/>
                    <a:pt x="178698" y="43155"/>
                  </a:cubicBezTo>
                  <a:cubicBezTo>
                    <a:pt x="140996" y="43155"/>
                    <a:pt x="107330" y="57215"/>
                    <a:pt x="81310" y="83839"/>
                  </a:cubicBezTo>
                  <a:cubicBezTo>
                    <a:pt x="79697" y="85486"/>
                    <a:pt x="77041" y="85498"/>
                    <a:pt x="75405" y="83908"/>
                  </a:cubicBezTo>
                  <a:cubicBezTo>
                    <a:pt x="73758" y="82296"/>
                    <a:pt x="73723" y="79651"/>
                    <a:pt x="75335" y="78004"/>
                  </a:cubicBezTo>
                  <a:cubicBezTo>
                    <a:pt x="102957" y="49733"/>
                    <a:pt x="138687" y="34802"/>
                    <a:pt x="178698" y="34802"/>
                  </a:cubicBezTo>
                  <a:cubicBezTo>
                    <a:pt x="178884" y="34802"/>
                    <a:pt x="179070" y="34802"/>
                    <a:pt x="179255" y="34802"/>
                  </a:cubicBezTo>
                  <a:cubicBezTo>
                    <a:pt x="216865" y="34930"/>
                    <a:pt x="253941" y="50835"/>
                    <a:pt x="280983" y="78444"/>
                  </a:cubicBezTo>
                  <a:cubicBezTo>
                    <a:pt x="282607" y="80092"/>
                    <a:pt x="282572" y="82737"/>
                    <a:pt x="280925" y="84349"/>
                  </a:cubicBezTo>
                  <a:cubicBezTo>
                    <a:pt x="280101" y="85150"/>
                    <a:pt x="279045" y="85544"/>
                    <a:pt x="278001" y="85544"/>
                  </a:cubicBezTo>
                  <a:close/>
                  <a:moveTo>
                    <a:pt x="352200" y="356376"/>
                  </a:moveTo>
                  <a:lnTo>
                    <a:pt x="305797" y="356376"/>
                  </a:lnTo>
                  <a:lnTo>
                    <a:pt x="305797" y="348023"/>
                  </a:lnTo>
                  <a:lnTo>
                    <a:pt x="348023" y="348023"/>
                  </a:lnTo>
                  <a:lnTo>
                    <a:pt x="348023" y="305797"/>
                  </a:lnTo>
                  <a:lnTo>
                    <a:pt x="356388" y="305797"/>
                  </a:lnTo>
                  <a:lnTo>
                    <a:pt x="356388" y="352200"/>
                  </a:lnTo>
                  <a:cubicBezTo>
                    <a:pt x="356376" y="354508"/>
                    <a:pt x="354508" y="356376"/>
                    <a:pt x="352200" y="356376"/>
                  </a:cubicBezTo>
                  <a:close/>
                  <a:moveTo>
                    <a:pt x="50579" y="356376"/>
                  </a:moveTo>
                  <a:lnTo>
                    <a:pt x="4176" y="356376"/>
                  </a:lnTo>
                  <a:cubicBezTo>
                    <a:pt x="1868" y="356376"/>
                    <a:pt x="0" y="354508"/>
                    <a:pt x="0" y="352200"/>
                  </a:cubicBezTo>
                  <a:lnTo>
                    <a:pt x="0" y="305797"/>
                  </a:lnTo>
                  <a:lnTo>
                    <a:pt x="8353" y="305797"/>
                  </a:lnTo>
                  <a:lnTo>
                    <a:pt x="8353" y="348023"/>
                  </a:lnTo>
                  <a:lnTo>
                    <a:pt x="50579" y="348023"/>
                  </a:lnTo>
                  <a:lnTo>
                    <a:pt x="50579" y="356376"/>
                  </a:lnTo>
                  <a:close/>
                  <a:moveTo>
                    <a:pt x="356376" y="50579"/>
                  </a:moveTo>
                  <a:lnTo>
                    <a:pt x="348023" y="50579"/>
                  </a:lnTo>
                  <a:lnTo>
                    <a:pt x="348023" y="8353"/>
                  </a:lnTo>
                  <a:lnTo>
                    <a:pt x="305797" y="8353"/>
                  </a:lnTo>
                  <a:lnTo>
                    <a:pt x="305797" y="0"/>
                  </a:lnTo>
                  <a:lnTo>
                    <a:pt x="352200" y="0"/>
                  </a:lnTo>
                  <a:cubicBezTo>
                    <a:pt x="354508" y="0"/>
                    <a:pt x="356376" y="1868"/>
                    <a:pt x="356376" y="4176"/>
                  </a:cubicBezTo>
                  <a:lnTo>
                    <a:pt x="356376" y="50579"/>
                  </a:lnTo>
                  <a:close/>
                  <a:moveTo>
                    <a:pt x="8353" y="50579"/>
                  </a:moveTo>
                  <a:lnTo>
                    <a:pt x="0" y="50579"/>
                  </a:lnTo>
                  <a:lnTo>
                    <a:pt x="0" y="4176"/>
                  </a:lnTo>
                  <a:cubicBezTo>
                    <a:pt x="0" y="1868"/>
                    <a:pt x="1868" y="0"/>
                    <a:pt x="4176" y="0"/>
                  </a:cubicBezTo>
                  <a:lnTo>
                    <a:pt x="50579" y="0"/>
                  </a:lnTo>
                  <a:lnTo>
                    <a:pt x="50579" y="8353"/>
                  </a:lnTo>
                  <a:lnTo>
                    <a:pt x="8353" y="8353"/>
                  </a:lnTo>
                  <a:lnTo>
                    <a:pt x="8353" y="50579"/>
                  </a:lnTo>
                  <a:close/>
                </a:path>
              </a:pathLst>
            </a:custGeom>
            <a:solidFill>
              <a:srgbClr val="000000"/>
            </a:solidFill>
            <a:ln w="11311" cap="flat">
              <a:noFill/>
              <a:prstDash val="solid"/>
              <a:miter/>
            </a:ln>
          </p:spPr>
          <p:txBody>
            <a:bodyPr rtlCol="0" anchor="ctr"/>
            <a:lstStyle/>
            <a:p>
              <a:endParaRPr lang="en-US" sz="900"/>
            </a:p>
          </p:txBody>
        </p:sp>
        <p:grpSp>
          <p:nvGrpSpPr>
            <p:cNvPr id="11" name="Group 13">
              <a:extLst>
                <a:ext uri="{FF2B5EF4-FFF2-40B4-BE49-F238E27FC236}">
                  <a16:creationId xmlns:a16="http://schemas.microsoft.com/office/drawing/2014/main" id="{798EB2CB-A4C4-8FA8-83CA-989A3D10C523}"/>
                </a:ext>
              </a:extLst>
            </p:cNvPr>
            <p:cNvGrpSpPr>
              <a:grpSpLocks noChangeAspect="1"/>
            </p:cNvGrpSpPr>
            <p:nvPr/>
          </p:nvGrpSpPr>
          <p:grpSpPr bwMode="auto">
            <a:xfrm>
              <a:off x="14598826" y="9545836"/>
              <a:ext cx="1438053" cy="1606896"/>
              <a:chOff x="8996" y="4253"/>
              <a:chExt cx="5434" cy="6072"/>
            </a:xfrm>
            <a:solidFill>
              <a:schemeClr val="tx1"/>
            </a:solidFill>
          </p:grpSpPr>
          <p:sp>
            <p:nvSpPr>
              <p:cNvPr id="24" name="Freeform 14">
                <a:extLst>
                  <a:ext uri="{FF2B5EF4-FFF2-40B4-BE49-F238E27FC236}">
                    <a16:creationId xmlns:a16="http://schemas.microsoft.com/office/drawing/2014/main" id="{43A87D26-0CA1-6FD1-74F1-68B29AA0E1A3}"/>
                  </a:ext>
                </a:extLst>
              </p:cNvPr>
              <p:cNvSpPr>
                <a:spLocks noEditPoints="1"/>
              </p:cNvSpPr>
              <p:nvPr/>
            </p:nvSpPr>
            <p:spPr bwMode="auto">
              <a:xfrm>
                <a:off x="10386" y="5452"/>
                <a:ext cx="1445" cy="2473"/>
              </a:xfrm>
              <a:custGeom>
                <a:avLst/>
                <a:gdLst>
                  <a:gd name="T0" fmla="*/ 393 w 764"/>
                  <a:gd name="T1" fmla="*/ 197 h 1307"/>
                  <a:gd name="T2" fmla="*/ 197 w 764"/>
                  <a:gd name="T3" fmla="*/ 0 h 1307"/>
                  <a:gd name="T4" fmla="*/ 0 w 764"/>
                  <a:gd name="T5" fmla="*/ 197 h 1307"/>
                  <a:gd name="T6" fmla="*/ 197 w 764"/>
                  <a:gd name="T7" fmla="*/ 394 h 1307"/>
                  <a:gd name="T8" fmla="*/ 314 w 764"/>
                  <a:gd name="T9" fmla="*/ 355 h 1307"/>
                  <a:gd name="T10" fmla="*/ 687 w 764"/>
                  <a:gd name="T11" fmla="*/ 690 h 1307"/>
                  <a:gd name="T12" fmla="*/ 687 w 764"/>
                  <a:gd name="T13" fmla="*/ 1307 h 1307"/>
                  <a:gd name="T14" fmla="*/ 764 w 764"/>
                  <a:gd name="T15" fmla="*/ 1307 h 1307"/>
                  <a:gd name="T16" fmla="*/ 764 w 764"/>
                  <a:gd name="T17" fmla="*/ 656 h 1307"/>
                  <a:gd name="T18" fmla="*/ 365 w 764"/>
                  <a:gd name="T19" fmla="*/ 299 h 1307"/>
                  <a:gd name="T20" fmla="*/ 393 w 764"/>
                  <a:gd name="T21" fmla="*/ 197 h 1307"/>
                  <a:gd name="T22" fmla="*/ 197 w 764"/>
                  <a:gd name="T23" fmla="*/ 318 h 1307"/>
                  <a:gd name="T24" fmla="*/ 76 w 764"/>
                  <a:gd name="T25" fmla="*/ 197 h 1307"/>
                  <a:gd name="T26" fmla="*/ 197 w 764"/>
                  <a:gd name="T27" fmla="*/ 77 h 1307"/>
                  <a:gd name="T28" fmla="*/ 317 w 764"/>
                  <a:gd name="T29" fmla="*/ 197 h 1307"/>
                  <a:gd name="T30" fmla="*/ 197 w 764"/>
                  <a:gd name="T31" fmla="*/ 318 h 1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64" h="1307">
                    <a:moveTo>
                      <a:pt x="393" y="197"/>
                    </a:moveTo>
                    <a:cubicBezTo>
                      <a:pt x="393" y="89"/>
                      <a:pt x="305" y="0"/>
                      <a:pt x="197" y="0"/>
                    </a:cubicBezTo>
                    <a:cubicBezTo>
                      <a:pt x="88" y="0"/>
                      <a:pt x="0" y="89"/>
                      <a:pt x="0" y="197"/>
                    </a:cubicBezTo>
                    <a:cubicBezTo>
                      <a:pt x="0" y="306"/>
                      <a:pt x="88" y="394"/>
                      <a:pt x="197" y="394"/>
                    </a:cubicBezTo>
                    <a:cubicBezTo>
                      <a:pt x="240" y="394"/>
                      <a:pt x="281" y="379"/>
                      <a:pt x="314" y="355"/>
                    </a:cubicBezTo>
                    <a:cubicBezTo>
                      <a:pt x="687" y="690"/>
                      <a:pt x="687" y="690"/>
                      <a:pt x="687" y="690"/>
                    </a:cubicBezTo>
                    <a:cubicBezTo>
                      <a:pt x="687" y="1307"/>
                      <a:pt x="687" y="1307"/>
                      <a:pt x="687" y="1307"/>
                    </a:cubicBezTo>
                    <a:cubicBezTo>
                      <a:pt x="764" y="1307"/>
                      <a:pt x="764" y="1307"/>
                      <a:pt x="764" y="1307"/>
                    </a:cubicBezTo>
                    <a:cubicBezTo>
                      <a:pt x="764" y="656"/>
                      <a:pt x="764" y="656"/>
                      <a:pt x="764" y="656"/>
                    </a:cubicBezTo>
                    <a:cubicBezTo>
                      <a:pt x="365" y="299"/>
                      <a:pt x="365" y="299"/>
                      <a:pt x="365" y="299"/>
                    </a:cubicBezTo>
                    <a:cubicBezTo>
                      <a:pt x="383" y="269"/>
                      <a:pt x="393" y="234"/>
                      <a:pt x="393" y="197"/>
                    </a:cubicBezTo>
                    <a:close/>
                    <a:moveTo>
                      <a:pt x="197" y="318"/>
                    </a:moveTo>
                    <a:cubicBezTo>
                      <a:pt x="130" y="318"/>
                      <a:pt x="76" y="264"/>
                      <a:pt x="76" y="197"/>
                    </a:cubicBezTo>
                    <a:cubicBezTo>
                      <a:pt x="76" y="131"/>
                      <a:pt x="130" y="77"/>
                      <a:pt x="197" y="77"/>
                    </a:cubicBezTo>
                    <a:cubicBezTo>
                      <a:pt x="263" y="77"/>
                      <a:pt x="317" y="131"/>
                      <a:pt x="317" y="197"/>
                    </a:cubicBezTo>
                    <a:cubicBezTo>
                      <a:pt x="317" y="264"/>
                      <a:pt x="263" y="318"/>
                      <a:pt x="197" y="3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342831" rtl="0" eaLnBrk="1" fontAlgn="auto" latinLnBrk="0" hangingPunct="1">
                  <a:lnSpc>
                    <a:spcPct val="100000"/>
                  </a:lnSpc>
                  <a:spcBef>
                    <a:spcPts val="0"/>
                  </a:spcBef>
                  <a:spcAft>
                    <a:spcPts val="0"/>
                  </a:spcAft>
                  <a:buClrTx/>
                  <a:buSzTx/>
                  <a:buFontTx/>
                  <a:buNone/>
                  <a:tabLst/>
                  <a:defRPr/>
                </a:pPr>
                <a:endParaRPr kumimoji="0" lang="uk-UA" sz="675" b="0" i="0" u="none" strike="noStrike" kern="1200" cap="none" spc="0" normalizeH="0" baseline="0" noProof="0">
                  <a:ln>
                    <a:noFill/>
                  </a:ln>
                  <a:solidFill>
                    <a:srgbClr val="000000"/>
                  </a:solidFill>
                  <a:effectLst/>
                  <a:uLnTx/>
                  <a:uFillTx/>
                  <a:latin typeface="IBM Plex Sans"/>
                  <a:ea typeface="+mn-ea"/>
                  <a:cs typeface="+mn-cs"/>
                </a:endParaRPr>
              </a:p>
            </p:txBody>
          </p:sp>
          <p:sp>
            <p:nvSpPr>
              <p:cNvPr id="25" name="Freeform 15">
                <a:extLst>
                  <a:ext uri="{FF2B5EF4-FFF2-40B4-BE49-F238E27FC236}">
                    <a16:creationId xmlns:a16="http://schemas.microsoft.com/office/drawing/2014/main" id="{9671AAB7-74F8-69B4-5058-B4C55198C3D5}"/>
                  </a:ext>
                </a:extLst>
              </p:cNvPr>
              <p:cNvSpPr>
                <a:spLocks noEditPoints="1"/>
              </p:cNvSpPr>
              <p:nvPr/>
            </p:nvSpPr>
            <p:spPr bwMode="auto">
              <a:xfrm>
                <a:off x="10486" y="7454"/>
                <a:ext cx="1345" cy="2871"/>
              </a:xfrm>
              <a:custGeom>
                <a:avLst/>
                <a:gdLst>
                  <a:gd name="T0" fmla="*/ 393 w 711"/>
                  <a:gd name="T1" fmla="*/ 197 h 1518"/>
                  <a:gd name="T2" fmla="*/ 197 w 711"/>
                  <a:gd name="T3" fmla="*/ 0 h 1518"/>
                  <a:gd name="T4" fmla="*/ 0 w 711"/>
                  <a:gd name="T5" fmla="*/ 197 h 1518"/>
                  <a:gd name="T6" fmla="*/ 197 w 711"/>
                  <a:gd name="T7" fmla="*/ 393 h 1518"/>
                  <a:gd name="T8" fmla="*/ 322 w 711"/>
                  <a:gd name="T9" fmla="*/ 348 h 1518"/>
                  <a:gd name="T10" fmla="*/ 634 w 711"/>
                  <a:gd name="T11" fmla="*/ 604 h 1518"/>
                  <a:gd name="T12" fmla="*/ 634 w 711"/>
                  <a:gd name="T13" fmla="*/ 1518 h 1518"/>
                  <a:gd name="T14" fmla="*/ 711 w 711"/>
                  <a:gd name="T15" fmla="*/ 1518 h 1518"/>
                  <a:gd name="T16" fmla="*/ 711 w 711"/>
                  <a:gd name="T17" fmla="*/ 568 h 1518"/>
                  <a:gd name="T18" fmla="*/ 370 w 711"/>
                  <a:gd name="T19" fmla="*/ 289 h 1518"/>
                  <a:gd name="T20" fmla="*/ 393 w 711"/>
                  <a:gd name="T21" fmla="*/ 197 h 1518"/>
                  <a:gd name="T22" fmla="*/ 197 w 711"/>
                  <a:gd name="T23" fmla="*/ 317 h 1518"/>
                  <a:gd name="T24" fmla="*/ 76 w 711"/>
                  <a:gd name="T25" fmla="*/ 197 h 1518"/>
                  <a:gd name="T26" fmla="*/ 197 w 711"/>
                  <a:gd name="T27" fmla="*/ 76 h 1518"/>
                  <a:gd name="T28" fmla="*/ 317 w 711"/>
                  <a:gd name="T29" fmla="*/ 197 h 1518"/>
                  <a:gd name="T30" fmla="*/ 197 w 711"/>
                  <a:gd name="T31" fmla="*/ 317 h 1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1" h="1518">
                    <a:moveTo>
                      <a:pt x="393" y="197"/>
                    </a:moveTo>
                    <a:cubicBezTo>
                      <a:pt x="393" y="88"/>
                      <a:pt x="305" y="0"/>
                      <a:pt x="197" y="0"/>
                    </a:cubicBezTo>
                    <a:cubicBezTo>
                      <a:pt x="88" y="0"/>
                      <a:pt x="0" y="88"/>
                      <a:pt x="0" y="197"/>
                    </a:cubicBezTo>
                    <a:cubicBezTo>
                      <a:pt x="0" y="305"/>
                      <a:pt x="88" y="393"/>
                      <a:pt x="197" y="393"/>
                    </a:cubicBezTo>
                    <a:cubicBezTo>
                      <a:pt x="244" y="393"/>
                      <a:pt x="288" y="376"/>
                      <a:pt x="322" y="348"/>
                    </a:cubicBezTo>
                    <a:cubicBezTo>
                      <a:pt x="634" y="604"/>
                      <a:pt x="634" y="604"/>
                      <a:pt x="634" y="604"/>
                    </a:cubicBezTo>
                    <a:cubicBezTo>
                      <a:pt x="634" y="1518"/>
                      <a:pt x="634" y="1518"/>
                      <a:pt x="634" y="1518"/>
                    </a:cubicBezTo>
                    <a:cubicBezTo>
                      <a:pt x="711" y="1518"/>
                      <a:pt x="711" y="1518"/>
                      <a:pt x="711" y="1518"/>
                    </a:cubicBezTo>
                    <a:cubicBezTo>
                      <a:pt x="711" y="568"/>
                      <a:pt x="711" y="568"/>
                      <a:pt x="711" y="568"/>
                    </a:cubicBezTo>
                    <a:cubicBezTo>
                      <a:pt x="370" y="289"/>
                      <a:pt x="370" y="289"/>
                      <a:pt x="370" y="289"/>
                    </a:cubicBezTo>
                    <a:cubicBezTo>
                      <a:pt x="385" y="262"/>
                      <a:pt x="393" y="230"/>
                      <a:pt x="393" y="197"/>
                    </a:cubicBezTo>
                    <a:close/>
                    <a:moveTo>
                      <a:pt x="197" y="317"/>
                    </a:moveTo>
                    <a:cubicBezTo>
                      <a:pt x="130" y="317"/>
                      <a:pt x="76" y="263"/>
                      <a:pt x="76" y="197"/>
                    </a:cubicBezTo>
                    <a:cubicBezTo>
                      <a:pt x="76" y="130"/>
                      <a:pt x="130" y="76"/>
                      <a:pt x="197" y="76"/>
                    </a:cubicBezTo>
                    <a:cubicBezTo>
                      <a:pt x="263" y="76"/>
                      <a:pt x="317" y="130"/>
                      <a:pt x="317" y="197"/>
                    </a:cubicBezTo>
                    <a:cubicBezTo>
                      <a:pt x="317" y="263"/>
                      <a:pt x="263" y="317"/>
                      <a:pt x="197" y="3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342831" rtl="0" eaLnBrk="1" fontAlgn="auto" latinLnBrk="0" hangingPunct="1">
                  <a:lnSpc>
                    <a:spcPct val="100000"/>
                  </a:lnSpc>
                  <a:spcBef>
                    <a:spcPts val="0"/>
                  </a:spcBef>
                  <a:spcAft>
                    <a:spcPts val="0"/>
                  </a:spcAft>
                  <a:buClrTx/>
                  <a:buSzTx/>
                  <a:buFontTx/>
                  <a:buNone/>
                  <a:tabLst/>
                  <a:defRPr/>
                </a:pPr>
                <a:endParaRPr kumimoji="0" lang="uk-UA" sz="675" b="0" i="0" u="none" strike="noStrike" kern="1200" cap="none" spc="0" normalizeH="0" baseline="0" noProof="0">
                  <a:ln>
                    <a:noFill/>
                  </a:ln>
                  <a:solidFill>
                    <a:srgbClr val="000000"/>
                  </a:solidFill>
                  <a:effectLst/>
                  <a:uLnTx/>
                  <a:uFillTx/>
                  <a:latin typeface="IBM Plex Sans"/>
                  <a:ea typeface="+mn-ea"/>
                  <a:cs typeface="+mn-cs"/>
                </a:endParaRPr>
              </a:p>
            </p:txBody>
          </p:sp>
          <p:sp>
            <p:nvSpPr>
              <p:cNvPr id="26" name="Freeform 16">
                <a:extLst>
                  <a:ext uri="{FF2B5EF4-FFF2-40B4-BE49-F238E27FC236}">
                    <a16:creationId xmlns:a16="http://schemas.microsoft.com/office/drawing/2014/main" id="{1D4C40F3-3E0F-2260-2515-F437F34E37EE}"/>
                  </a:ext>
                </a:extLst>
              </p:cNvPr>
              <p:cNvSpPr>
                <a:spLocks noEditPoints="1"/>
              </p:cNvSpPr>
              <p:nvPr/>
            </p:nvSpPr>
            <p:spPr bwMode="auto">
              <a:xfrm>
                <a:off x="11786" y="4853"/>
                <a:ext cx="745" cy="5472"/>
              </a:xfrm>
              <a:custGeom>
                <a:avLst/>
                <a:gdLst>
                  <a:gd name="T0" fmla="*/ 394 w 394"/>
                  <a:gd name="T1" fmla="*/ 197 h 2893"/>
                  <a:gd name="T2" fmla="*/ 197 w 394"/>
                  <a:gd name="T3" fmla="*/ 0 h 2893"/>
                  <a:gd name="T4" fmla="*/ 0 w 394"/>
                  <a:gd name="T5" fmla="*/ 197 h 2893"/>
                  <a:gd name="T6" fmla="*/ 159 w 394"/>
                  <a:gd name="T7" fmla="*/ 390 h 2893"/>
                  <a:gd name="T8" fmla="*/ 159 w 394"/>
                  <a:gd name="T9" fmla="*/ 2893 h 2893"/>
                  <a:gd name="T10" fmla="*/ 235 w 394"/>
                  <a:gd name="T11" fmla="*/ 2893 h 2893"/>
                  <a:gd name="T12" fmla="*/ 235 w 394"/>
                  <a:gd name="T13" fmla="*/ 390 h 2893"/>
                  <a:gd name="T14" fmla="*/ 394 w 394"/>
                  <a:gd name="T15" fmla="*/ 197 h 2893"/>
                  <a:gd name="T16" fmla="*/ 197 w 394"/>
                  <a:gd name="T17" fmla="*/ 317 h 2893"/>
                  <a:gd name="T18" fmla="*/ 76 w 394"/>
                  <a:gd name="T19" fmla="*/ 197 h 2893"/>
                  <a:gd name="T20" fmla="*/ 197 w 394"/>
                  <a:gd name="T21" fmla="*/ 76 h 2893"/>
                  <a:gd name="T22" fmla="*/ 318 w 394"/>
                  <a:gd name="T23" fmla="*/ 197 h 2893"/>
                  <a:gd name="T24" fmla="*/ 197 w 394"/>
                  <a:gd name="T25" fmla="*/ 317 h 2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4" h="2893">
                    <a:moveTo>
                      <a:pt x="394" y="197"/>
                    </a:moveTo>
                    <a:cubicBezTo>
                      <a:pt x="394" y="88"/>
                      <a:pt x="305" y="0"/>
                      <a:pt x="197" y="0"/>
                    </a:cubicBezTo>
                    <a:cubicBezTo>
                      <a:pt x="89" y="0"/>
                      <a:pt x="0" y="88"/>
                      <a:pt x="0" y="197"/>
                    </a:cubicBezTo>
                    <a:cubicBezTo>
                      <a:pt x="0" y="292"/>
                      <a:pt x="69" y="372"/>
                      <a:pt x="159" y="390"/>
                    </a:cubicBezTo>
                    <a:cubicBezTo>
                      <a:pt x="159" y="2893"/>
                      <a:pt x="159" y="2893"/>
                      <a:pt x="159" y="2893"/>
                    </a:cubicBezTo>
                    <a:cubicBezTo>
                      <a:pt x="235" y="2893"/>
                      <a:pt x="235" y="2893"/>
                      <a:pt x="235" y="2893"/>
                    </a:cubicBezTo>
                    <a:cubicBezTo>
                      <a:pt x="235" y="390"/>
                      <a:pt x="235" y="390"/>
                      <a:pt x="235" y="390"/>
                    </a:cubicBezTo>
                    <a:cubicBezTo>
                      <a:pt x="325" y="372"/>
                      <a:pt x="394" y="292"/>
                      <a:pt x="394" y="197"/>
                    </a:cubicBezTo>
                    <a:close/>
                    <a:moveTo>
                      <a:pt x="197" y="317"/>
                    </a:moveTo>
                    <a:cubicBezTo>
                      <a:pt x="130" y="317"/>
                      <a:pt x="76" y="263"/>
                      <a:pt x="76" y="197"/>
                    </a:cubicBezTo>
                    <a:cubicBezTo>
                      <a:pt x="76" y="130"/>
                      <a:pt x="130" y="76"/>
                      <a:pt x="197" y="76"/>
                    </a:cubicBezTo>
                    <a:cubicBezTo>
                      <a:pt x="263" y="76"/>
                      <a:pt x="318" y="130"/>
                      <a:pt x="318" y="197"/>
                    </a:cubicBezTo>
                    <a:cubicBezTo>
                      <a:pt x="318" y="263"/>
                      <a:pt x="263" y="317"/>
                      <a:pt x="197" y="3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342831" rtl="0" eaLnBrk="1" fontAlgn="auto" latinLnBrk="0" hangingPunct="1">
                  <a:lnSpc>
                    <a:spcPct val="100000"/>
                  </a:lnSpc>
                  <a:spcBef>
                    <a:spcPts val="0"/>
                  </a:spcBef>
                  <a:spcAft>
                    <a:spcPts val="0"/>
                  </a:spcAft>
                  <a:buClrTx/>
                  <a:buSzTx/>
                  <a:buFontTx/>
                  <a:buNone/>
                  <a:tabLst/>
                  <a:defRPr/>
                </a:pPr>
                <a:endParaRPr kumimoji="0" lang="uk-UA" sz="675" b="0" i="0" u="none" strike="noStrike" kern="1200" cap="none" spc="0" normalizeH="0" baseline="0" noProof="0">
                  <a:ln>
                    <a:noFill/>
                  </a:ln>
                  <a:solidFill>
                    <a:srgbClr val="000000"/>
                  </a:solidFill>
                  <a:effectLst/>
                  <a:uLnTx/>
                  <a:uFillTx/>
                  <a:latin typeface="IBM Plex Sans"/>
                  <a:ea typeface="+mn-ea"/>
                  <a:cs typeface="+mn-cs"/>
                </a:endParaRPr>
              </a:p>
            </p:txBody>
          </p:sp>
          <p:sp>
            <p:nvSpPr>
              <p:cNvPr id="27" name="Freeform 17">
                <a:extLst>
                  <a:ext uri="{FF2B5EF4-FFF2-40B4-BE49-F238E27FC236}">
                    <a16:creationId xmlns:a16="http://schemas.microsoft.com/office/drawing/2014/main" id="{75E0F86A-7CDF-30BB-4FBF-9E0482AD7232}"/>
                  </a:ext>
                </a:extLst>
              </p:cNvPr>
              <p:cNvSpPr>
                <a:spLocks noEditPoints="1"/>
              </p:cNvSpPr>
              <p:nvPr/>
            </p:nvSpPr>
            <p:spPr bwMode="auto">
              <a:xfrm>
                <a:off x="12486" y="8454"/>
                <a:ext cx="1044" cy="1871"/>
              </a:xfrm>
              <a:custGeom>
                <a:avLst/>
                <a:gdLst>
                  <a:gd name="T0" fmla="*/ 356 w 552"/>
                  <a:gd name="T1" fmla="*/ 0 h 989"/>
                  <a:gd name="T2" fmla="*/ 159 w 552"/>
                  <a:gd name="T3" fmla="*/ 196 h 989"/>
                  <a:gd name="T4" fmla="*/ 182 w 552"/>
                  <a:gd name="T5" fmla="*/ 288 h 989"/>
                  <a:gd name="T6" fmla="*/ 0 w 552"/>
                  <a:gd name="T7" fmla="*/ 443 h 989"/>
                  <a:gd name="T8" fmla="*/ 0 w 552"/>
                  <a:gd name="T9" fmla="*/ 989 h 989"/>
                  <a:gd name="T10" fmla="*/ 77 w 552"/>
                  <a:gd name="T11" fmla="*/ 989 h 989"/>
                  <a:gd name="T12" fmla="*/ 77 w 552"/>
                  <a:gd name="T13" fmla="*/ 478 h 989"/>
                  <a:gd name="T14" fmla="*/ 229 w 552"/>
                  <a:gd name="T15" fmla="*/ 347 h 989"/>
                  <a:gd name="T16" fmla="*/ 356 w 552"/>
                  <a:gd name="T17" fmla="*/ 393 h 989"/>
                  <a:gd name="T18" fmla="*/ 552 w 552"/>
                  <a:gd name="T19" fmla="*/ 196 h 989"/>
                  <a:gd name="T20" fmla="*/ 356 w 552"/>
                  <a:gd name="T21" fmla="*/ 0 h 989"/>
                  <a:gd name="T22" fmla="*/ 356 w 552"/>
                  <a:gd name="T23" fmla="*/ 317 h 989"/>
                  <a:gd name="T24" fmla="*/ 235 w 552"/>
                  <a:gd name="T25" fmla="*/ 196 h 989"/>
                  <a:gd name="T26" fmla="*/ 356 w 552"/>
                  <a:gd name="T27" fmla="*/ 76 h 989"/>
                  <a:gd name="T28" fmla="*/ 476 w 552"/>
                  <a:gd name="T29" fmla="*/ 196 h 989"/>
                  <a:gd name="T30" fmla="*/ 356 w 552"/>
                  <a:gd name="T31" fmla="*/ 317 h 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2" h="989">
                    <a:moveTo>
                      <a:pt x="356" y="0"/>
                    </a:moveTo>
                    <a:cubicBezTo>
                      <a:pt x="247" y="0"/>
                      <a:pt x="159" y="88"/>
                      <a:pt x="159" y="196"/>
                    </a:cubicBezTo>
                    <a:cubicBezTo>
                      <a:pt x="159" y="229"/>
                      <a:pt x="167" y="260"/>
                      <a:pt x="182" y="288"/>
                    </a:cubicBezTo>
                    <a:cubicBezTo>
                      <a:pt x="0" y="443"/>
                      <a:pt x="0" y="443"/>
                      <a:pt x="0" y="443"/>
                    </a:cubicBezTo>
                    <a:cubicBezTo>
                      <a:pt x="0" y="989"/>
                      <a:pt x="0" y="989"/>
                      <a:pt x="0" y="989"/>
                    </a:cubicBezTo>
                    <a:cubicBezTo>
                      <a:pt x="77" y="989"/>
                      <a:pt x="77" y="989"/>
                      <a:pt x="77" y="989"/>
                    </a:cubicBezTo>
                    <a:cubicBezTo>
                      <a:pt x="77" y="478"/>
                      <a:pt x="77" y="478"/>
                      <a:pt x="77" y="478"/>
                    </a:cubicBezTo>
                    <a:cubicBezTo>
                      <a:pt x="229" y="347"/>
                      <a:pt x="229" y="347"/>
                      <a:pt x="229" y="347"/>
                    </a:cubicBezTo>
                    <a:cubicBezTo>
                      <a:pt x="264" y="376"/>
                      <a:pt x="308" y="393"/>
                      <a:pt x="356" y="393"/>
                    </a:cubicBezTo>
                    <a:cubicBezTo>
                      <a:pt x="464" y="393"/>
                      <a:pt x="552" y="305"/>
                      <a:pt x="552" y="196"/>
                    </a:cubicBezTo>
                    <a:cubicBezTo>
                      <a:pt x="552" y="88"/>
                      <a:pt x="464" y="0"/>
                      <a:pt x="356" y="0"/>
                    </a:cubicBezTo>
                    <a:close/>
                    <a:moveTo>
                      <a:pt x="356" y="317"/>
                    </a:moveTo>
                    <a:cubicBezTo>
                      <a:pt x="289" y="317"/>
                      <a:pt x="235" y="263"/>
                      <a:pt x="235" y="196"/>
                    </a:cubicBezTo>
                    <a:cubicBezTo>
                      <a:pt x="235" y="130"/>
                      <a:pt x="289" y="76"/>
                      <a:pt x="356" y="76"/>
                    </a:cubicBezTo>
                    <a:cubicBezTo>
                      <a:pt x="422" y="76"/>
                      <a:pt x="476" y="130"/>
                      <a:pt x="476" y="196"/>
                    </a:cubicBezTo>
                    <a:cubicBezTo>
                      <a:pt x="476" y="263"/>
                      <a:pt x="422" y="317"/>
                      <a:pt x="356" y="3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342831" rtl="0" eaLnBrk="1" fontAlgn="auto" latinLnBrk="0" hangingPunct="1">
                  <a:lnSpc>
                    <a:spcPct val="100000"/>
                  </a:lnSpc>
                  <a:spcBef>
                    <a:spcPts val="0"/>
                  </a:spcBef>
                  <a:spcAft>
                    <a:spcPts val="0"/>
                  </a:spcAft>
                  <a:buClrTx/>
                  <a:buSzTx/>
                  <a:buFontTx/>
                  <a:buNone/>
                  <a:tabLst/>
                  <a:defRPr/>
                </a:pPr>
                <a:endParaRPr kumimoji="0" lang="uk-UA" sz="675" b="0" i="0" u="none" strike="noStrike" kern="1200" cap="none" spc="0" normalizeH="0" baseline="0" noProof="0">
                  <a:ln>
                    <a:noFill/>
                  </a:ln>
                  <a:solidFill>
                    <a:srgbClr val="000000"/>
                  </a:solidFill>
                  <a:effectLst/>
                  <a:uLnTx/>
                  <a:uFillTx/>
                  <a:latin typeface="IBM Plex Sans"/>
                  <a:ea typeface="+mn-ea"/>
                  <a:cs typeface="+mn-cs"/>
                </a:endParaRPr>
              </a:p>
            </p:txBody>
          </p:sp>
          <p:sp>
            <p:nvSpPr>
              <p:cNvPr id="28" name="Freeform 18">
                <a:extLst>
                  <a:ext uri="{FF2B5EF4-FFF2-40B4-BE49-F238E27FC236}">
                    <a16:creationId xmlns:a16="http://schemas.microsoft.com/office/drawing/2014/main" id="{09EC91C4-2230-2929-EF8D-0F3751B21E9D}"/>
                  </a:ext>
                </a:extLst>
              </p:cNvPr>
              <p:cNvSpPr>
                <a:spLocks noEditPoints="1"/>
              </p:cNvSpPr>
              <p:nvPr/>
            </p:nvSpPr>
            <p:spPr bwMode="auto">
              <a:xfrm>
                <a:off x="12486" y="6453"/>
                <a:ext cx="1144" cy="2272"/>
              </a:xfrm>
              <a:custGeom>
                <a:avLst/>
                <a:gdLst>
                  <a:gd name="T0" fmla="*/ 409 w 605"/>
                  <a:gd name="T1" fmla="*/ 0 h 1201"/>
                  <a:gd name="T2" fmla="*/ 212 w 605"/>
                  <a:gd name="T3" fmla="*/ 197 h 1201"/>
                  <a:gd name="T4" fmla="*/ 224 w 605"/>
                  <a:gd name="T5" fmla="*/ 264 h 1201"/>
                  <a:gd name="T6" fmla="*/ 0 w 605"/>
                  <a:gd name="T7" fmla="*/ 443 h 1201"/>
                  <a:gd name="T8" fmla="*/ 0 w 605"/>
                  <a:gd name="T9" fmla="*/ 1201 h 1201"/>
                  <a:gd name="T10" fmla="*/ 77 w 605"/>
                  <a:gd name="T11" fmla="*/ 1201 h 1201"/>
                  <a:gd name="T12" fmla="*/ 77 w 605"/>
                  <a:gd name="T13" fmla="*/ 479 h 1201"/>
                  <a:gd name="T14" fmla="*/ 264 w 605"/>
                  <a:gd name="T15" fmla="*/ 330 h 1201"/>
                  <a:gd name="T16" fmla="*/ 409 w 605"/>
                  <a:gd name="T17" fmla="*/ 394 h 1201"/>
                  <a:gd name="T18" fmla="*/ 605 w 605"/>
                  <a:gd name="T19" fmla="*/ 197 h 1201"/>
                  <a:gd name="T20" fmla="*/ 409 w 605"/>
                  <a:gd name="T21" fmla="*/ 0 h 1201"/>
                  <a:gd name="T22" fmla="*/ 409 w 605"/>
                  <a:gd name="T23" fmla="*/ 317 h 1201"/>
                  <a:gd name="T24" fmla="*/ 288 w 605"/>
                  <a:gd name="T25" fmla="*/ 197 h 1201"/>
                  <a:gd name="T26" fmla="*/ 409 w 605"/>
                  <a:gd name="T27" fmla="*/ 76 h 1201"/>
                  <a:gd name="T28" fmla="*/ 529 w 605"/>
                  <a:gd name="T29" fmla="*/ 197 h 1201"/>
                  <a:gd name="T30" fmla="*/ 409 w 605"/>
                  <a:gd name="T31" fmla="*/ 317 h 1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5" h="1201">
                    <a:moveTo>
                      <a:pt x="409" y="0"/>
                    </a:moveTo>
                    <a:cubicBezTo>
                      <a:pt x="300" y="0"/>
                      <a:pt x="212" y="88"/>
                      <a:pt x="212" y="197"/>
                    </a:cubicBezTo>
                    <a:cubicBezTo>
                      <a:pt x="212" y="220"/>
                      <a:pt x="216" y="243"/>
                      <a:pt x="224" y="264"/>
                    </a:cubicBezTo>
                    <a:cubicBezTo>
                      <a:pt x="0" y="443"/>
                      <a:pt x="0" y="443"/>
                      <a:pt x="0" y="443"/>
                    </a:cubicBezTo>
                    <a:cubicBezTo>
                      <a:pt x="0" y="1201"/>
                      <a:pt x="0" y="1201"/>
                      <a:pt x="0" y="1201"/>
                    </a:cubicBezTo>
                    <a:cubicBezTo>
                      <a:pt x="77" y="1201"/>
                      <a:pt x="77" y="1201"/>
                      <a:pt x="77" y="1201"/>
                    </a:cubicBezTo>
                    <a:cubicBezTo>
                      <a:pt x="77" y="479"/>
                      <a:pt x="77" y="479"/>
                      <a:pt x="77" y="479"/>
                    </a:cubicBezTo>
                    <a:cubicBezTo>
                      <a:pt x="264" y="330"/>
                      <a:pt x="264" y="330"/>
                      <a:pt x="264" y="330"/>
                    </a:cubicBezTo>
                    <a:cubicBezTo>
                      <a:pt x="300" y="369"/>
                      <a:pt x="351" y="394"/>
                      <a:pt x="409" y="394"/>
                    </a:cubicBezTo>
                    <a:cubicBezTo>
                      <a:pt x="517" y="394"/>
                      <a:pt x="605" y="305"/>
                      <a:pt x="605" y="197"/>
                    </a:cubicBezTo>
                    <a:cubicBezTo>
                      <a:pt x="605" y="88"/>
                      <a:pt x="517" y="0"/>
                      <a:pt x="409" y="0"/>
                    </a:cubicBezTo>
                    <a:close/>
                    <a:moveTo>
                      <a:pt x="409" y="317"/>
                    </a:moveTo>
                    <a:cubicBezTo>
                      <a:pt x="342" y="317"/>
                      <a:pt x="288" y="263"/>
                      <a:pt x="288" y="197"/>
                    </a:cubicBezTo>
                    <a:cubicBezTo>
                      <a:pt x="288" y="130"/>
                      <a:pt x="342" y="76"/>
                      <a:pt x="409" y="76"/>
                    </a:cubicBezTo>
                    <a:cubicBezTo>
                      <a:pt x="475" y="76"/>
                      <a:pt x="529" y="130"/>
                      <a:pt x="529" y="197"/>
                    </a:cubicBezTo>
                    <a:cubicBezTo>
                      <a:pt x="529" y="263"/>
                      <a:pt x="475" y="317"/>
                      <a:pt x="409" y="3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342831" rtl="0" eaLnBrk="1" fontAlgn="auto" latinLnBrk="0" hangingPunct="1">
                  <a:lnSpc>
                    <a:spcPct val="100000"/>
                  </a:lnSpc>
                  <a:spcBef>
                    <a:spcPts val="0"/>
                  </a:spcBef>
                  <a:spcAft>
                    <a:spcPts val="0"/>
                  </a:spcAft>
                  <a:buClrTx/>
                  <a:buSzTx/>
                  <a:buFontTx/>
                  <a:buNone/>
                  <a:tabLst/>
                  <a:defRPr/>
                </a:pPr>
                <a:endParaRPr kumimoji="0" lang="uk-UA" sz="675" b="0" i="0" u="none" strike="noStrike" kern="1200" cap="none" spc="0" normalizeH="0" baseline="0" noProof="0">
                  <a:ln>
                    <a:noFill/>
                  </a:ln>
                  <a:solidFill>
                    <a:srgbClr val="000000"/>
                  </a:solidFill>
                  <a:effectLst/>
                  <a:uLnTx/>
                  <a:uFillTx/>
                  <a:latin typeface="IBM Plex Sans"/>
                  <a:ea typeface="+mn-ea"/>
                  <a:cs typeface="+mn-cs"/>
                </a:endParaRPr>
              </a:p>
            </p:txBody>
          </p:sp>
          <p:sp>
            <p:nvSpPr>
              <p:cNvPr id="29" name="Freeform 19">
                <a:extLst>
                  <a:ext uri="{FF2B5EF4-FFF2-40B4-BE49-F238E27FC236}">
                    <a16:creationId xmlns:a16="http://schemas.microsoft.com/office/drawing/2014/main" id="{C23B2331-B206-A146-ABE1-C7A8DCE718E7}"/>
                  </a:ext>
                </a:extLst>
              </p:cNvPr>
              <p:cNvSpPr>
                <a:spLocks/>
              </p:cNvSpPr>
              <p:nvPr/>
            </p:nvSpPr>
            <p:spPr bwMode="auto">
              <a:xfrm>
                <a:off x="8996" y="4253"/>
                <a:ext cx="5434" cy="6072"/>
              </a:xfrm>
              <a:custGeom>
                <a:avLst/>
                <a:gdLst>
                  <a:gd name="T0" fmla="*/ 2506 w 2873"/>
                  <a:gd name="T1" fmla="*/ 367 h 3210"/>
                  <a:gd name="T2" fmla="*/ 1619 w 2873"/>
                  <a:gd name="T3" fmla="*/ 0 h 3210"/>
                  <a:gd name="T4" fmla="*/ 732 w 2873"/>
                  <a:gd name="T5" fmla="*/ 367 h 3210"/>
                  <a:gd name="T6" fmla="*/ 365 w 2873"/>
                  <a:gd name="T7" fmla="*/ 1244 h 3210"/>
                  <a:gd name="T8" fmla="*/ 23 w 2873"/>
                  <a:gd name="T9" fmla="*/ 1876 h 3210"/>
                  <a:gd name="T10" fmla="*/ 23 w 2873"/>
                  <a:gd name="T11" fmla="*/ 1877 h 3210"/>
                  <a:gd name="T12" fmla="*/ 29 w 2873"/>
                  <a:gd name="T13" fmla="*/ 2017 h 3210"/>
                  <a:gd name="T14" fmla="*/ 151 w 2873"/>
                  <a:gd name="T15" fmla="*/ 2085 h 3210"/>
                  <a:gd name="T16" fmla="*/ 365 w 2873"/>
                  <a:gd name="T17" fmla="*/ 2085 h 3210"/>
                  <a:gd name="T18" fmla="*/ 365 w 2873"/>
                  <a:gd name="T19" fmla="*/ 2364 h 3210"/>
                  <a:gd name="T20" fmla="*/ 365 w 2873"/>
                  <a:gd name="T21" fmla="*/ 2364 h 3210"/>
                  <a:gd name="T22" fmla="*/ 436 w 2873"/>
                  <a:gd name="T23" fmla="*/ 2630 h 3210"/>
                  <a:gd name="T24" fmla="*/ 618 w 2873"/>
                  <a:gd name="T25" fmla="*/ 2843 h 3210"/>
                  <a:gd name="T26" fmla="*/ 1105 w 2873"/>
                  <a:gd name="T27" fmla="*/ 3036 h 3210"/>
                  <a:gd name="T28" fmla="*/ 1105 w 2873"/>
                  <a:gd name="T29" fmla="*/ 3210 h 3210"/>
                  <a:gd name="T30" fmla="*/ 1181 w 2873"/>
                  <a:gd name="T31" fmla="*/ 3210 h 3210"/>
                  <a:gd name="T32" fmla="*/ 1181 w 2873"/>
                  <a:gd name="T33" fmla="*/ 2961 h 3210"/>
                  <a:gd name="T34" fmla="*/ 1143 w 2873"/>
                  <a:gd name="T35" fmla="*/ 2961 h 3210"/>
                  <a:gd name="T36" fmla="*/ 666 w 2873"/>
                  <a:gd name="T37" fmla="*/ 2783 h 3210"/>
                  <a:gd name="T38" fmla="*/ 441 w 2873"/>
                  <a:gd name="T39" fmla="*/ 2364 h 3210"/>
                  <a:gd name="T40" fmla="*/ 441 w 2873"/>
                  <a:gd name="T41" fmla="*/ 2364 h 3210"/>
                  <a:gd name="T42" fmla="*/ 441 w 2873"/>
                  <a:gd name="T43" fmla="*/ 2047 h 3210"/>
                  <a:gd name="T44" fmla="*/ 403 w 2873"/>
                  <a:gd name="T45" fmla="*/ 2009 h 3210"/>
                  <a:gd name="T46" fmla="*/ 151 w 2873"/>
                  <a:gd name="T47" fmla="*/ 2009 h 3210"/>
                  <a:gd name="T48" fmla="*/ 94 w 2873"/>
                  <a:gd name="T49" fmla="*/ 1977 h 3210"/>
                  <a:gd name="T50" fmla="*/ 90 w 2873"/>
                  <a:gd name="T51" fmla="*/ 1912 h 3210"/>
                  <a:gd name="T52" fmla="*/ 437 w 2873"/>
                  <a:gd name="T53" fmla="*/ 1272 h 3210"/>
                  <a:gd name="T54" fmla="*/ 441 w 2873"/>
                  <a:gd name="T55" fmla="*/ 1254 h 3210"/>
                  <a:gd name="T56" fmla="*/ 1619 w 2873"/>
                  <a:gd name="T57" fmla="*/ 76 h 3210"/>
                  <a:gd name="T58" fmla="*/ 2797 w 2873"/>
                  <a:gd name="T59" fmla="*/ 1254 h 3210"/>
                  <a:gd name="T60" fmla="*/ 2490 w 2873"/>
                  <a:gd name="T61" fmla="*/ 2047 h 3210"/>
                  <a:gd name="T62" fmla="*/ 2480 w 2873"/>
                  <a:gd name="T63" fmla="*/ 2073 h 3210"/>
                  <a:gd name="T64" fmla="*/ 2480 w 2873"/>
                  <a:gd name="T65" fmla="*/ 3210 h 3210"/>
                  <a:gd name="T66" fmla="*/ 2556 w 2873"/>
                  <a:gd name="T67" fmla="*/ 3210 h 3210"/>
                  <a:gd name="T68" fmla="*/ 2556 w 2873"/>
                  <a:gd name="T69" fmla="*/ 2088 h 3210"/>
                  <a:gd name="T70" fmla="*/ 2873 w 2873"/>
                  <a:gd name="T71" fmla="*/ 1254 h 3210"/>
                  <a:gd name="T72" fmla="*/ 2506 w 2873"/>
                  <a:gd name="T73" fmla="*/ 367 h 3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873" h="3210">
                    <a:moveTo>
                      <a:pt x="2506" y="367"/>
                    </a:moveTo>
                    <a:cubicBezTo>
                      <a:pt x="2269" y="130"/>
                      <a:pt x="1954" y="0"/>
                      <a:pt x="1619" y="0"/>
                    </a:cubicBezTo>
                    <a:cubicBezTo>
                      <a:pt x="1284" y="0"/>
                      <a:pt x="969" y="130"/>
                      <a:pt x="732" y="367"/>
                    </a:cubicBezTo>
                    <a:cubicBezTo>
                      <a:pt x="498" y="602"/>
                      <a:pt x="367" y="913"/>
                      <a:pt x="365" y="1244"/>
                    </a:cubicBezTo>
                    <a:cubicBezTo>
                      <a:pt x="23" y="1876"/>
                      <a:pt x="23" y="1876"/>
                      <a:pt x="23" y="1876"/>
                    </a:cubicBezTo>
                    <a:cubicBezTo>
                      <a:pt x="23" y="1876"/>
                      <a:pt x="23" y="1877"/>
                      <a:pt x="23" y="1877"/>
                    </a:cubicBezTo>
                    <a:cubicBezTo>
                      <a:pt x="0" y="1922"/>
                      <a:pt x="2" y="1974"/>
                      <a:pt x="29" y="2017"/>
                    </a:cubicBezTo>
                    <a:cubicBezTo>
                      <a:pt x="55" y="2060"/>
                      <a:pt x="101" y="2085"/>
                      <a:pt x="151" y="2085"/>
                    </a:cubicBezTo>
                    <a:cubicBezTo>
                      <a:pt x="365" y="2085"/>
                      <a:pt x="365" y="2085"/>
                      <a:pt x="365" y="2085"/>
                    </a:cubicBezTo>
                    <a:cubicBezTo>
                      <a:pt x="365" y="2364"/>
                      <a:pt x="365" y="2364"/>
                      <a:pt x="365" y="2364"/>
                    </a:cubicBezTo>
                    <a:cubicBezTo>
                      <a:pt x="365" y="2364"/>
                      <a:pt x="365" y="2364"/>
                      <a:pt x="365" y="2364"/>
                    </a:cubicBezTo>
                    <a:cubicBezTo>
                      <a:pt x="365" y="2455"/>
                      <a:pt x="389" y="2545"/>
                      <a:pt x="436" y="2630"/>
                    </a:cubicBezTo>
                    <a:cubicBezTo>
                      <a:pt x="480" y="2708"/>
                      <a:pt x="541" y="2780"/>
                      <a:pt x="618" y="2843"/>
                    </a:cubicBezTo>
                    <a:cubicBezTo>
                      <a:pt x="757" y="2956"/>
                      <a:pt x="936" y="3026"/>
                      <a:pt x="1105" y="3036"/>
                    </a:cubicBezTo>
                    <a:cubicBezTo>
                      <a:pt x="1105" y="3210"/>
                      <a:pt x="1105" y="3210"/>
                      <a:pt x="1105" y="3210"/>
                    </a:cubicBezTo>
                    <a:cubicBezTo>
                      <a:pt x="1181" y="3210"/>
                      <a:pt x="1181" y="3210"/>
                      <a:pt x="1181" y="3210"/>
                    </a:cubicBezTo>
                    <a:cubicBezTo>
                      <a:pt x="1181" y="2961"/>
                      <a:pt x="1181" y="2961"/>
                      <a:pt x="1181" y="2961"/>
                    </a:cubicBezTo>
                    <a:cubicBezTo>
                      <a:pt x="1143" y="2961"/>
                      <a:pt x="1143" y="2961"/>
                      <a:pt x="1143" y="2961"/>
                    </a:cubicBezTo>
                    <a:cubicBezTo>
                      <a:pt x="981" y="2961"/>
                      <a:pt x="802" y="2895"/>
                      <a:pt x="666" y="2783"/>
                    </a:cubicBezTo>
                    <a:cubicBezTo>
                      <a:pt x="521" y="2666"/>
                      <a:pt x="441" y="2517"/>
                      <a:pt x="441" y="2364"/>
                    </a:cubicBezTo>
                    <a:cubicBezTo>
                      <a:pt x="441" y="2364"/>
                      <a:pt x="441" y="2364"/>
                      <a:pt x="441" y="2364"/>
                    </a:cubicBezTo>
                    <a:cubicBezTo>
                      <a:pt x="441" y="2047"/>
                      <a:pt x="441" y="2047"/>
                      <a:pt x="441" y="2047"/>
                    </a:cubicBezTo>
                    <a:cubicBezTo>
                      <a:pt x="441" y="2026"/>
                      <a:pt x="424" y="2009"/>
                      <a:pt x="403" y="2009"/>
                    </a:cubicBezTo>
                    <a:cubicBezTo>
                      <a:pt x="151" y="2009"/>
                      <a:pt x="151" y="2009"/>
                      <a:pt x="151" y="2009"/>
                    </a:cubicBezTo>
                    <a:cubicBezTo>
                      <a:pt x="127" y="2009"/>
                      <a:pt x="106" y="1997"/>
                      <a:pt x="94" y="1977"/>
                    </a:cubicBezTo>
                    <a:cubicBezTo>
                      <a:pt x="81" y="1957"/>
                      <a:pt x="80" y="1933"/>
                      <a:pt x="90" y="1912"/>
                    </a:cubicBezTo>
                    <a:cubicBezTo>
                      <a:pt x="437" y="1272"/>
                      <a:pt x="437" y="1272"/>
                      <a:pt x="437" y="1272"/>
                    </a:cubicBezTo>
                    <a:cubicBezTo>
                      <a:pt x="440" y="1267"/>
                      <a:pt x="441" y="1260"/>
                      <a:pt x="441" y="1254"/>
                    </a:cubicBezTo>
                    <a:cubicBezTo>
                      <a:pt x="441" y="605"/>
                      <a:pt x="970" y="76"/>
                      <a:pt x="1619" y="76"/>
                    </a:cubicBezTo>
                    <a:cubicBezTo>
                      <a:pt x="2269" y="76"/>
                      <a:pt x="2797" y="605"/>
                      <a:pt x="2797" y="1254"/>
                    </a:cubicBezTo>
                    <a:cubicBezTo>
                      <a:pt x="2797" y="1548"/>
                      <a:pt x="2688" y="1830"/>
                      <a:pt x="2490" y="2047"/>
                    </a:cubicBezTo>
                    <a:cubicBezTo>
                      <a:pt x="2484" y="2054"/>
                      <a:pt x="2480" y="2063"/>
                      <a:pt x="2480" y="2073"/>
                    </a:cubicBezTo>
                    <a:cubicBezTo>
                      <a:pt x="2480" y="3210"/>
                      <a:pt x="2480" y="3210"/>
                      <a:pt x="2480" y="3210"/>
                    </a:cubicBezTo>
                    <a:cubicBezTo>
                      <a:pt x="2556" y="3210"/>
                      <a:pt x="2556" y="3210"/>
                      <a:pt x="2556" y="3210"/>
                    </a:cubicBezTo>
                    <a:cubicBezTo>
                      <a:pt x="2556" y="2088"/>
                      <a:pt x="2556" y="2088"/>
                      <a:pt x="2556" y="2088"/>
                    </a:cubicBezTo>
                    <a:cubicBezTo>
                      <a:pt x="2761" y="1858"/>
                      <a:pt x="2873" y="1562"/>
                      <a:pt x="2873" y="1254"/>
                    </a:cubicBezTo>
                    <a:cubicBezTo>
                      <a:pt x="2873" y="919"/>
                      <a:pt x="2743" y="604"/>
                      <a:pt x="2506" y="3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342831" rtl="0" eaLnBrk="1" fontAlgn="auto" latinLnBrk="0" hangingPunct="1">
                  <a:lnSpc>
                    <a:spcPct val="100000"/>
                  </a:lnSpc>
                  <a:spcBef>
                    <a:spcPts val="0"/>
                  </a:spcBef>
                  <a:spcAft>
                    <a:spcPts val="0"/>
                  </a:spcAft>
                  <a:buClrTx/>
                  <a:buSzTx/>
                  <a:buFontTx/>
                  <a:buNone/>
                  <a:tabLst/>
                  <a:defRPr/>
                </a:pPr>
                <a:endParaRPr kumimoji="0" lang="uk-UA" sz="675" b="0" i="0" u="none" strike="noStrike" kern="1200" cap="none" spc="0" normalizeH="0" baseline="0" noProof="0">
                  <a:ln>
                    <a:noFill/>
                  </a:ln>
                  <a:solidFill>
                    <a:srgbClr val="000000"/>
                  </a:solidFill>
                  <a:effectLst/>
                  <a:uLnTx/>
                  <a:uFillTx/>
                  <a:latin typeface="IBM Plex Sans"/>
                  <a:ea typeface="+mn-ea"/>
                  <a:cs typeface="+mn-cs"/>
                </a:endParaRPr>
              </a:p>
            </p:txBody>
          </p:sp>
        </p:grpSp>
        <p:grpSp>
          <p:nvGrpSpPr>
            <p:cNvPr id="12" name="Group 11">
              <a:extLst>
                <a:ext uri="{FF2B5EF4-FFF2-40B4-BE49-F238E27FC236}">
                  <a16:creationId xmlns:a16="http://schemas.microsoft.com/office/drawing/2014/main" id="{F3428FDF-F598-B39A-75EA-BE7A3160471F}"/>
                </a:ext>
              </a:extLst>
            </p:cNvPr>
            <p:cNvGrpSpPr/>
            <p:nvPr/>
          </p:nvGrpSpPr>
          <p:grpSpPr>
            <a:xfrm>
              <a:off x="17716977" y="3810064"/>
              <a:ext cx="3130592" cy="2387390"/>
              <a:chOff x="17716977" y="3810064"/>
              <a:chExt cx="3130592" cy="2387390"/>
            </a:xfrm>
          </p:grpSpPr>
          <p:sp>
            <p:nvSpPr>
              <p:cNvPr id="14" name="Freeform: Shape 13">
                <a:extLst>
                  <a:ext uri="{FF2B5EF4-FFF2-40B4-BE49-F238E27FC236}">
                    <a16:creationId xmlns:a16="http://schemas.microsoft.com/office/drawing/2014/main" id="{1ACEA55D-7CB6-487E-FAC0-65E80BD1CC3A}"/>
                  </a:ext>
                </a:extLst>
              </p:cNvPr>
              <p:cNvSpPr/>
              <p:nvPr/>
            </p:nvSpPr>
            <p:spPr>
              <a:xfrm>
                <a:off x="18760516" y="3810064"/>
                <a:ext cx="462580" cy="465301"/>
              </a:xfrm>
              <a:custGeom>
                <a:avLst/>
                <a:gdLst>
                  <a:gd name="connsiteX0" fmla="*/ 462581 w 462580"/>
                  <a:gd name="connsiteY0" fmla="*/ 232651 h 465301"/>
                  <a:gd name="connsiteX1" fmla="*/ 231290 w 462580"/>
                  <a:gd name="connsiteY1" fmla="*/ 465302 h 465301"/>
                  <a:gd name="connsiteX2" fmla="*/ 0 w 462580"/>
                  <a:gd name="connsiteY2" fmla="*/ 232651 h 465301"/>
                  <a:gd name="connsiteX3" fmla="*/ 231290 w 462580"/>
                  <a:gd name="connsiteY3" fmla="*/ 0 h 465301"/>
                  <a:gd name="connsiteX4" fmla="*/ 462581 w 462580"/>
                  <a:gd name="connsiteY4" fmla="*/ 232651 h 465301"/>
                  <a:gd name="connsiteX5" fmla="*/ 462581 w 462580"/>
                  <a:gd name="connsiteY5" fmla="*/ 232651 h 465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2580" h="465301">
                    <a:moveTo>
                      <a:pt x="462581" y="232651"/>
                    </a:moveTo>
                    <a:cubicBezTo>
                      <a:pt x="462581" y="360541"/>
                      <a:pt x="359180" y="465302"/>
                      <a:pt x="231290" y="465302"/>
                    </a:cubicBezTo>
                    <a:cubicBezTo>
                      <a:pt x="103400" y="465302"/>
                      <a:pt x="0" y="360541"/>
                      <a:pt x="0" y="232651"/>
                    </a:cubicBezTo>
                    <a:cubicBezTo>
                      <a:pt x="0" y="104761"/>
                      <a:pt x="103400" y="0"/>
                      <a:pt x="231290" y="0"/>
                    </a:cubicBezTo>
                    <a:cubicBezTo>
                      <a:pt x="359180" y="0"/>
                      <a:pt x="462581" y="103400"/>
                      <a:pt x="462581" y="232651"/>
                    </a:cubicBezTo>
                    <a:lnTo>
                      <a:pt x="462581" y="232651"/>
                    </a:lnTo>
                    <a:close/>
                  </a:path>
                </a:pathLst>
              </a:custGeom>
              <a:solidFill>
                <a:srgbClr val="0F62FE"/>
              </a:solidFill>
              <a:ln w="13583" cap="flat">
                <a:noFill/>
                <a:prstDash val="solid"/>
                <a:miter/>
              </a:ln>
            </p:spPr>
            <p:txBody>
              <a:bodyPr rtlCol="0" anchor="ctr"/>
              <a:lstStyle/>
              <a:p>
                <a:endParaRPr lang="en-US" sz="900"/>
              </a:p>
            </p:txBody>
          </p:sp>
          <p:sp>
            <p:nvSpPr>
              <p:cNvPr id="15" name="Freeform: Shape 14">
                <a:extLst>
                  <a:ext uri="{FF2B5EF4-FFF2-40B4-BE49-F238E27FC236}">
                    <a16:creationId xmlns:a16="http://schemas.microsoft.com/office/drawing/2014/main" id="{FB2CC863-FF4D-2CE7-11CC-E03AD3BDCD20}"/>
                  </a:ext>
                </a:extLst>
              </p:cNvPr>
              <p:cNvSpPr/>
              <p:nvPr/>
            </p:nvSpPr>
            <p:spPr>
              <a:xfrm>
                <a:off x="19341462" y="3810064"/>
                <a:ext cx="462580" cy="465301"/>
              </a:xfrm>
              <a:custGeom>
                <a:avLst/>
                <a:gdLst>
                  <a:gd name="connsiteX0" fmla="*/ 462580 w 462580"/>
                  <a:gd name="connsiteY0" fmla="*/ 232651 h 465301"/>
                  <a:gd name="connsiteX1" fmla="*/ 231290 w 462580"/>
                  <a:gd name="connsiteY1" fmla="*/ 465302 h 465301"/>
                  <a:gd name="connsiteX2" fmla="*/ 0 w 462580"/>
                  <a:gd name="connsiteY2" fmla="*/ 232651 h 465301"/>
                  <a:gd name="connsiteX3" fmla="*/ 231290 w 462580"/>
                  <a:gd name="connsiteY3" fmla="*/ 0 h 465301"/>
                  <a:gd name="connsiteX4" fmla="*/ 462580 w 462580"/>
                  <a:gd name="connsiteY4" fmla="*/ 232651 h 465301"/>
                  <a:gd name="connsiteX5" fmla="*/ 462580 w 462580"/>
                  <a:gd name="connsiteY5" fmla="*/ 232651 h 465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2580" h="465301">
                    <a:moveTo>
                      <a:pt x="462580" y="232651"/>
                    </a:moveTo>
                    <a:cubicBezTo>
                      <a:pt x="462580" y="360541"/>
                      <a:pt x="359180" y="465302"/>
                      <a:pt x="231290" y="465302"/>
                    </a:cubicBezTo>
                    <a:cubicBezTo>
                      <a:pt x="103400" y="465302"/>
                      <a:pt x="0" y="360541"/>
                      <a:pt x="0" y="232651"/>
                    </a:cubicBezTo>
                    <a:cubicBezTo>
                      <a:pt x="0" y="104761"/>
                      <a:pt x="103400" y="0"/>
                      <a:pt x="231290" y="0"/>
                    </a:cubicBezTo>
                    <a:cubicBezTo>
                      <a:pt x="359180" y="0"/>
                      <a:pt x="462580" y="103400"/>
                      <a:pt x="462580" y="232651"/>
                    </a:cubicBezTo>
                    <a:lnTo>
                      <a:pt x="462580" y="232651"/>
                    </a:lnTo>
                    <a:close/>
                  </a:path>
                </a:pathLst>
              </a:custGeom>
              <a:solidFill>
                <a:srgbClr val="0F62FE"/>
              </a:solidFill>
              <a:ln w="13583" cap="flat">
                <a:noFill/>
                <a:prstDash val="solid"/>
                <a:miter/>
              </a:ln>
            </p:spPr>
            <p:txBody>
              <a:bodyPr rtlCol="0" anchor="ctr"/>
              <a:lstStyle/>
              <a:p>
                <a:endParaRPr lang="en-US" sz="900"/>
              </a:p>
            </p:txBody>
          </p:sp>
          <p:sp>
            <p:nvSpPr>
              <p:cNvPr id="16" name="Freeform: Shape 15">
                <a:extLst>
                  <a:ext uri="{FF2B5EF4-FFF2-40B4-BE49-F238E27FC236}">
                    <a16:creationId xmlns:a16="http://schemas.microsoft.com/office/drawing/2014/main" id="{5D4B1108-EE03-F01B-081F-C116211A61A5}"/>
                  </a:ext>
                </a:extLst>
              </p:cNvPr>
              <p:cNvSpPr/>
              <p:nvPr/>
            </p:nvSpPr>
            <p:spPr>
              <a:xfrm>
                <a:off x="17716977" y="4585566"/>
                <a:ext cx="1062586" cy="1145566"/>
              </a:xfrm>
              <a:custGeom>
                <a:avLst/>
                <a:gdLst>
                  <a:gd name="connsiteX0" fmla="*/ 274839 w 1062586"/>
                  <a:gd name="connsiteY0" fmla="*/ 349656 h 1145566"/>
                  <a:gd name="connsiteX1" fmla="*/ 1062586 w 1062586"/>
                  <a:gd name="connsiteY1" fmla="*/ 0 h 1145566"/>
                  <a:gd name="connsiteX2" fmla="*/ 797283 w 1062586"/>
                  <a:gd name="connsiteY2" fmla="*/ 846250 h 1145566"/>
                  <a:gd name="connsiteX3" fmla="*/ 405450 w 1062586"/>
                  <a:gd name="connsiteY3" fmla="*/ 1145567 h 1145566"/>
                  <a:gd name="connsiteX4" fmla="*/ 12 w 1062586"/>
                  <a:gd name="connsiteY4" fmla="*/ 738768 h 1145566"/>
                  <a:gd name="connsiteX5" fmla="*/ 274839 w 1062586"/>
                  <a:gd name="connsiteY5" fmla="*/ 349656 h 1145566"/>
                  <a:gd name="connsiteX6" fmla="*/ 274839 w 1062586"/>
                  <a:gd name="connsiteY6" fmla="*/ 349656 h 1145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86" h="1145566">
                    <a:moveTo>
                      <a:pt x="274839" y="349656"/>
                    </a:moveTo>
                    <a:lnTo>
                      <a:pt x="1062586" y="0"/>
                    </a:lnTo>
                    <a:lnTo>
                      <a:pt x="797283" y="846250"/>
                    </a:lnTo>
                    <a:cubicBezTo>
                      <a:pt x="746943" y="997269"/>
                      <a:pt x="620414" y="1145567"/>
                      <a:pt x="405450" y="1145567"/>
                    </a:cubicBezTo>
                    <a:cubicBezTo>
                      <a:pt x="182323" y="1145567"/>
                      <a:pt x="12" y="963256"/>
                      <a:pt x="12" y="738768"/>
                    </a:cubicBezTo>
                    <a:cubicBezTo>
                      <a:pt x="-1349" y="548294"/>
                      <a:pt x="115657" y="420404"/>
                      <a:pt x="274839" y="349656"/>
                    </a:cubicBezTo>
                    <a:lnTo>
                      <a:pt x="274839" y="349656"/>
                    </a:lnTo>
                    <a:close/>
                  </a:path>
                </a:pathLst>
              </a:custGeom>
              <a:solidFill>
                <a:srgbClr val="0F62FE"/>
              </a:solidFill>
              <a:ln w="13583" cap="flat">
                <a:noFill/>
                <a:prstDash val="solid"/>
                <a:miter/>
              </a:ln>
            </p:spPr>
            <p:txBody>
              <a:bodyPr rtlCol="0" anchor="ctr"/>
              <a:lstStyle/>
              <a:p>
                <a:endParaRPr lang="en-US" sz="900"/>
              </a:p>
            </p:txBody>
          </p:sp>
          <p:sp>
            <p:nvSpPr>
              <p:cNvPr id="17" name="Freeform: Shape 16">
                <a:extLst>
                  <a:ext uri="{FF2B5EF4-FFF2-40B4-BE49-F238E27FC236}">
                    <a16:creationId xmlns:a16="http://schemas.microsoft.com/office/drawing/2014/main" id="{9CFDD6EF-C9E5-4ED1-28AA-4938E92B9383}"/>
                  </a:ext>
                </a:extLst>
              </p:cNvPr>
              <p:cNvSpPr/>
              <p:nvPr/>
            </p:nvSpPr>
            <p:spPr>
              <a:xfrm>
                <a:off x="19784995" y="4585566"/>
                <a:ext cx="1062574" cy="1145566"/>
              </a:xfrm>
              <a:custGeom>
                <a:avLst/>
                <a:gdLst>
                  <a:gd name="connsiteX0" fmla="*/ 787747 w 1062574"/>
                  <a:gd name="connsiteY0" fmla="*/ 349656 h 1145566"/>
                  <a:gd name="connsiteX1" fmla="*/ 0 w 1062574"/>
                  <a:gd name="connsiteY1" fmla="*/ 0 h 1145566"/>
                  <a:gd name="connsiteX2" fmla="*/ 265304 w 1062574"/>
                  <a:gd name="connsiteY2" fmla="*/ 846250 h 1145566"/>
                  <a:gd name="connsiteX3" fmla="*/ 658497 w 1062574"/>
                  <a:gd name="connsiteY3" fmla="*/ 1145567 h 1145566"/>
                  <a:gd name="connsiteX4" fmla="*/ 658497 w 1062574"/>
                  <a:gd name="connsiteY4" fmla="*/ 1145567 h 1145566"/>
                  <a:gd name="connsiteX5" fmla="*/ 1062575 w 1062574"/>
                  <a:gd name="connsiteY5" fmla="*/ 738768 h 1145566"/>
                  <a:gd name="connsiteX6" fmla="*/ 787747 w 1062574"/>
                  <a:gd name="connsiteY6" fmla="*/ 349656 h 1145566"/>
                  <a:gd name="connsiteX7" fmla="*/ 787747 w 1062574"/>
                  <a:gd name="connsiteY7" fmla="*/ 349656 h 1145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2574" h="1145566">
                    <a:moveTo>
                      <a:pt x="787747" y="349656"/>
                    </a:moveTo>
                    <a:lnTo>
                      <a:pt x="0" y="0"/>
                    </a:lnTo>
                    <a:lnTo>
                      <a:pt x="265304" y="846250"/>
                    </a:lnTo>
                    <a:cubicBezTo>
                      <a:pt x="315643" y="997269"/>
                      <a:pt x="443533" y="1145567"/>
                      <a:pt x="658497" y="1145567"/>
                    </a:cubicBezTo>
                    <a:lnTo>
                      <a:pt x="658497" y="1145567"/>
                    </a:lnTo>
                    <a:cubicBezTo>
                      <a:pt x="881624" y="1145567"/>
                      <a:pt x="1062575" y="963256"/>
                      <a:pt x="1062575" y="738768"/>
                    </a:cubicBezTo>
                    <a:cubicBezTo>
                      <a:pt x="1062575" y="548294"/>
                      <a:pt x="946930" y="420404"/>
                      <a:pt x="787747" y="349656"/>
                    </a:cubicBezTo>
                    <a:lnTo>
                      <a:pt x="787747" y="349656"/>
                    </a:lnTo>
                    <a:close/>
                  </a:path>
                </a:pathLst>
              </a:custGeom>
              <a:solidFill>
                <a:srgbClr val="0F62FE"/>
              </a:solidFill>
              <a:ln w="13583" cap="flat">
                <a:noFill/>
                <a:prstDash val="solid"/>
                <a:miter/>
              </a:ln>
            </p:spPr>
            <p:txBody>
              <a:bodyPr rtlCol="0" anchor="ctr"/>
              <a:lstStyle/>
              <a:p>
                <a:endParaRPr lang="en-US" sz="900"/>
              </a:p>
            </p:txBody>
          </p:sp>
          <p:sp>
            <p:nvSpPr>
              <p:cNvPr id="18" name="Freeform: Shape 17">
                <a:extLst>
                  <a:ext uri="{FF2B5EF4-FFF2-40B4-BE49-F238E27FC236}">
                    <a16:creationId xmlns:a16="http://schemas.microsoft.com/office/drawing/2014/main" id="{505AE4CA-7C4B-5076-FB77-C6BE83847AB0}"/>
                  </a:ext>
                </a:extLst>
              </p:cNvPr>
              <p:cNvSpPr/>
              <p:nvPr/>
            </p:nvSpPr>
            <p:spPr>
              <a:xfrm>
                <a:off x="18827182" y="4371963"/>
                <a:ext cx="910195" cy="291153"/>
              </a:xfrm>
              <a:custGeom>
                <a:avLst/>
                <a:gdLst>
                  <a:gd name="connsiteX0" fmla="*/ 910195 w 910195"/>
                  <a:gd name="connsiteY0" fmla="*/ 291154 h 291153"/>
                  <a:gd name="connsiteX1" fmla="*/ 454417 w 910195"/>
                  <a:gd name="connsiteY1" fmla="*/ 0 h 291153"/>
                  <a:gd name="connsiteX2" fmla="*/ 0 w 910195"/>
                  <a:gd name="connsiteY2" fmla="*/ 291154 h 291153"/>
                  <a:gd name="connsiteX3" fmla="*/ 910195 w 910195"/>
                  <a:gd name="connsiteY3" fmla="*/ 291154 h 291153"/>
                </a:gdLst>
                <a:ahLst/>
                <a:cxnLst>
                  <a:cxn ang="0">
                    <a:pos x="connsiteX0" y="connsiteY0"/>
                  </a:cxn>
                  <a:cxn ang="0">
                    <a:pos x="connsiteX1" y="connsiteY1"/>
                  </a:cxn>
                  <a:cxn ang="0">
                    <a:pos x="connsiteX2" y="connsiteY2"/>
                  </a:cxn>
                  <a:cxn ang="0">
                    <a:pos x="connsiteX3" y="connsiteY3"/>
                  </a:cxn>
                </a:cxnLst>
                <a:rect l="l" t="t" r="r" b="b"/>
                <a:pathLst>
                  <a:path w="910195" h="291153">
                    <a:moveTo>
                      <a:pt x="910195" y="291154"/>
                    </a:moveTo>
                    <a:cubicBezTo>
                      <a:pt x="829924" y="119727"/>
                      <a:pt x="655776" y="0"/>
                      <a:pt x="454417" y="0"/>
                    </a:cubicBezTo>
                    <a:cubicBezTo>
                      <a:pt x="253059" y="0"/>
                      <a:pt x="80271" y="119727"/>
                      <a:pt x="0" y="291154"/>
                    </a:cubicBezTo>
                    <a:lnTo>
                      <a:pt x="910195" y="291154"/>
                    </a:lnTo>
                    <a:close/>
                  </a:path>
                </a:pathLst>
              </a:custGeom>
              <a:solidFill>
                <a:srgbClr val="0F62FE"/>
              </a:solidFill>
              <a:ln w="13583" cap="flat">
                <a:noFill/>
                <a:prstDash val="solid"/>
                <a:miter/>
              </a:ln>
            </p:spPr>
            <p:txBody>
              <a:bodyPr rtlCol="0" anchor="ctr"/>
              <a:lstStyle/>
              <a:p>
                <a:endParaRPr lang="en-US" sz="900"/>
              </a:p>
            </p:txBody>
          </p:sp>
          <p:sp>
            <p:nvSpPr>
              <p:cNvPr id="19" name="Freeform: Shape 18">
                <a:extLst>
                  <a:ext uri="{FF2B5EF4-FFF2-40B4-BE49-F238E27FC236}">
                    <a16:creationId xmlns:a16="http://schemas.microsoft.com/office/drawing/2014/main" id="{7F87C040-83BA-A90C-F578-05A5E8CA7CB0}"/>
                  </a:ext>
                </a:extLst>
              </p:cNvPr>
              <p:cNvSpPr/>
              <p:nvPr/>
            </p:nvSpPr>
            <p:spPr>
              <a:xfrm>
                <a:off x="18779563" y="4897128"/>
                <a:ext cx="1005432" cy="270745"/>
              </a:xfrm>
              <a:custGeom>
                <a:avLst/>
                <a:gdLst>
                  <a:gd name="connsiteX0" fmla="*/ 1005432 w 1005432"/>
                  <a:gd name="connsiteY0" fmla="*/ 270746 h 270745"/>
                  <a:gd name="connsiteX1" fmla="*/ 0 w 1005432"/>
                  <a:gd name="connsiteY1" fmla="*/ 270746 h 270745"/>
                  <a:gd name="connsiteX2" fmla="*/ 0 w 1005432"/>
                  <a:gd name="connsiteY2" fmla="*/ 0 h 270745"/>
                  <a:gd name="connsiteX3" fmla="*/ 1005432 w 1005432"/>
                  <a:gd name="connsiteY3" fmla="*/ 0 h 270745"/>
                </a:gdLst>
                <a:ahLst/>
                <a:cxnLst>
                  <a:cxn ang="0">
                    <a:pos x="connsiteX0" y="connsiteY0"/>
                  </a:cxn>
                  <a:cxn ang="0">
                    <a:pos x="connsiteX1" y="connsiteY1"/>
                  </a:cxn>
                  <a:cxn ang="0">
                    <a:pos x="connsiteX2" y="connsiteY2"/>
                  </a:cxn>
                  <a:cxn ang="0">
                    <a:pos x="connsiteX3" y="connsiteY3"/>
                  </a:cxn>
                </a:cxnLst>
                <a:rect l="l" t="t" r="r" b="b"/>
                <a:pathLst>
                  <a:path w="1005432" h="270745">
                    <a:moveTo>
                      <a:pt x="1005432" y="270746"/>
                    </a:moveTo>
                    <a:lnTo>
                      <a:pt x="0" y="270746"/>
                    </a:lnTo>
                    <a:lnTo>
                      <a:pt x="0" y="0"/>
                    </a:lnTo>
                    <a:lnTo>
                      <a:pt x="1005432" y="0"/>
                    </a:lnTo>
                    <a:close/>
                  </a:path>
                </a:pathLst>
              </a:custGeom>
              <a:solidFill>
                <a:srgbClr val="0F62FE"/>
              </a:solidFill>
              <a:ln w="13583" cap="flat">
                <a:noFill/>
                <a:prstDash val="solid"/>
                <a:miter/>
              </a:ln>
            </p:spPr>
            <p:txBody>
              <a:bodyPr rtlCol="0" anchor="ctr"/>
              <a:lstStyle/>
              <a:p>
                <a:endParaRPr lang="en-US" sz="900"/>
              </a:p>
            </p:txBody>
          </p:sp>
          <p:sp>
            <p:nvSpPr>
              <p:cNvPr id="20" name="Freeform: Shape 19">
                <a:extLst>
                  <a:ext uri="{FF2B5EF4-FFF2-40B4-BE49-F238E27FC236}">
                    <a16:creationId xmlns:a16="http://schemas.microsoft.com/office/drawing/2014/main" id="{FC867717-2B87-90DF-344C-C944B2F0E933}"/>
                  </a:ext>
                </a:extLst>
              </p:cNvPr>
              <p:cNvSpPr/>
              <p:nvPr/>
            </p:nvSpPr>
            <p:spPr>
              <a:xfrm>
                <a:off x="18779563" y="5401884"/>
                <a:ext cx="1005432" cy="270745"/>
              </a:xfrm>
              <a:custGeom>
                <a:avLst/>
                <a:gdLst>
                  <a:gd name="connsiteX0" fmla="*/ 1005432 w 1005432"/>
                  <a:gd name="connsiteY0" fmla="*/ 270746 h 270745"/>
                  <a:gd name="connsiteX1" fmla="*/ 0 w 1005432"/>
                  <a:gd name="connsiteY1" fmla="*/ 270746 h 270745"/>
                  <a:gd name="connsiteX2" fmla="*/ 0 w 1005432"/>
                  <a:gd name="connsiteY2" fmla="*/ 0 h 270745"/>
                  <a:gd name="connsiteX3" fmla="*/ 1005432 w 1005432"/>
                  <a:gd name="connsiteY3" fmla="*/ 0 h 270745"/>
                </a:gdLst>
                <a:ahLst/>
                <a:cxnLst>
                  <a:cxn ang="0">
                    <a:pos x="connsiteX0" y="connsiteY0"/>
                  </a:cxn>
                  <a:cxn ang="0">
                    <a:pos x="connsiteX1" y="connsiteY1"/>
                  </a:cxn>
                  <a:cxn ang="0">
                    <a:pos x="connsiteX2" y="connsiteY2"/>
                  </a:cxn>
                  <a:cxn ang="0">
                    <a:pos x="connsiteX3" y="connsiteY3"/>
                  </a:cxn>
                </a:cxnLst>
                <a:rect l="l" t="t" r="r" b="b"/>
                <a:pathLst>
                  <a:path w="1005432" h="270745">
                    <a:moveTo>
                      <a:pt x="1005432" y="270746"/>
                    </a:moveTo>
                    <a:lnTo>
                      <a:pt x="0" y="270746"/>
                    </a:lnTo>
                    <a:lnTo>
                      <a:pt x="0" y="0"/>
                    </a:lnTo>
                    <a:lnTo>
                      <a:pt x="1005432" y="0"/>
                    </a:lnTo>
                    <a:close/>
                  </a:path>
                </a:pathLst>
              </a:custGeom>
              <a:solidFill>
                <a:srgbClr val="0F62FE"/>
              </a:solidFill>
              <a:ln w="13583" cap="flat">
                <a:noFill/>
                <a:prstDash val="solid"/>
                <a:miter/>
              </a:ln>
            </p:spPr>
            <p:txBody>
              <a:bodyPr rtlCol="0" anchor="ctr"/>
              <a:lstStyle/>
              <a:p>
                <a:endParaRPr lang="en-US" sz="900"/>
              </a:p>
            </p:txBody>
          </p:sp>
          <p:grpSp>
            <p:nvGrpSpPr>
              <p:cNvPr id="21" name="Graphic 50">
                <a:extLst>
                  <a:ext uri="{FF2B5EF4-FFF2-40B4-BE49-F238E27FC236}">
                    <a16:creationId xmlns:a16="http://schemas.microsoft.com/office/drawing/2014/main" id="{28C0C6A0-C7D6-D8CB-3574-F1D697189D1D}"/>
                  </a:ext>
                </a:extLst>
              </p:cNvPr>
              <p:cNvGrpSpPr/>
              <p:nvPr/>
            </p:nvGrpSpPr>
            <p:grpSpPr>
              <a:xfrm>
                <a:off x="18827236" y="5906301"/>
                <a:ext cx="910195" cy="291153"/>
                <a:chOff x="18827236" y="5906301"/>
                <a:chExt cx="910195" cy="291153"/>
              </a:xfrm>
              <a:solidFill>
                <a:srgbClr val="0F62FE"/>
              </a:solidFill>
            </p:grpSpPr>
            <p:sp>
              <p:nvSpPr>
                <p:cNvPr id="22" name="Freeform: Shape 21">
                  <a:extLst>
                    <a:ext uri="{FF2B5EF4-FFF2-40B4-BE49-F238E27FC236}">
                      <a16:creationId xmlns:a16="http://schemas.microsoft.com/office/drawing/2014/main" id="{02B5997E-B7F2-FED9-A284-E02DF9974B6E}"/>
                    </a:ext>
                  </a:extLst>
                </p:cNvPr>
                <p:cNvSpPr/>
                <p:nvPr/>
              </p:nvSpPr>
              <p:spPr>
                <a:xfrm>
                  <a:off x="18827236" y="5906301"/>
                  <a:ext cx="910195" cy="291153"/>
                </a:xfrm>
                <a:custGeom>
                  <a:avLst/>
                  <a:gdLst>
                    <a:gd name="connsiteX0" fmla="*/ 910395 w 910195"/>
                    <a:gd name="connsiteY0" fmla="*/ 113 h 291153"/>
                    <a:gd name="connsiteX1" fmla="*/ 455978 w 910195"/>
                    <a:gd name="connsiteY1" fmla="*/ 291266 h 291153"/>
                    <a:gd name="connsiteX2" fmla="*/ 200 w 910195"/>
                    <a:gd name="connsiteY2" fmla="*/ 113 h 291153"/>
                    <a:gd name="connsiteX3" fmla="*/ 910395 w 910195"/>
                    <a:gd name="connsiteY3" fmla="*/ 113 h 291153"/>
                  </a:gdLst>
                  <a:ahLst/>
                  <a:cxnLst>
                    <a:cxn ang="0">
                      <a:pos x="connsiteX0" y="connsiteY0"/>
                    </a:cxn>
                    <a:cxn ang="0">
                      <a:pos x="connsiteX1" y="connsiteY1"/>
                    </a:cxn>
                    <a:cxn ang="0">
                      <a:pos x="connsiteX2" y="connsiteY2"/>
                    </a:cxn>
                    <a:cxn ang="0">
                      <a:pos x="connsiteX3" y="connsiteY3"/>
                    </a:cxn>
                  </a:cxnLst>
                  <a:rect l="l" t="t" r="r" b="b"/>
                  <a:pathLst>
                    <a:path w="910195" h="291153">
                      <a:moveTo>
                        <a:pt x="910395" y="113"/>
                      </a:moveTo>
                      <a:cubicBezTo>
                        <a:pt x="830124" y="171540"/>
                        <a:pt x="657336" y="291266"/>
                        <a:pt x="455978" y="291266"/>
                      </a:cubicBezTo>
                      <a:cubicBezTo>
                        <a:pt x="254619" y="291266"/>
                        <a:pt x="80471" y="171540"/>
                        <a:pt x="200" y="113"/>
                      </a:cubicBezTo>
                      <a:lnTo>
                        <a:pt x="910395" y="113"/>
                      </a:lnTo>
                      <a:close/>
                    </a:path>
                  </a:pathLst>
                </a:custGeom>
                <a:solidFill>
                  <a:srgbClr val="0F62FE"/>
                </a:solidFill>
                <a:ln w="13583" cap="flat">
                  <a:noFill/>
                  <a:prstDash val="solid"/>
                  <a:miter/>
                </a:ln>
              </p:spPr>
              <p:txBody>
                <a:bodyPr rtlCol="0" anchor="ctr"/>
                <a:lstStyle/>
                <a:p>
                  <a:endParaRPr lang="en-US" sz="900"/>
                </a:p>
              </p:txBody>
            </p:sp>
            <p:sp>
              <p:nvSpPr>
                <p:cNvPr id="23" name="Freeform: Shape 22">
                  <a:extLst>
                    <a:ext uri="{FF2B5EF4-FFF2-40B4-BE49-F238E27FC236}">
                      <a16:creationId xmlns:a16="http://schemas.microsoft.com/office/drawing/2014/main" id="{F42F19BE-2813-D96A-A013-7F383BAC1DBF}"/>
                    </a:ext>
                  </a:extLst>
                </p:cNvPr>
                <p:cNvSpPr/>
                <p:nvPr/>
              </p:nvSpPr>
              <p:spPr>
                <a:xfrm>
                  <a:off x="18827236" y="5906301"/>
                  <a:ext cx="910195" cy="291153"/>
                </a:xfrm>
                <a:custGeom>
                  <a:avLst/>
                  <a:gdLst>
                    <a:gd name="connsiteX0" fmla="*/ 910395 w 910195"/>
                    <a:gd name="connsiteY0" fmla="*/ 113 h 291153"/>
                    <a:gd name="connsiteX1" fmla="*/ 455978 w 910195"/>
                    <a:gd name="connsiteY1" fmla="*/ 291266 h 291153"/>
                    <a:gd name="connsiteX2" fmla="*/ 200 w 910195"/>
                    <a:gd name="connsiteY2" fmla="*/ 113 h 291153"/>
                    <a:gd name="connsiteX3" fmla="*/ 910395 w 910195"/>
                    <a:gd name="connsiteY3" fmla="*/ 113 h 291153"/>
                  </a:gdLst>
                  <a:ahLst/>
                  <a:cxnLst>
                    <a:cxn ang="0">
                      <a:pos x="connsiteX0" y="connsiteY0"/>
                    </a:cxn>
                    <a:cxn ang="0">
                      <a:pos x="connsiteX1" y="connsiteY1"/>
                    </a:cxn>
                    <a:cxn ang="0">
                      <a:pos x="connsiteX2" y="connsiteY2"/>
                    </a:cxn>
                    <a:cxn ang="0">
                      <a:pos x="connsiteX3" y="connsiteY3"/>
                    </a:cxn>
                  </a:cxnLst>
                  <a:rect l="l" t="t" r="r" b="b"/>
                  <a:pathLst>
                    <a:path w="910195" h="291153">
                      <a:moveTo>
                        <a:pt x="910395" y="113"/>
                      </a:moveTo>
                      <a:cubicBezTo>
                        <a:pt x="830124" y="171540"/>
                        <a:pt x="657336" y="291266"/>
                        <a:pt x="455978" y="291266"/>
                      </a:cubicBezTo>
                      <a:cubicBezTo>
                        <a:pt x="254619" y="291266"/>
                        <a:pt x="80471" y="171540"/>
                        <a:pt x="200" y="113"/>
                      </a:cubicBezTo>
                      <a:lnTo>
                        <a:pt x="910395" y="113"/>
                      </a:lnTo>
                      <a:close/>
                    </a:path>
                  </a:pathLst>
                </a:custGeom>
                <a:solidFill>
                  <a:srgbClr val="0F62FE"/>
                </a:solidFill>
                <a:ln w="13583" cap="flat">
                  <a:noFill/>
                  <a:prstDash val="solid"/>
                  <a:miter/>
                </a:ln>
              </p:spPr>
              <p:txBody>
                <a:bodyPr rtlCol="0" anchor="ctr"/>
                <a:lstStyle/>
                <a:p>
                  <a:endParaRPr lang="en-US" sz="900"/>
                </a:p>
              </p:txBody>
            </p:sp>
          </p:grpSp>
        </p:grpSp>
        <p:sp>
          <p:nvSpPr>
            <p:cNvPr id="13" name="Isosceles Triangle 12">
              <a:extLst>
                <a:ext uri="{FF2B5EF4-FFF2-40B4-BE49-F238E27FC236}">
                  <a16:creationId xmlns:a16="http://schemas.microsoft.com/office/drawing/2014/main" id="{F5416425-C1CF-E64F-F937-86C7D3C1AC76}"/>
                </a:ext>
              </a:extLst>
            </p:cNvPr>
            <p:cNvSpPr/>
            <p:nvPr/>
          </p:nvSpPr>
          <p:spPr bwMode="auto">
            <a:xfrm>
              <a:off x="16137165" y="9556509"/>
              <a:ext cx="3164957" cy="1593373"/>
            </a:xfrm>
            <a:prstGeom prst="triangle">
              <a:avLst/>
            </a:prstGeom>
            <a:solidFill>
              <a:srgbClr val="6FDC8C"/>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40" tIns="91440" rIns="91440" bIns="91440" numCol="1" rtlCol="0" anchor="t" anchorCtr="0" compatLnSpc="1">
              <a:prstTxWarp prst="textNoShape">
                <a:avLst/>
              </a:prstTxWarp>
            </a:bodyPr>
            <a:lstStyle/>
            <a:p>
              <a:pPr marL="0" marR="0" indent="0" algn="l" defTabSz="457109" rtl="0" eaLnBrk="1" fontAlgn="base" latinLnBrk="0" hangingPunct="1">
                <a:lnSpc>
                  <a:spcPct val="100000"/>
                </a:lnSpc>
                <a:spcBef>
                  <a:spcPct val="0"/>
                </a:spcBef>
                <a:spcAft>
                  <a:spcPct val="0"/>
                </a:spcAft>
                <a:buClrTx/>
                <a:buSzTx/>
                <a:buFont typeface="IBM Plex Sans Light"/>
                <a:buNone/>
                <a:tabLst/>
              </a:pPr>
              <a:endParaRPr kumimoji="0" lang="en-US" sz="700" b="0" i="0" u="none" strike="noStrike" cap="none" normalizeH="0" baseline="0">
                <a:ln>
                  <a:noFill/>
                </a:ln>
                <a:solidFill>
                  <a:schemeClr val="bg1"/>
                </a:solidFill>
                <a:effectLst/>
                <a:latin typeface="+mn-lt"/>
              </a:endParaRPr>
            </a:p>
          </p:txBody>
        </p:sp>
      </p:grpSp>
      <p:sp>
        <p:nvSpPr>
          <p:cNvPr id="32" name="Footer Placeholder 1">
            <a:extLst>
              <a:ext uri="{FF2B5EF4-FFF2-40B4-BE49-F238E27FC236}">
                <a16:creationId xmlns:a16="http://schemas.microsoft.com/office/drawing/2014/main" id="{CFB8F54E-D02B-B808-A8D0-C3C3930BBE80}"/>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2467834414"/>
      </p:ext>
    </p:extLst>
  </p:cSld>
  <p:clrMapOvr>
    <a:masterClrMapping/>
  </p:clrMapOvr>
  <p:transition spd="med">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Big text, cyan background illustration 2">
    <p:bg>
      <p:bgPr>
        <a:solidFill>
          <a:srgbClr val="E5F6FF"/>
        </a:solidFill>
        <a:effectLst/>
      </p:bgPr>
    </p:bg>
    <p:spTree>
      <p:nvGrpSpPr>
        <p:cNvPr id="1" name=""/>
        <p:cNvGrpSpPr/>
        <p:nvPr/>
      </p:nvGrpSpPr>
      <p:grpSpPr>
        <a:xfrm>
          <a:off x="0" y="0"/>
          <a:ext cx="0" cy="0"/>
          <a:chOff x="0" y="0"/>
          <a:chExt cx="0" cy="0"/>
        </a:xfrm>
      </p:grpSpPr>
      <p:sp>
        <p:nvSpPr>
          <p:cNvPr id="4" name="Slide Number">
            <a:extLst>
              <a:ext uri="{FF2B5EF4-FFF2-40B4-BE49-F238E27FC236}">
                <a16:creationId xmlns:a16="http://schemas.microsoft.com/office/drawing/2014/main" id="{BCFA4843-2EEB-F757-826B-7080CBD95F05}"/>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grpSp>
        <p:nvGrpSpPr>
          <p:cNvPr id="30" name="Group 29">
            <a:extLst>
              <a:ext uri="{FF2B5EF4-FFF2-40B4-BE49-F238E27FC236}">
                <a16:creationId xmlns:a16="http://schemas.microsoft.com/office/drawing/2014/main" id="{374EAC21-8107-D434-5364-2B1179E9302A}"/>
              </a:ext>
            </a:extLst>
          </p:cNvPr>
          <p:cNvGrpSpPr/>
          <p:nvPr userDrawn="1"/>
        </p:nvGrpSpPr>
        <p:grpSpPr>
          <a:xfrm>
            <a:off x="7673658" y="782413"/>
            <a:ext cx="4231042" cy="5293175"/>
            <a:chOff x="15349314" y="2961244"/>
            <a:chExt cx="6905829" cy="8638298"/>
          </a:xfrm>
        </p:grpSpPr>
        <p:grpSp>
          <p:nvGrpSpPr>
            <p:cNvPr id="31" name="Group 30">
              <a:extLst>
                <a:ext uri="{FF2B5EF4-FFF2-40B4-BE49-F238E27FC236}">
                  <a16:creationId xmlns:a16="http://schemas.microsoft.com/office/drawing/2014/main" id="{191CFAF2-84BC-7F20-45AE-AFEFC8E637A5}"/>
                </a:ext>
              </a:extLst>
            </p:cNvPr>
            <p:cNvGrpSpPr/>
            <p:nvPr/>
          </p:nvGrpSpPr>
          <p:grpSpPr>
            <a:xfrm>
              <a:off x="15349314" y="8148533"/>
              <a:ext cx="1733550" cy="1740213"/>
              <a:chOff x="15349314" y="8148533"/>
              <a:chExt cx="1733550" cy="1740213"/>
            </a:xfrm>
          </p:grpSpPr>
          <p:sp>
            <p:nvSpPr>
              <p:cNvPr id="39" name="Freeform: Shape 38">
                <a:extLst>
                  <a:ext uri="{FF2B5EF4-FFF2-40B4-BE49-F238E27FC236}">
                    <a16:creationId xmlns:a16="http://schemas.microsoft.com/office/drawing/2014/main" id="{81AA168D-5BD9-B664-71E2-7744E8031929}"/>
                  </a:ext>
                </a:extLst>
              </p:cNvPr>
              <p:cNvSpPr/>
              <p:nvPr/>
            </p:nvSpPr>
            <p:spPr>
              <a:xfrm>
                <a:off x="15999871" y="9073400"/>
                <a:ext cx="432434" cy="434346"/>
              </a:xfrm>
              <a:custGeom>
                <a:avLst/>
                <a:gdLst>
                  <a:gd name="connsiteX0" fmla="*/ 432435 w 432434"/>
                  <a:gd name="connsiteY0" fmla="*/ 217177 h 434346"/>
                  <a:gd name="connsiteX1" fmla="*/ 216217 w 432434"/>
                  <a:gd name="connsiteY1" fmla="*/ 434347 h 434346"/>
                  <a:gd name="connsiteX2" fmla="*/ 0 w 432434"/>
                  <a:gd name="connsiteY2" fmla="*/ 217177 h 434346"/>
                  <a:gd name="connsiteX3" fmla="*/ 216217 w 432434"/>
                  <a:gd name="connsiteY3" fmla="*/ 7 h 434346"/>
                  <a:gd name="connsiteX4" fmla="*/ 432435 w 432434"/>
                  <a:gd name="connsiteY4" fmla="*/ 217177 h 434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434" h="434346">
                    <a:moveTo>
                      <a:pt x="432435" y="217177"/>
                    </a:moveTo>
                    <a:cubicBezTo>
                      <a:pt x="432435" y="337192"/>
                      <a:pt x="335280" y="434347"/>
                      <a:pt x="216217" y="434347"/>
                    </a:cubicBezTo>
                    <a:cubicBezTo>
                      <a:pt x="96202" y="434347"/>
                      <a:pt x="0" y="337192"/>
                      <a:pt x="0" y="217177"/>
                    </a:cubicBezTo>
                    <a:cubicBezTo>
                      <a:pt x="0" y="97162"/>
                      <a:pt x="97155" y="7"/>
                      <a:pt x="216217" y="7"/>
                    </a:cubicBezTo>
                    <a:cubicBezTo>
                      <a:pt x="335280" y="-946"/>
                      <a:pt x="432435" y="97162"/>
                      <a:pt x="432435" y="217177"/>
                    </a:cubicBezTo>
                  </a:path>
                </a:pathLst>
              </a:custGeom>
              <a:solidFill>
                <a:schemeClr val="accent1"/>
              </a:solidFill>
              <a:ln w="9525" cap="flat">
                <a:noFill/>
                <a:prstDash val="solid"/>
                <a:miter/>
              </a:ln>
            </p:spPr>
            <p:txBody>
              <a:bodyPr rtlCol="0" anchor="ctr"/>
              <a:lstStyle/>
              <a:p>
                <a:endParaRPr lang="en-US" sz="900"/>
              </a:p>
            </p:txBody>
          </p:sp>
          <p:sp>
            <p:nvSpPr>
              <p:cNvPr id="40" name="Freeform: Shape 39">
                <a:extLst>
                  <a:ext uri="{FF2B5EF4-FFF2-40B4-BE49-F238E27FC236}">
                    <a16:creationId xmlns:a16="http://schemas.microsoft.com/office/drawing/2014/main" id="{87635614-5C0E-9F3D-4BF5-A6C631BA86B2}"/>
                  </a:ext>
                </a:extLst>
              </p:cNvPr>
              <p:cNvSpPr/>
              <p:nvPr/>
            </p:nvSpPr>
            <p:spPr>
              <a:xfrm>
                <a:off x="15349314" y="8692407"/>
                <a:ext cx="1733550" cy="1196339"/>
              </a:xfrm>
              <a:custGeom>
                <a:avLst/>
                <a:gdLst>
                  <a:gd name="connsiteX0" fmla="*/ 866775 w 1733550"/>
                  <a:gd name="connsiteY0" fmla="*/ 1086803 h 1196339"/>
                  <a:gd name="connsiteX1" fmla="*/ 379095 w 1733550"/>
                  <a:gd name="connsiteY1" fmla="*/ 597218 h 1196339"/>
                  <a:gd name="connsiteX2" fmla="*/ 866775 w 1733550"/>
                  <a:gd name="connsiteY2" fmla="*/ 107633 h 1196339"/>
                  <a:gd name="connsiteX3" fmla="*/ 1354455 w 1733550"/>
                  <a:gd name="connsiteY3" fmla="*/ 597218 h 1196339"/>
                  <a:gd name="connsiteX4" fmla="*/ 866775 w 1733550"/>
                  <a:gd name="connsiteY4" fmla="*/ 1086803 h 1196339"/>
                  <a:gd name="connsiteX5" fmla="*/ 866775 w 1733550"/>
                  <a:gd name="connsiteY5" fmla="*/ 0 h 1196339"/>
                  <a:gd name="connsiteX6" fmla="*/ 0 w 1733550"/>
                  <a:gd name="connsiteY6" fmla="*/ 598170 h 1196339"/>
                  <a:gd name="connsiteX7" fmla="*/ 866775 w 1733550"/>
                  <a:gd name="connsiteY7" fmla="*/ 1196340 h 1196339"/>
                  <a:gd name="connsiteX8" fmla="*/ 1733550 w 1733550"/>
                  <a:gd name="connsiteY8" fmla="*/ 598170 h 1196339"/>
                  <a:gd name="connsiteX9" fmla="*/ 866775 w 1733550"/>
                  <a:gd name="connsiteY9" fmla="*/ 0 h 119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3550" h="1196339">
                    <a:moveTo>
                      <a:pt x="866775" y="1086803"/>
                    </a:moveTo>
                    <a:cubicBezTo>
                      <a:pt x="597218" y="1086803"/>
                      <a:pt x="379095" y="867728"/>
                      <a:pt x="379095" y="597218"/>
                    </a:cubicBezTo>
                    <a:cubicBezTo>
                      <a:pt x="379095" y="326708"/>
                      <a:pt x="597218" y="107633"/>
                      <a:pt x="866775" y="107633"/>
                    </a:cubicBezTo>
                    <a:cubicBezTo>
                      <a:pt x="1136333" y="107633"/>
                      <a:pt x="1354455" y="326708"/>
                      <a:pt x="1354455" y="597218"/>
                    </a:cubicBezTo>
                    <a:cubicBezTo>
                      <a:pt x="1354455" y="867728"/>
                      <a:pt x="1135380" y="1086803"/>
                      <a:pt x="866775" y="1086803"/>
                    </a:cubicBezTo>
                    <a:moveTo>
                      <a:pt x="866775" y="0"/>
                    </a:moveTo>
                    <a:cubicBezTo>
                      <a:pt x="477203" y="0"/>
                      <a:pt x="142875" y="246698"/>
                      <a:pt x="0" y="598170"/>
                    </a:cubicBezTo>
                    <a:cubicBezTo>
                      <a:pt x="142875" y="949643"/>
                      <a:pt x="477203" y="1196340"/>
                      <a:pt x="866775" y="1196340"/>
                    </a:cubicBezTo>
                    <a:cubicBezTo>
                      <a:pt x="1256348" y="1196340"/>
                      <a:pt x="1590675" y="949643"/>
                      <a:pt x="1733550" y="598170"/>
                    </a:cubicBezTo>
                    <a:cubicBezTo>
                      <a:pt x="1589723" y="246698"/>
                      <a:pt x="1256348" y="0"/>
                      <a:pt x="866775" y="0"/>
                    </a:cubicBezTo>
                  </a:path>
                </a:pathLst>
              </a:custGeom>
              <a:solidFill>
                <a:schemeClr val="accent1"/>
              </a:solidFill>
              <a:ln w="9525" cap="flat">
                <a:noFill/>
                <a:prstDash val="solid"/>
                <a:miter/>
              </a:ln>
            </p:spPr>
            <p:txBody>
              <a:bodyPr rtlCol="0" anchor="ctr"/>
              <a:lstStyle/>
              <a:p>
                <a:endParaRPr lang="en-US" sz="900"/>
              </a:p>
            </p:txBody>
          </p:sp>
          <p:sp>
            <p:nvSpPr>
              <p:cNvPr id="41" name="Freeform: Shape 40">
                <a:extLst>
                  <a:ext uri="{FF2B5EF4-FFF2-40B4-BE49-F238E27FC236}">
                    <a16:creationId xmlns:a16="http://schemas.microsoft.com/office/drawing/2014/main" id="{720CAF18-9186-DE49-A85A-DCBCAFDEB72A}"/>
                  </a:ext>
                </a:extLst>
              </p:cNvPr>
              <p:cNvSpPr/>
              <p:nvPr/>
            </p:nvSpPr>
            <p:spPr>
              <a:xfrm>
                <a:off x="15403318" y="8148533"/>
                <a:ext cx="1624964" cy="652462"/>
              </a:xfrm>
              <a:custGeom>
                <a:avLst/>
                <a:gdLst>
                  <a:gd name="connsiteX0" fmla="*/ 812486 w 1624964"/>
                  <a:gd name="connsiteY0" fmla="*/ 0 h 652462"/>
                  <a:gd name="connsiteX1" fmla="*/ 4 w 1624964"/>
                  <a:gd name="connsiteY1" fmla="*/ 489585 h 652462"/>
                  <a:gd name="connsiteX2" fmla="*/ 4 w 1624964"/>
                  <a:gd name="connsiteY2" fmla="*/ 652463 h 652462"/>
                  <a:gd name="connsiteX3" fmla="*/ 812486 w 1624964"/>
                  <a:gd name="connsiteY3" fmla="*/ 272415 h 652462"/>
                  <a:gd name="connsiteX4" fmla="*/ 1624969 w 1624964"/>
                  <a:gd name="connsiteY4" fmla="*/ 652463 h 652462"/>
                  <a:gd name="connsiteX5" fmla="*/ 1624969 w 1624964"/>
                  <a:gd name="connsiteY5" fmla="*/ 489585 h 652462"/>
                  <a:gd name="connsiteX6" fmla="*/ 812486 w 1624964"/>
                  <a:gd name="connsiteY6" fmla="*/ 0 h 652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4964" h="652462">
                    <a:moveTo>
                      <a:pt x="812486" y="0"/>
                    </a:moveTo>
                    <a:cubicBezTo>
                      <a:pt x="465776" y="0"/>
                      <a:pt x="162881" y="196215"/>
                      <a:pt x="4" y="489585"/>
                    </a:cubicBezTo>
                    <a:lnTo>
                      <a:pt x="4" y="652463"/>
                    </a:lnTo>
                    <a:cubicBezTo>
                      <a:pt x="194314" y="420053"/>
                      <a:pt x="485779" y="272415"/>
                      <a:pt x="812486" y="272415"/>
                    </a:cubicBezTo>
                    <a:cubicBezTo>
                      <a:pt x="1139194" y="272415"/>
                      <a:pt x="1430659" y="420053"/>
                      <a:pt x="1624969" y="652463"/>
                    </a:cubicBezTo>
                    <a:lnTo>
                      <a:pt x="1624969" y="489585"/>
                    </a:lnTo>
                    <a:cubicBezTo>
                      <a:pt x="1461139" y="197168"/>
                      <a:pt x="1159196" y="0"/>
                      <a:pt x="812486" y="0"/>
                    </a:cubicBezTo>
                  </a:path>
                </a:pathLst>
              </a:custGeom>
              <a:solidFill>
                <a:schemeClr val="accent1"/>
              </a:solidFill>
              <a:ln w="9525" cap="flat">
                <a:noFill/>
                <a:prstDash val="solid"/>
                <a:miter/>
              </a:ln>
            </p:spPr>
            <p:txBody>
              <a:bodyPr rtlCol="0" anchor="ctr"/>
              <a:lstStyle/>
              <a:p>
                <a:endParaRPr lang="en-US" sz="900"/>
              </a:p>
            </p:txBody>
          </p:sp>
        </p:grpSp>
        <p:sp>
          <p:nvSpPr>
            <p:cNvPr id="32" name="Arrow: Chevron 31">
              <a:extLst>
                <a:ext uri="{FF2B5EF4-FFF2-40B4-BE49-F238E27FC236}">
                  <a16:creationId xmlns:a16="http://schemas.microsoft.com/office/drawing/2014/main" id="{099D6F34-9797-3B94-2511-A50E798A64D7}"/>
                </a:ext>
              </a:extLst>
            </p:cNvPr>
            <p:cNvSpPr/>
            <p:nvPr/>
          </p:nvSpPr>
          <p:spPr bwMode="auto">
            <a:xfrm rot="10800000">
              <a:off x="17073339" y="8156150"/>
              <a:ext cx="1714706" cy="1714706"/>
            </a:xfrm>
            <a:prstGeom prst="chevron">
              <a:avLst/>
            </a:prstGeom>
            <a:solidFill>
              <a:schemeClr val="accent1"/>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40" tIns="91440" rIns="91440" bIns="91440" numCol="1" rtlCol="0" anchor="t" anchorCtr="0" compatLnSpc="1">
              <a:prstTxWarp prst="textNoShape">
                <a:avLst/>
              </a:prstTxWarp>
            </a:bodyPr>
            <a:lstStyle/>
            <a:p>
              <a:pPr marL="0" marR="0" indent="0" algn="l" defTabSz="457109" rtl="0" eaLnBrk="1" fontAlgn="base" latinLnBrk="0" hangingPunct="1">
                <a:lnSpc>
                  <a:spcPct val="100000"/>
                </a:lnSpc>
                <a:spcBef>
                  <a:spcPct val="0"/>
                </a:spcBef>
                <a:spcAft>
                  <a:spcPct val="0"/>
                </a:spcAft>
                <a:buClrTx/>
                <a:buSzTx/>
                <a:buFont typeface="IBM Plex Sans Light"/>
                <a:buNone/>
                <a:tabLst/>
              </a:pPr>
              <a:endParaRPr kumimoji="0" lang="en-US" sz="700" b="0" i="0" u="none" strike="noStrike" cap="none" normalizeH="0" baseline="0">
                <a:ln>
                  <a:noFill/>
                </a:ln>
                <a:solidFill>
                  <a:schemeClr val="bg1"/>
                </a:solidFill>
                <a:effectLst/>
                <a:latin typeface="+mn-lt"/>
              </a:endParaRPr>
            </a:p>
          </p:txBody>
        </p:sp>
        <p:sp>
          <p:nvSpPr>
            <p:cNvPr id="33" name="Isosceles Triangle 32">
              <a:extLst>
                <a:ext uri="{FF2B5EF4-FFF2-40B4-BE49-F238E27FC236}">
                  <a16:creationId xmlns:a16="http://schemas.microsoft.com/office/drawing/2014/main" id="{D2CDA0EB-EDC3-60F7-6A0C-10AEBA48A7CD}"/>
                </a:ext>
              </a:extLst>
            </p:cNvPr>
            <p:cNvSpPr/>
            <p:nvPr/>
          </p:nvSpPr>
          <p:spPr bwMode="auto">
            <a:xfrm rot="16200000">
              <a:off x="17933124" y="9011072"/>
              <a:ext cx="3443391" cy="1733549"/>
            </a:xfrm>
            <a:prstGeom prst="triangle">
              <a:avLst/>
            </a:prstGeom>
            <a:solidFill>
              <a:srgbClr val="6FDC8C"/>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40" tIns="91440" rIns="91440" bIns="91440" numCol="1" rtlCol="0" anchor="t" anchorCtr="0" compatLnSpc="1">
              <a:prstTxWarp prst="textNoShape">
                <a:avLst/>
              </a:prstTxWarp>
            </a:bodyPr>
            <a:lstStyle/>
            <a:p>
              <a:pPr marL="0" marR="0" indent="0" algn="l" defTabSz="457109" rtl="0" eaLnBrk="1" fontAlgn="base" latinLnBrk="0" hangingPunct="1">
                <a:lnSpc>
                  <a:spcPct val="100000"/>
                </a:lnSpc>
                <a:spcBef>
                  <a:spcPct val="0"/>
                </a:spcBef>
                <a:spcAft>
                  <a:spcPct val="0"/>
                </a:spcAft>
                <a:buClrTx/>
                <a:buSzTx/>
                <a:buFont typeface="IBM Plex Sans Light"/>
                <a:buNone/>
                <a:tabLst/>
              </a:pPr>
              <a:endParaRPr kumimoji="0" lang="en-US" sz="700" b="0" i="0" u="none" strike="noStrike" cap="none" normalizeH="0" baseline="0">
                <a:ln>
                  <a:noFill/>
                </a:ln>
                <a:solidFill>
                  <a:schemeClr val="bg1"/>
                </a:solidFill>
                <a:effectLst/>
                <a:latin typeface="+mn-lt"/>
              </a:endParaRPr>
            </a:p>
          </p:txBody>
        </p:sp>
        <p:sp>
          <p:nvSpPr>
            <p:cNvPr id="34" name="Isosceles Triangle 33">
              <a:extLst>
                <a:ext uri="{FF2B5EF4-FFF2-40B4-BE49-F238E27FC236}">
                  <a16:creationId xmlns:a16="http://schemas.microsoft.com/office/drawing/2014/main" id="{09F49286-A14C-94F0-4FD3-65BA1B0A0564}"/>
                </a:ext>
              </a:extLst>
            </p:cNvPr>
            <p:cNvSpPr/>
            <p:nvPr/>
          </p:nvSpPr>
          <p:spPr bwMode="auto">
            <a:xfrm rot="16200000">
              <a:off x="19666673" y="9011072"/>
              <a:ext cx="3443391" cy="1733549"/>
            </a:xfrm>
            <a:prstGeom prst="triangle">
              <a:avLst/>
            </a:prstGeom>
            <a:solidFill>
              <a:srgbClr val="6FDC8C"/>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40" tIns="91440" rIns="91440" bIns="91440" numCol="1" rtlCol="0" anchor="t" anchorCtr="0" compatLnSpc="1">
              <a:prstTxWarp prst="textNoShape">
                <a:avLst/>
              </a:prstTxWarp>
            </a:bodyPr>
            <a:lstStyle/>
            <a:p>
              <a:pPr marL="0" marR="0" indent="0" algn="l" defTabSz="457109" rtl="0" eaLnBrk="1" fontAlgn="base" latinLnBrk="0" hangingPunct="1">
                <a:lnSpc>
                  <a:spcPct val="100000"/>
                </a:lnSpc>
                <a:spcBef>
                  <a:spcPct val="0"/>
                </a:spcBef>
                <a:spcAft>
                  <a:spcPct val="0"/>
                </a:spcAft>
                <a:buClrTx/>
                <a:buSzTx/>
                <a:buFont typeface="IBM Plex Sans Light"/>
                <a:buNone/>
                <a:tabLst/>
              </a:pPr>
              <a:endParaRPr kumimoji="0" lang="en-US" sz="700" b="0" i="0" u="none" strike="noStrike" cap="none" normalizeH="0" baseline="0">
                <a:ln>
                  <a:noFill/>
                </a:ln>
                <a:solidFill>
                  <a:schemeClr val="bg1"/>
                </a:solidFill>
                <a:effectLst/>
                <a:latin typeface="+mn-lt"/>
              </a:endParaRPr>
            </a:p>
          </p:txBody>
        </p:sp>
        <p:sp>
          <p:nvSpPr>
            <p:cNvPr id="35" name="Graphic 10">
              <a:extLst>
                <a:ext uri="{FF2B5EF4-FFF2-40B4-BE49-F238E27FC236}">
                  <a16:creationId xmlns:a16="http://schemas.microsoft.com/office/drawing/2014/main" id="{2F5E9458-0EE8-FDEF-2B7B-282F6908251B}"/>
                </a:ext>
              </a:extLst>
            </p:cNvPr>
            <p:cNvSpPr/>
            <p:nvPr/>
          </p:nvSpPr>
          <p:spPr>
            <a:xfrm>
              <a:off x="21393114" y="6419190"/>
              <a:ext cx="862029" cy="1724058"/>
            </a:xfrm>
            <a:custGeom>
              <a:avLst/>
              <a:gdLst>
                <a:gd name="connsiteX0" fmla="*/ 0 w 2862262"/>
                <a:gd name="connsiteY0" fmla="*/ 2862263 h 5724525"/>
                <a:gd name="connsiteX1" fmla="*/ 2862263 w 2862262"/>
                <a:gd name="connsiteY1" fmla="*/ 5724525 h 5724525"/>
                <a:gd name="connsiteX2" fmla="*/ 2862263 w 2862262"/>
                <a:gd name="connsiteY2" fmla="*/ 0 h 5724525"/>
                <a:gd name="connsiteX3" fmla="*/ 0 w 2862262"/>
                <a:gd name="connsiteY3" fmla="*/ 2862263 h 5724525"/>
              </a:gdLst>
              <a:ahLst/>
              <a:cxnLst>
                <a:cxn ang="0">
                  <a:pos x="connsiteX0" y="connsiteY0"/>
                </a:cxn>
                <a:cxn ang="0">
                  <a:pos x="connsiteX1" y="connsiteY1"/>
                </a:cxn>
                <a:cxn ang="0">
                  <a:pos x="connsiteX2" y="connsiteY2"/>
                </a:cxn>
                <a:cxn ang="0">
                  <a:pos x="connsiteX3" y="connsiteY3"/>
                </a:cxn>
              </a:cxnLst>
              <a:rect l="l" t="t" r="r" b="b"/>
              <a:pathLst>
                <a:path w="2862262" h="5724525">
                  <a:moveTo>
                    <a:pt x="0" y="2862263"/>
                  </a:moveTo>
                  <a:cubicBezTo>
                    <a:pt x="0" y="4443413"/>
                    <a:pt x="1281113" y="5724525"/>
                    <a:pt x="2862263" y="5724525"/>
                  </a:cubicBezTo>
                  <a:lnTo>
                    <a:pt x="2862263" y="0"/>
                  </a:lnTo>
                  <a:cubicBezTo>
                    <a:pt x="1281113" y="0"/>
                    <a:pt x="0" y="1281113"/>
                    <a:pt x="0" y="2862263"/>
                  </a:cubicBezTo>
                  <a:close/>
                </a:path>
              </a:pathLst>
            </a:custGeom>
            <a:solidFill>
              <a:schemeClr val="accent2"/>
            </a:solidFill>
            <a:ln w="9525" cap="flat">
              <a:noFill/>
              <a:prstDash val="solid"/>
              <a:miter/>
            </a:ln>
          </p:spPr>
          <p:txBody>
            <a:bodyPr rtlCol="0" anchor="ctr"/>
            <a:lstStyle/>
            <a:p>
              <a:endParaRPr lang="en-US" sz="900"/>
            </a:p>
          </p:txBody>
        </p:sp>
        <p:sp>
          <p:nvSpPr>
            <p:cNvPr id="36" name="Graphic 10">
              <a:extLst>
                <a:ext uri="{FF2B5EF4-FFF2-40B4-BE49-F238E27FC236}">
                  <a16:creationId xmlns:a16="http://schemas.microsoft.com/office/drawing/2014/main" id="{A63BD186-B314-C0A9-BEE8-C38F637367A0}"/>
                </a:ext>
              </a:extLst>
            </p:cNvPr>
            <p:cNvSpPr/>
            <p:nvPr/>
          </p:nvSpPr>
          <p:spPr>
            <a:xfrm>
              <a:off x="20531120" y="6419190"/>
              <a:ext cx="862029" cy="1724058"/>
            </a:xfrm>
            <a:custGeom>
              <a:avLst/>
              <a:gdLst>
                <a:gd name="connsiteX0" fmla="*/ 0 w 2862262"/>
                <a:gd name="connsiteY0" fmla="*/ 2862263 h 5724525"/>
                <a:gd name="connsiteX1" fmla="*/ 2862263 w 2862262"/>
                <a:gd name="connsiteY1" fmla="*/ 5724525 h 5724525"/>
                <a:gd name="connsiteX2" fmla="*/ 2862263 w 2862262"/>
                <a:gd name="connsiteY2" fmla="*/ 0 h 5724525"/>
                <a:gd name="connsiteX3" fmla="*/ 0 w 2862262"/>
                <a:gd name="connsiteY3" fmla="*/ 2862263 h 5724525"/>
              </a:gdLst>
              <a:ahLst/>
              <a:cxnLst>
                <a:cxn ang="0">
                  <a:pos x="connsiteX0" y="connsiteY0"/>
                </a:cxn>
                <a:cxn ang="0">
                  <a:pos x="connsiteX1" y="connsiteY1"/>
                </a:cxn>
                <a:cxn ang="0">
                  <a:pos x="connsiteX2" y="connsiteY2"/>
                </a:cxn>
                <a:cxn ang="0">
                  <a:pos x="connsiteX3" y="connsiteY3"/>
                </a:cxn>
              </a:cxnLst>
              <a:rect l="l" t="t" r="r" b="b"/>
              <a:pathLst>
                <a:path w="2862262" h="5724525">
                  <a:moveTo>
                    <a:pt x="0" y="2862263"/>
                  </a:moveTo>
                  <a:cubicBezTo>
                    <a:pt x="0" y="4443413"/>
                    <a:pt x="1281113" y="5724525"/>
                    <a:pt x="2862263" y="5724525"/>
                  </a:cubicBezTo>
                  <a:lnTo>
                    <a:pt x="2862263" y="0"/>
                  </a:lnTo>
                  <a:cubicBezTo>
                    <a:pt x="1281113" y="0"/>
                    <a:pt x="0" y="1281113"/>
                    <a:pt x="0" y="2862263"/>
                  </a:cubicBezTo>
                  <a:close/>
                </a:path>
              </a:pathLst>
            </a:custGeom>
            <a:solidFill>
              <a:schemeClr val="accent2"/>
            </a:solidFill>
            <a:ln w="9525" cap="flat">
              <a:noFill/>
              <a:prstDash val="solid"/>
              <a:miter/>
            </a:ln>
          </p:spPr>
          <p:txBody>
            <a:bodyPr rtlCol="0" anchor="ctr"/>
            <a:lstStyle/>
            <a:p>
              <a:endParaRPr lang="en-US" sz="900"/>
            </a:p>
          </p:txBody>
        </p:sp>
        <p:sp>
          <p:nvSpPr>
            <p:cNvPr id="37" name="Freeform 94">
              <a:extLst>
                <a:ext uri="{FF2B5EF4-FFF2-40B4-BE49-F238E27FC236}">
                  <a16:creationId xmlns:a16="http://schemas.microsoft.com/office/drawing/2014/main" id="{AF95DBD1-3F5E-0F81-A667-6AC8B2877E91}"/>
                </a:ext>
              </a:extLst>
            </p:cNvPr>
            <p:cNvSpPr>
              <a:spLocks noEditPoints="1"/>
            </p:cNvSpPr>
            <p:nvPr/>
          </p:nvSpPr>
          <p:spPr bwMode="auto">
            <a:xfrm>
              <a:off x="18788045" y="2961244"/>
              <a:ext cx="3443392" cy="3443392"/>
            </a:xfrm>
            <a:custGeom>
              <a:avLst/>
              <a:gdLst>
                <a:gd name="T0" fmla="*/ 656 w 1614"/>
                <a:gd name="T1" fmla="*/ 1464 h 1614"/>
                <a:gd name="T2" fmla="*/ 787 w 1614"/>
                <a:gd name="T3" fmla="*/ 1070 h 1614"/>
                <a:gd name="T4" fmla="*/ 360 w 1614"/>
                <a:gd name="T5" fmla="*/ 983 h 1614"/>
                <a:gd name="T6" fmla="*/ 360 w 1614"/>
                <a:gd name="T7" fmla="*/ 263 h 1614"/>
                <a:gd name="T8" fmla="*/ 859 w 1614"/>
                <a:gd name="T9" fmla="*/ 0 h 1614"/>
                <a:gd name="T10" fmla="*/ 1358 w 1614"/>
                <a:gd name="T11" fmla="*/ 473 h 1614"/>
                <a:gd name="T12" fmla="*/ 1358 w 1614"/>
                <a:gd name="T13" fmla="*/ 983 h 1614"/>
                <a:gd name="T14" fmla="*/ 1227 w 1614"/>
                <a:gd name="T15" fmla="*/ 946 h 1614"/>
                <a:gd name="T16" fmla="*/ 1576 w 1614"/>
                <a:gd name="T17" fmla="*/ 728 h 1614"/>
                <a:gd name="T18" fmla="*/ 1332 w 1614"/>
                <a:gd name="T19" fmla="*/ 511 h 1614"/>
                <a:gd name="T20" fmla="*/ 859 w 1614"/>
                <a:gd name="T21" fmla="*/ 38 h 1614"/>
                <a:gd name="T22" fmla="*/ 437 w 1614"/>
                <a:gd name="T23" fmla="*/ 300 h 1614"/>
                <a:gd name="T24" fmla="*/ 38 w 1614"/>
                <a:gd name="T25" fmla="*/ 623 h 1614"/>
                <a:gd name="T26" fmla="*/ 701 w 1614"/>
                <a:gd name="T27" fmla="*/ 946 h 1614"/>
                <a:gd name="T28" fmla="*/ 826 w 1614"/>
                <a:gd name="T29" fmla="*/ 1315 h 1614"/>
                <a:gd name="T30" fmla="*/ 807 w 1614"/>
                <a:gd name="T31" fmla="*/ 1614 h 1614"/>
                <a:gd name="T32" fmla="*/ 694 w 1614"/>
                <a:gd name="T33" fmla="*/ 1464 h 1614"/>
                <a:gd name="T34" fmla="*/ 919 w 1614"/>
                <a:gd name="T35" fmla="*/ 1464 h 1614"/>
                <a:gd name="T36" fmla="*/ 1332 w 1614"/>
                <a:gd name="T37" fmla="*/ 1456 h 1614"/>
                <a:gd name="T38" fmla="*/ 1313 w 1614"/>
                <a:gd name="T39" fmla="*/ 1437 h 1614"/>
                <a:gd name="T40" fmla="*/ 1122 w 1614"/>
                <a:gd name="T41" fmla="*/ 1299 h 1614"/>
                <a:gd name="T42" fmla="*/ 998 w 1614"/>
                <a:gd name="T43" fmla="*/ 877 h 1614"/>
                <a:gd name="T44" fmla="*/ 1017 w 1614"/>
                <a:gd name="T45" fmla="*/ 578 h 1614"/>
                <a:gd name="T46" fmla="*/ 1036 w 1614"/>
                <a:gd name="T47" fmla="*/ 877 h 1614"/>
                <a:gd name="T48" fmla="*/ 1122 w 1614"/>
                <a:gd name="T49" fmla="*/ 1261 h 1614"/>
                <a:gd name="T50" fmla="*/ 1313 w 1614"/>
                <a:gd name="T51" fmla="*/ 1122 h 1614"/>
                <a:gd name="T52" fmla="*/ 1342 w 1614"/>
                <a:gd name="T53" fmla="*/ 1106 h 1614"/>
                <a:gd name="T54" fmla="*/ 1614 w 1614"/>
                <a:gd name="T55" fmla="*/ 1280 h 1614"/>
                <a:gd name="T56" fmla="*/ 1342 w 1614"/>
                <a:gd name="T57" fmla="*/ 1454 h 1614"/>
                <a:gd name="T58" fmla="*/ 1351 w 1614"/>
                <a:gd name="T59" fmla="*/ 1156 h 1614"/>
                <a:gd name="T60" fmla="*/ 1558 w 1614"/>
                <a:gd name="T61" fmla="*/ 1280 h 1614"/>
                <a:gd name="T62" fmla="*/ 1017 w 1614"/>
                <a:gd name="T63" fmla="*/ 616 h 1614"/>
                <a:gd name="T64" fmla="*/ 1017 w 1614"/>
                <a:gd name="T65" fmla="*/ 841 h 1614"/>
                <a:gd name="T66" fmla="*/ 1017 w 1614"/>
                <a:gd name="T67" fmla="*/ 616 h 1614"/>
                <a:gd name="T68" fmla="*/ 19 w 1614"/>
                <a:gd name="T69" fmla="*/ 1430 h 1614"/>
                <a:gd name="T70" fmla="*/ 0 w 1614"/>
                <a:gd name="T71" fmla="*/ 1148 h 1614"/>
                <a:gd name="T72" fmla="*/ 281 w 1614"/>
                <a:gd name="T73" fmla="*/ 1130 h 1614"/>
                <a:gd name="T74" fmla="*/ 300 w 1614"/>
                <a:gd name="T75" fmla="*/ 1261 h 1614"/>
                <a:gd name="T76" fmla="*/ 578 w 1614"/>
                <a:gd name="T77" fmla="*/ 1175 h 1614"/>
                <a:gd name="T78" fmla="*/ 615 w 1614"/>
                <a:gd name="T79" fmla="*/ 1070 h 1614"/>
                <a:gd name="T80" fmla="*/ 491 w 1614"/>
                <a:gd name="T81" fmla="*/ 1299 h 1614"/>
                <a:gd name="T82" fmla="*/ 300 w 1614"/>
                <a:gd name="T83" fmla="*/ 1411 h 1614"/>
                <a:gd name="T84" fmla="*/ 38 w 1614"/>
                <a:gd name="T85" fmla="*/ 1392 h 1614"/>
                <a:gd name="T86" fmla="*/ 262 w 1614"/>
                <a:gd name="T87" fmla="*/ 1167 h 1614"/>
                <a:gd name="T88" fmla="*/ 38 w 1614"/>
                <a:gd name="T89" fmla="*/ 1392 h 1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14" h="1614">
                  <a:moveTo>
                    <a:pt x="807" y="1614"/>
                  </a:moveTo>
                  <a:cubicBezTo>
                    <a:pt x="724" y="1614"/>
                    <a:pt x="656" y="1547"/>
                    <a:pt x="656" y="1464"/>
                  </a:cubicBezTo>
                  <a:cubicBezTo>
                    <a:pt x="656" y="1387"/>
                    <a:pt x="714" y="1324"/>
                    <a:pt x="788" y="1315"/>
                  </a:cubicBezTo>
                  <a:cubicBezTo>
                    <a:pt x="787" y="1070"/>
                    <a:pt x="787" y="1070"/>
                    <a:pt x="787" y="1070"/>
                  </a:cubicBezTo>
                  <a:cubicBezTo>
                    <a:pt x="787" y="1022"/>
                    <a:pt x="748" y="983"/>
                    <a:pt x="701" y="983"/>
                  </a:cubicBezTo>
                  <a:cubicBezTo>
                    <a:pt x="360" y="983"/>
                    <a:pt x="360" y="983"/>
                    <a:pt x="360" y="983"/>
                  </a:cubicBezTo>
                  <a:cubicBezTo>
                    <a:pt x="161" y="983"/>
                    <a:pt x="0" y="822"/>
                    <a:pt x="0" y="623"/>
                  </a:cubicBezTo>
                  <a:cubicBezTo>
                    <a:pt x="0" y="424"/>
                    <a:pt x="161" y="263"/>
                    <a:pt x="360" y="263"/>
                  </a:cubicBezTo>
                  <a:cubicBezTo>
                    <a:pt x="425" y="263"/>
                    <a:pt x="425" y="263"/>
                    <a:pt x="425" y="263"/>
                  </a:cubicBezTo>
                  <a:cubicBezTo>
                    <a:pt x="511" y="100"/>
                    <a:pt x="676" y="0"/>
                    <a:pt x="859" y="0"/>
                  </a:cubicBezTo>
                  <a:cubicBezTo>
                    <a:pt x="1124" y="0"/>
                    <a:pt x="1341" y="210"/>
                    <a:pt x="1351" y="473"/>
                  </a:cubicBezTo>
                  <a:cubicBezTo>
                    <a:pt x="1358" y="473"/>
                    <a:pt x="1358" y="473"/>
                    <a:pt x="1358" y="473"/>
                  </a:cubicBezTo>
                  <a:cubicBezTo>
                    <a:pt x="1499" y="473"/>
                    <a:pt x="1614" y="587"/>
                    <a:pt x="1614" y="728"/>
                  </a:cubicBezTo>
                  <a:cubicBezTo>
                    <a:pt x="1614" y="869"/>
                    <a:pt x="1499" y="983"/>
                    <a:pt x="1358" y="983"/>
                  </a:cubicBezTo>
                  <a:cubicBezTo>
                    <a:pt x="1227" y="984"/>
                    <a:pt x="1227" y="984"/>
                    <a:pt x="1227" y="984"/>
                  </a:cubicBezTo>
                  <a:cubicBezTo>
                    <a:pt x="1227" y="946"/>
                    <a:pt x="1227" y="946"/>
                    <a:pt x="1227" y="946"/>
                  </a:cubicBezTo>
                  <a:cubicBezTo>
                    <a:pt x="1358" y="946"/>
                    <a:pt x="1358" y="946"/>
                    <a:pt x="1358" y="946"/>
                  </a:cubicBezTo>
                  <a:cubicBezTo>
                    <a:pt x="1478" y="946"/>
                    <a:pt x="1576" y="848"/>
                    <a:pt x="1576" y="728"/>
                  </a:cubicBezTo>
                  <a:cubicBezTo>
                    <a:pt x="1576" y="608"/>
                    <a:pt x="1478" y="511"/>
                    <a:pt x="1358" y="511"/>
                  </a:cubicBezTo>
                  <a:cubicBezTo>
                    <a:pt x="1332" y="511"/>
                    <a:pt x="1332" y="511"/>
                    <a:pt x="1332" y="511"/>
                  </a:cubicBezTo>
                  <a:cubicBezTo>
                    <a:pt x="1322" y="511"/>
                    <a:pt x="1313" y="502"/>
                    <a:pt x="1313" y="492"/>
                  </a:cubicBezTo>
                  <a:cubicBezTo>
                    <a:pt x="1313" y="241"/>
                    <a:pt x="1110" y="38"/>
                    <a:pt x="859" y="38"/>
                  </a:cubicBezTo>
                  <a:cubicBezTo>
                    <a:pt x="687" y="38"/>
                    <a:pt x="531" y="134"/>
                    <a:pt x="454" y="290"/>
                  </a:cubicBezTo>
                  <a:cubicBezTo>
                    <a:pt x="450" y="296"/>
                    <a:pt x="444" y="300"/>
                    <a:pt x="437" y="300"/>
                  </a:cubicBezTo>
                  <a:cubicBezTo>
                    <a:pt x="360" y="300"/>
                    <a:pt x="360" y="300"/>
                    <a:pt x="360" y="300"/>
                  </a:cubicBezTo>
                  <a:cubicBezTo>
                    <a:pt x="182" y="300"/>
                    <a:pt x="38" y="445"/>
                    <a:pt x="38" y="623"/>
                  </a:cubicBezTo>
                  <a:cubicBezTo>
                    <a:pt x="38" y="801"/>
                    <a:pt x="182" y="946"/>
                    <a:pt x="360" y="946"/>
                  </a:cubicBezTo>
                  <a:cubicBezTo>
                    <a:pt x="701" y="946"/>
                    <a:pt x="701" y="946"/>
                    <a:pt x="701" y="946"/>
                  </a:cubicBezTo>
                  <a:cubicBezTo>
                    <a:pt x="769" y="946"/>
                    <a:pt x="825" y="1001"/>
                    <a:pt x="825" y="1070"/>
                  </a:cubicBezTo>
                  <a:cubicBezTo>
                    <a:pt x="826" y="1315"/>
                    <a:pt x="826" y="1315"/>
                    <a:pt x="826" y="1315"/>
                  </a:cubicBezTo>
                  <a:cubicBezTo>
                    <a:pt x="900" y="1324"/>
                    <a:pt x="957" y="1387"/>
                    <a:pt x="957" y="1464"/>
                  </a:cubicBezTo>
                  <a:cubicBezTo>
                    <a:pt x="957" y="1547"/>
                    <a:pt x="890" y="1614"/>
                    <a:pt x="807" y="1614"/>
                  </a:cubicBezTo>
                  <a:close/>
                  <a:moveTo>
                    <a:pt x="807" y="1351"/>
                  </a:moveTo>
                  <a:cubicBezTo>
                    <a:pt x="745" y="1351"/>
                    <a:pt x="694" y="1402"/>
                    <a:pt x="694" y="1464"/>
                  </a:cubicBezTo>
                  <a:cubicBezTo>
                    <a:pt x="694" y="1526"/>
                    <a:pt x="745" y="1576"/>
                    <a:pt x="807" y="1576"/>
                  </a:cubicBezTo>
                  <a:cubicBezTo>
                    <a:pt x="869" y="1576"/>
                    <a:pt x="919" y="1526"/>
                    <a:pt x="919" y="1464"/>
                  </a:cubicBezTo>
                  <a:cubicBezTo>
                    <a:pt x="919" y="1402"/>
                    <a:pt x="869" y="1351"/>
                    <a:pt x="807" y="1351"/>
                  </a:cubicBezTo>
                  <a:close/>
                  <a:moveTo>
                    <a:pt x="1332" y="1456"/>
                  </a:moveTo>
                  <a:cubicBezTo>
                    <a:pt x="1329" y="1456"/>
                    <a:pt x="1326" y="1455"/>
                    <a:pt x="1323" y="1454"/>
                  </a:cubicBezTo>
                  <a:cubicBezTo>
                    <a:pt x="1317" y="1450"/>
                    <a:pt x="1313" y="1444"/>
                    <a:pt x="1313" y="1437"/>
                  </a:cubicBezTo>
                  <a:cubicBezTo>
                    <a:pt x="1313" y="1299"/>
                    <a:pt x="1313" y="1299"/>
                    <a:pt x="1313" y="1299"/>
                  </a:cubicBezTo>
                  <a:cubicBezTo>
                    <a:pt x="1122" y="1299"/>
                    <a:pt x="1122" y="1299"/>
                    <a:pt x="1122" y="1299"/>
                  </a:cubicBezTo>
                  <a:cubicBezTo>
                    <a:pt x="1054" y="1299"/>
                    <a:pt x="998" y="1243"/>
                    <a:pt x="998" y="1175"/>
                  </a:cubicBezTo>
                  <a:cubicBezTo>
                    <a:pt x="998" y="877"/>
                    <a:pt x="998" y="877"/>
                    <a:pt x="998" y="877"/>
                  </a:cubicBezTo>
                  <a:cubicBezTo>
                    <a:pt x="924" y="868"/>
                    <a:pt x="867" y="805"/>
                    <a:pt x="867" y="728"/>
                  </a:cubicBezTo>
                  <a:cubicBezTo>
                    <a:pt x="867" y="645"/>
                    <a:pt x="934" y="578"/>
                    <a:pt x="1017" y="578"/>
                  </a:cubicBezTo>
                  <a:cubicBezTo>
                    <a:pt x="1100" y="578"/>
                    <a:pt x="1167" y="645"/>
                    <a:pt x="1167" y="728"/>
                  </a:cubicBezTo>
                  <a:cubicBezTo>
                    <a:pt x="1167" y="805"/>
                    <a:pt x="1110" y="868"/>
                    <a:pt x="1036" y="877"/>
                  </a:cubicBezTo>
                  <a:cubicBezTo>
                    <a:pt x="1036" y="1175"/>
                    <a:pt x="1036" y="1175"/>
                    <a:pt x="1036" y="1175"/>
                  </a:cubicBezTo>
                  <a:cubicBezTo>
                    <a:pt x="1036" y="1222"/>
                    <a:pt x="1074" y="1261"/>
                    <a:pt x="1122" y="1261"/>
                  </a:cubicBezTo>
                  <a:cubicBezTo>
                    <a:pt x="1313" y="1261"/>
                    <a:pt x="1313" y="1261"/>
                    <a:pt x="1313" y="1261"/>
                  </a:cubicBezTo>
                  <a:cubicBezTo>
                    <a:pt x="1313" y="1122"/>
                    <a:pt x="1313" y="1122"/>
                    <a:pt x="1313" y="1122"/>
                  </a:cubicBezTo>
                  <a:cubicBezTo>
                    <a:pt x="1313" y="1115"/>
                    <a:pt x="1317" y="1109"/>
                    <a:pt x="1323" y="1106"/>
                  </a:cubicBezTo>
                  <a:cubicBezTo>
                    <a:pt x="1329" y="1102"/>
                    <a:pt x="1336" y="1102"/>
                    <a:pt x="1342" y="1106"/>
                  </a:cubicBezTo>
                  <a:cubicBezTo>
                    <a:pt x="1604" y="1264"/>
                    <a:pt x="1604" y="1264"/>
                    <a:pt x="1604" y="1264"/>
                  </a:cubicBezTo>
                  <a:cubicBezTo>
                    <a:pt x="1610" y="1267"/>
                    <a:pt x="1614" y="1273"/>
                    <a:pt x="1614" y="1280"/>
                  </a:cubicBezTo>
                  <a:cubicBezTo>
                    <a:pt x="1614" y="1286"/>
                    <a:pt x="1610" y="1293"/>
                    <a:pt x="1604" y="1296"/>
                  </a:cubicBezTo>
                  <a:cubicBezTo>
                    <a:pt x="1342" y="1454"/>
                    <a:pt x="1342" y="1454"/>
                    <a:pt x="1342" y="1454"/>
                  </a:cubicBezTo>
                  <a:cubicBezTo>
                    <a:pt x="1339" y="1455"/>
                    <a:pt x="1335" y="1456"/>
                    <a:pt x="1332" y="1456"/>
                  </a:cubicBezTo>
                  <a:close/>
                  <a:moveTo>
                    <a:pt x="1351" y="1156"/>
                  </a:moveTo>
                  <a:cubicBezTo>
                    <a:pt x="1351" y="1404"/>
                    <a:pt x="1351" y="1404"/>
                    <a:pt x="1351" y="1404"/>
                  </a:cubicBezTo>
                  <a:cubicBezTo>
                    <a:pt x="1558" y="1280"/>
                    <a:pt x="1558" y="1280"/>
                    <a:pt x="1558" y="1280"/>
                  </a:cubicBezTo>
                  <a:lnTo>
                    <a:pt x="1351" y="1156"/>
                  </a:lnTo>
                  <a:close/>
                  <a:moveTo>
                    <a:pt x="1017" y="616"/>
                  </a:moveTo>
                  <a:cubicBezTo>
                    <a:pt x="955" y="616"/>
                    <a:pt x="904" y="666"/>
                    <a:pt x="904" y="728"/>
                  </a:cubicBezTo>
                  <a:cubicBezTo>
                    <a:pt x="904" y="790"/>
                    <a:pt x="955" y="841"/>
                    <a:pt x="1017" y="841"/>
                  </a:cubicBezTo>
                  <a:cubicBezTo>
                    <a:pt x="1079" y="841"/>
                    <a:pt x="1129" y="790"/>
                    <a:pt x="1129" y="728"/>
                  </a:cubicBezTo>
                  <a:cubicBezTo>
                    <a:pt x="1129" y="666"/>
                    <a:pt x="1079" y="616"/>
                    <a:pt x="1017" y="616"/>
                  </a:cubicBezTo>
                  <a:close/>
                  <a:moveTo>
                    <a:pt x="281" y="1430"/>
                  </a:moveTo>
                  <a:cubicBezTo>
                    <a:pt x="19" y="1430"/>
                    <a:pt x="19" y="1430"/>
                    <a:pt x="19" y="1430"/>
                  </a:cubicBezTo>
                  <a:cubicBezTo>
                    <a:pt x="8" y="1430"/>
                    <a:pt x="0" y="1422"/>
                    <a:pt x="0" y="1411"/>
                  </a:cubicBezTo>
                  <a:cubicBezTo>
                    <a:pt x="0" y="1148"/>
                    <a:pt x="0" y="1148"/>
                    <a:pt x="0" y="1148"/>
                  </a:cubicBezTo>
                  <a:cubicBezTo>
                    <a:pt x="0" y="1138"/>
                    <a:pt x="8" y="1130"/>
                    <a:pt x="19" y="1130"/>
                  </a:cubicBezTo>
                  <a:cubicBezTo>
                    <a:pt x="281" y="1130"/>
                    <a:pt x="281" y="1130"/>
                    <a:pt x="281" y="1130"/>
                  </a:cubicBezTo>
                  <a:cubicBezTo>
                    <a:pt x="292" y="1130"/>
                    <a:pt x="300" y="1138"/>
                    <a:pt x="300" y="1148"/>
                  </a:cubicBezTo>
                  <a:cubicBezTo>
                    <a:pt x="300" y="1261"/>
                    <a:pt x="300" y="1261"/>
                    <a:pt x="300" y="1261"/>
                  </a:cubicBezTo>
                  <a:cubicBezTo>
                    <a:pt x="491" y="1261"/>
                    <a:pt x="491" y="1261"/>
                    <a:pt x="491" y="1261"/>
                  </a:cubicBezTo>
                  <a:cubicBezTo>
                    <a:pt x="539" y="1261"/>
                    <a:pt x="578" y="1222"/>
                    <a:pt x="578" y="1175"/>
                  </a:cubicBezTo>
                  <a:cubicBezTo>
                    <a:pt x="578" y="1070"/>
                    <a:pt x="578" y="1070"/>
                    <a:pt x="578" y="1070"/>
                  </a:cubicBezTo>
                  <a:cubicBezTo>
                    <a:pt x="615" y="1070"/>
                    <a:pt x="615" y="1070"/>
                    <a:pt x="615" y="1070"/>
                  </a:cubicBezTo>
                  <a:cubicBezTo>
                    <a:pt x="615" y="1175"/>
                    <a:pt x="615" y="1175"/>
                    <a:pt x="615" y="1175"/>
                  </a:cubicBezTo>
                  <a:cubicBezTo>
                    <a:pt x="615" y="1243"/>
                    <a:pt x="560" y="1299"/>
                    <a:pt x="491" y="1299"/>
                  </a:cubicBezTo>
                  <a:cubicBezTo>
                    <a:pt x="300" y="1299"/>
                    <a:pt x="300" y="1299"/>
                    <a:pt x="300" y="1299"/>
                  </a:cubicBezTo>
                  <a:cubicBezTo>
                    <a:pt x="300" y="1411"/>
                    <a:pt x="300" y="1411"/>
                    <a:pt x="300" y="1411"/>
                  </a:cubicBezTo>
                  <a:cubicBezTo>
                    <a:pt x="300" y="1422"/>
                    <a:pt x="292" y="1430"/>
                    <a:pt x="281" y="1430"/>
                  </a:cubicBezTo>
                  <a:close/>
                  <a:moveTo>
                    <a:pt x="38" y="1392"/>
                  </a:moveTo>
                  <a:cubicBezTo>
                    <a:pt x="262" y="1392"/>
                    <a:pt x="262" y="1392"/>
                    <a:pt x="262" y="1392"/>
                  </a:cubicBezTo>
                  <a:cubicBezTo>
                    <a:pt x="262" y="1167"/>
                    <a:pt x="262" y="1167"/>
                    <a:pt x="262" y="1167"/>
                  </a:cubicBezTo>
                  <a:cubicBezTo>
                    <a:pt x="38" y="1167"/>
                    <a:pt x="38" y="1167"/>
                    <a:pt x="38" y="1167"/>
                  </a:cubicBezTo>
                  <a:lnTo>
                    <a:pt x="38" y="1392"/>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uk-UA" sz="900"/>
            </a:p>
          </p:txBody>
        </p:sp>
        <p:sp>
          <p:nvSpPr>
            <p:cNvPr id="38" name="Graphic 15">
              <a:extLst>
                <a:ext uri="{FF2B5EF4-FFF2-40B4-BE49-F238E27FC236}">
                  <a16:creationId xmlns:a16="http://schemas.microsoft.com/office/drawing/2014/main" id="{3233263B-DC50-DFD6-1555-951BB05565CD}"/>
                </a:ext>
              </a:extLst>
            </p:cNvPr>
            <p:cNvSpPr/>
            <p:nvPr/>
          </p:nvSpPr>
          <p:spPr>
            <a:xfrm>
              <a:off x="18795178" y="6419190"/>
              <a:ext cx="1733550" cy="1733550"/>
            </a:xfrm>
            <a:custGeom>
              <a:avLst/>
              <a:gdLst>
                <a:gd name="connsiteX0" fmla="*/ 0 w 1313497"/>
                <a:gd name="connsiteY0" fmla="*/ 0 h 1313497"/>
                <a:gd name="connsiteX1" fmla="*/ 0 w 1313497"/>
                <a:gd name="connsiteY1" fmla="*/ 1313498 h 1313497"/>
                <a:gd name="connsiteX2" fmla="*/ 1313498 w 1313497"/>
                <a:gd name="connsiteY2" fmla="*/ 1313498 h 1313497"/>
                <a:gd name="connsiteX3" fmla="*/ 1313498 w 1313497"/>
                <a:gd name="connsiteY3" fmla="*/ 0 h 1313497"/>
                <a:gd name="connsiteX4" fmla="*/ 0 w 1313497"/>
                <a:gd name="connsiteY4" fmla="*/ 0 h 1313497"/>
                <a:gd name="connsiteX5" fmla="*/ 657225 w 1313497"/>
                <a:gd name="connsiteY5" fmla="*/ 1307783 h 1313497"/>
                <a:gd name="connsiteX6" fmla="*/ 6668 w 1313497"/>
                <a:gd name="connsiteY6" fmla="*/ 657225 h 1313497"/>
                <a:gd name="connsiteX7" fmla="*/ 657225 w 1313497"/>
                <a:gd name="connsiteY7" fmla="*/ 6668 h 1313497"/>
                <a:gd name="connsiteX8" fmla="*/ 1307783 w 1313497"/>
                <a:gd name="connsiteY8" fmla="*/ 657225 h 1313497"/>
                <a:gd name="connsiteX9" fmla="*/ 657225 w 1313497"/>
                <a:gd name="connsiteY9" fmla="*/ 1307783 h 1313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3497" h="1313497">
                  <a:moveTo>
                    <a:pt x="0" y="0"/>
                  </a:moveTo>
                  <a:lnTo>
                    <a:pt x="0" y="1313498"/>
                  </a:lnTo>
                  <a:lnTo>
                    <a:pt x="1313498" y="1313498"/>
                  </a:lnTo>
                  <a:lnTo>
                    <a:pt x="1313498" y="0"/>
                  </a:lnTo>
                  <a:lnTo>
                    <a:pt x="0" y="0"/>
                  </a:lnTo>
                  <a:close/>
                  <a:moveTo>
                    <a:pt x="657225" y="1307783"/>
                  </a:moveTo>
                  <a:lnTo>
                    <a:pt x="6668" y="657225"/>
                  </a:lnTo>
                  <a:lnTo>
                    <a:pt x="657225" y="6668"/>
                  </a:lnTo>
                  <a:lnTo>
                    <a:pt x="1307783" y="657225"/>
                  </a:lnTo>
                  <a:lnTo>
                    <a:pt x="657225" y="1307783"/>
                  </a:lnTo>
                  <a:close/>
                </a:path>
              </a:pathLst>
            </a:custGeom>
            <a:solidFill>
              <a:schemeClr val="accent6"/>
            </a:solidFill>
            <a:ln w="9525" cap="flat">
              <a:noFill/>
              <a:prstDash val="solid"/>
              <a:miter/>
            </a:ln>
          </p:spPr>
          <p:txBody>
            <a:bodyPr rtlCol="0" anchor="ctr"/>
            <a:lstStyle/>
            <a:p>
              <a:endParaRPr lang="en-US" sz="900"/>
            </a:p>
          </p:txBody>
        </p:sp>
      </p:grpSp>
      <p:sp>
        <p:nvSpPr>
          <p:cNvPr id="6" name="Title 1">
            <a:extLst>
              <a:ext uri="{FF2B5EF4-FFF2-40B4-BE49-F238E27FC236}">
                <a16:creationId xmlns:a16="http://schemas.microsoft.com/office/drawing/2014/main" id="{C31CA7A0-E1EA-CC28-464A-48C141E3AF04}"/>
              </a:ext>
            </a:extLst>
          </p:cNvPr>
          <p:cNvSpPr>
            <a:spLocks noGrp="1"/>
          </p:cNvSpPr>
          <p:nvPr>
            <p:ph type="title"/>
          </p:nvPr>
        </p:nvSpPr>
        <p:spPr>
          <a:xfrm>
            <a:off x="288888" y="169655"/>
            <a:ext cx="5545750" cy="5828714"/>
          </a:xfrm>
        </p:spPr>
        <p:txBody>
          <a:bodyPr/>
          <a:lstStyle>
            <a:lvl1pPr>
              <a:lnSpc>
                <a:spcPct val="100000"/>
              </a:lnSpc>
              <a:defRPr sz="3199">
                <a:solidFill>
                  <a:schemeClr val="tx2"/>
                </a:solidFill>
              </a:defRPr>
            </a:lvl1pPr>
          </a:lstStyle>
          <a:p>
            <a:r>
              <a:rPr lang="en-US" dirty="0"/>
              <a:t>Click to edit Master title style</a:t>
            </a:r>
          </a:p>
        </p:txBody>
      </p:sp>
      <p:sp>
        <p:nvSpPr>
          <p:cNvPr id="8" name="Footer Placeholder 1">
            <a:extLst>
              <a:ext uri="{FF2B5EF4-FFF2-40B4-BE49-F238E27FC236}">
                <a16:creationId xmlns:a16="http://schemas.microsoft.com/office/drawing/2014/main" id="{9BCAF19F-1CE8-B5CA-60ED-FA856519EF00}"/>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181946607"/>
      </p:ext>
    </p:extLst>
  </p:cSld>
  <p:clrMapOvr>
    <a:masterClrMapping/>
  </p:clrMapOvr>
  <p:transition spd="med">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Big text, cyan background, illustration 3">
    <p:bg>
      <p:bgPr>
        <a:solidFill>
          <a:srgbClr val="E5F6FF"/>
        </a:solidFill>
        <a:effectLst/>
      </p:bgPr>
    </p:bg>
    <p:spTree>
      <p:nvGrpSpPr>
        <p:cNvPr id="1" name=""/>
        <p:cNvGrpSpPr/>
        <p:nvPr/>
      </p:nvGrpSpPr>
      <p:grpSpPr>
        <a:xfrm>
          <a:off x="0" y="0"/>
          <a:ext cx="0" cy="0"/>
          <a:chOff x="0" y="0"/>
          <a:chExt cx="0" cy="0"/>
        </a:xfrm>
      </p:grpSpPr>
      <p:sp>
        <p:nvSpPr>
          <p:cNvPr id="4" name="Slide Number">
            <a:extLst>
              <a:ext uri="{FF2B5EF4-FFF2-40B4-BE49-F238E27FC236}">
                <a16:creationId xmlns:a16="http://schemas.microsoft.com/office/drawing/2014/main" id="{BCFA4843-2EEB-F757-826B-7080CBD95F05}"/>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grpSp>
        <p:nvGrpSpPr>
          <p:cNvPr id="2" name="Group 1">
            <a:extLst>
              <a:ext uri="{FF2B5EF4-FFF2-40B4-BE49-F238E27FC236}">
                <a16:creationId xmlns:a16="http://schemas.microsoft.com/office/drawing/2014/main" id="{D41549E4-DE64-84A7-B380-3A8726804912}"/>
              </a:ext>
            </a:extLst>
          </p:cNvPr>
          <p:cNvGrpSpPr/>
          <p:nvPr userDrawn="1"/>
        </p:nvGrpSpPr>
        <p:grpSpPr>
          <a:xfrm>
            <a:off x="7614246" y="566935"/>
            <a:ext cx="4286486" cy="5724130"/>
            <a:chOff x="9040276" y="4321637"/>
            <a:chExt cx="4881191" cy="6517445"/>
          </a:xfrm>
        </p:grpSpPr>
        <p:grpSp>
          <p:nvGrpSpPr>
            <p:cNvPr id="6" name="Group 5">
              <a:extLst>
                <a:ext uri="{FF2B5EF4-FFF2-40B4-BE49-F238E27FC236}">
                  <a16:creationId xmlns:a16="http://schemas.microsoft.com/office/drawing/2014/main" id="{505B46A4-470E-76F3-D85F-4ADF7C970EF3}"/>
                </a:ext>
              </a:extLst>
            </p:cNvPr>
            <p:cNvGrpSpPr/>
            <p:nvPr/>
          </p:nvGrpSpPr>
          <p:grpSpPr>
            <a:xfrm>
              <a:off x="10564253" y="4321637"/>
              <a:ext cx="3195289" cy="3207570"/>
              <a:chOff x="15349314" y="8148533"/>
              <a:chExt cx="1733550" cy="1740213"/>
            </a:xfrm>
            <a:solidFill>
              <a:schemeClr val="accent1"/>
            </a:solidFill>
          </p:grpSpPr>
          <p:sp>
            <p:nvSpPr>
              <p:cNvPr id="12" name="Freeform: Shape 11">
                <a:extLst>
                  <a:ext uri="{FF2B5EF4-FFF2-40B4-BE49-F238E27FC236}">
                    <a16:creationId xmlns:a16="http://schemas.microsoft.com/office/drawing/2014/main" id="{51F28622-E9D5-B245-0CE7-B8F4DA51DB43}"/>
                  </a:ext>
                </a:extLst>
              </p:cNvPr>
              <p:cNvSpPr/>
              <p:nvPr/>
            </p:nvSpPr>
            <p:spPr>
              <a:xfrm>
                <a:off x="15999871" y="9073400"/>
                <a:ext cx="432434" cy="434346"/>
              </a:xfrm>
              <a:custGeom>
                <a:avLst/>
                <a:gdLst>
                  <a:gd name="connsiteX0" fmla="*/ 432435 w 432434"/>
                  <a:gd name="connsiteY0" fmla="*/ 217177 h 434346"/>
                  <a:gd name="connsiteX1" fmla="*/ 216217 w 432434"/>
                  <a:gd name="connsiteY1" fmla="*/ 434347 h 434346"/>
                  <a:gd name="connsiteX2" fmla="*/ 0 w 432434"/>
                  <a:gd name="connsiteY2" fmla="*/ 217177 h 434346"/>
                  <a:gd name="connsiteX3" fmla="*/ 216217 w 432434"/>
                  <a:gd name="connsiteY3" fmla="*/ 7 h 434346"/>
                  <a:gd name="connsiteX4" fmla="*/ 432435 w 432434"/>
                  <a:gd name="connsiteY4" fmla="*/ 217177 h 434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434" h="434346">
                    <a:moveTo>
                      <a:pt x="432435" y="217177"/>
                    </a:moveTo>
                    <a:cubicBezTo>
                      <a:pt x="432435" y="337192"/>
                      <a:pt x="335280" y="434347"/>
                      <a:pt x="216217" y="434347"/>
                    </a:cubicBezTo>
                    <a:cubicBezTo>
                      <a:pt x="96202" y="434347"/>
                      <a:pt x="0" y="337192"/>
                      <a:pt x="0" y="217177"/>
                    </a:cubicBezTo>
                    <a:cubicBezTo>
                      <a:pt x="0" y="97162"/>
                      <a:pt x="97155" y="7"/>
                      <a:pt x="216217" y="7"/>
                    </a:cubicBezTo>
                    <a:cubicBezTo>
                      <a:pt x="335280" y="-946"/>
                      <a:pt x="432435" y="97162"/>
                      <a:pt x="432435" y="217177"/>
                    </a:cubicBezTo>
                  </a:path>
                </a:pathLst>
              </a:custGeom>
              <a:grpFill/>
              <a:ln w="9525" cap="flat">
                <a:noFill/>
                <a:prstDash val="solid"/>
                <a:miter/>
              </a:ln>
            </p:spPr>
            <p:txBody>
              <a:bodyPr rtlCol="0" anchor="ctr"/>
              <a:lstStyle/>
              <a:p>
                <a:endParaRPr lang="en-US" sz="900"/>
              </a:p>
            </p:txBody>
          </p:sp>
          <p:sp>
            <p:nvSpPr>
              <p:cNvPr id="13" name="Freeform: Shape 12">
                <a:extLst>
                  <a:ext uri="{FF2B5EF4-FFF2-40B4-BE49-F238E27FC236}">
                    <a16:creationId xmlns:a16="http://schemas.microsoft.com/office/drawing/2014/main" id="{86D64841-0D08-B7D0-1F60-CE3B7FB86FAB}"/>
                  </a:ext>
                </a:extLst>
              </p:cNvPr>
              <p:cNvSpPr/>
              <p:nvPr/>
            </p:nvSpPr>
            <p:spPr>
              <a:xfrm>
                <a:off x="15349314" y="8692407"/>
                <a:ext cx="1733550" cy="1196339"/>
              </a:xfrm>
              <a:custGeom>
                <a:avLst/>
                <a:gdLst>
                  <a:gd name="connsiteX0" fmla="*/ 866775 w 1733550"/>
                  <a:gd name="connsiteY0" fmla="*/ 1086803 h 1196339"/>
                  <a:gd name="connsiteX1" fmla="*/ 379095 w 1733550"/>
                  <a:gd name="connsiteY1" fmla="*/ 597218 h 1196339"/>
                  <a:gd name="connsiteX2" fmla="*/ 866775 w 1733550"/>
                  <a:gd name="connsiteY2" fmla="*/ 107633 h 1196339"/>
                  <a:gd name="connsiteX3" fmla="*/ 1354455 w 1733550"/>
                  <a:gd name="connsiteY3" fmla="*/ 597218 h 1196339"/>
                  <a:gd name="connsiteX4" fmla="*/ 866775 w 1733550"/>
                  <a:gd name="connsiteY4" fmla="*/ 1086803 h 1196339"/>
                  <a:gd name="connsiteX5" fmla="*/ 866775 w 1733550"/>
                  <a:gd name="connsiteY5" fmla="*/ 0 h 1196339"/>
                  <a:gd name="connsiteX6" fmla="*/ 0 w 1733550"/>
                  <a:gd name="connsiteY6" fmla="*/ 598170 h 1196339"/>
                  <a:gd name="connsiteX7" fmla="*/ 866775 w 1733550"/>
                  <a:gd name="connsiteY7" fmla="*/ 1196340 h 1196339"/>
                  <a:gd name="connsiteX8" fmla="*/ 1733550 w 1733550"/>
                  <a:gd name="connsiteY8" fmla="*/ 598170 h 1196339"/>
                  <a:gd name="connsiteX9" fmla="*/ 866775 w 1733550"/>
                  <a:gd name="connsiteY9" fmla="*/ 0 h 119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3550" h="1196339">
                    <a:moveTo>
                      <a:pt x="866775" y="1086803"/>
                    </a:moveTo>
                    <a:cubicBezTo>
                      <a:pt x="597218" y="1086803"/>
                      <a:pt x="379095" y="867728"/>
                      <a:pt x="379095" y="597218"/>
                    </a:cubicBezTo>
                    <a:cubicBezTo>
                      <a:pt x="379095" y="326708"/>
                      <a:pt x="597218" y="107633"/>
                      <a:pt x="866775" y="107633"/>
                    </a:cubicBezTo>
                    <a:cubicBezTo>
                      <a:pt x="1136333" y="107633"/>
                      <a:pt x="1354455" y="326708"/>
                      <a:pt x="1354455" y="597218"/>
                    </a:cubicBezTo>
                    <a:cubicBezTo>
                      <a:pt x="1354455" y="867728"/>
                      <a:pt x="1135380" y="1086803"/>
                      <a:pt x="866775" y="1086803"/>
                    </a:cubicBezTo>
                    <a:moveTo>
                      <a:pt x="866775" y="0"/>
                    </a:moveTo>
                    <a:cubicBezTo>
                      <a:pt x="477203" y="0"/>
                      <a:pt x="142875" y="246698"/>
                      <a:pt x="0" y="598170"/>
                    </a:cubicBezTo>
                    <a:cubicBezTo>
                      <a:pt x="142875" y="949643"/>
                      <a:pt x="477203" y="1196340"/>
                      <a:pt x="866775" y="1196340"/>
                    </a:cubicBezTo>
                    <a:cubicBezTo>
                      <a:pt x="1256348" y="1196340"/>
                      <a:pt x="1590675" y="949643"/>
                      <a:pt x="1733550" y="598170"/>
                    </a:cubicBezTo>
                    <a:cubicBezTo>
                      <a:pt x="1589723" y="246698"/>
                      <a:pt x="1256348" y="0"/>
                      <a:pt x="866775" y="0"/>
                    </a:cubicBezTo>
                  </a:path>
                </a:pathLst>
              </a:custGeom>
              <a:grpFill/>
              <a:ln w="9525" cap="flat">
                <a:noFill/>
                <a:prstDash val="solid"/>
                <a:miter/>
              </a:ln>
            </p:spPr>
            <p:txBody>
              <a:bodyPr rtlCol="0" anchor="ctr"/>
              <a:lstStyle/>
              <a:p>
                <a:endParaRPr lang="en-US" sz="900"/>
              </a:p>
            </p:txBody>
          </p:sp>
          <p:sp>
            <p:nvSpPr>
              <p:cNvPr id="14" name="Freeform: Shape 13">
                <a:extLst>
                  <a:ext uri="{FF2B5EF4-FFF2-40B4-BE49-F238E27FC236}">
                    <a16:creationId xmlns:a16="http://schemas.microsoft.com/office/drawing/2014/main" id="{27EF55BC-A1AE-39AC-069B-DD57829B8B1C}"/>
                  </a:ext>
                </a:extLst>
              </p:cNvPr>
              <p:cNvSpPr/>
              <p:nvPr/>
            </p:nvSpPr>
            <p:spPr>
              <a:xfrm>
                <a:off x="15403318" y="8148533"/>
                <a:ext cx="1624964" cy="652462"/>
              </a:xfrm>
              <a:custGeom>
                <a:avLst/>
                <a:gdLst>
                  <a:gd name="connsiteX0" fmla="*/ 812486 w 1624964"/>
                  <a:gd name="connsiteY0" fmla="*/ 0 h 652462"/>
                  <a:gd name="connsiteX1" fmla="*/ 4 w 1624964"/>
                  <a:gd name="connsiteY1" fmla="*/ 489585 h 652462"/>
                  <a:gd name="connsiteX2" fmla="*/ 4 w 1624964"/>
                  <a:gd name="connsiteY2" fmla="*/ 652463 h 652462"/>
                  <a:gd name="connsiteX3" fmla="*/ 812486 w 1624964"/>
                  <a:gd name="connsiteY3" fmla="*/ 272415 h 652462"/>
                  <a:gd name="connsiteX4" fmla="*/ 1624969 w 1624964"/>
                  <a:gd name="connsiteY4" fmla="*/ 652463 h 652462"/>
                  <a:gd name="connsiteX5" fmla="*/ 1624969 w 1624964"/>
                  <a:gd name="connsiteY5" fmla="*/ 489585 h 652462"/>
                  <a:gd name="connsiteX6" fmla="*/ 812486 w 1624964"/>
                  <a:gd name="connsiteY6" fmla="*/ 0 h 652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4964" h="652462">
                    <a:moveTo>
                      <a:pt x="812486" y="0"/>
                    </a:moveTo>
                    <a:cubicBezTo>
                      <a:pt x="465776" y="0"/>
                      <a:pt x="162881" y="196215"/>
                      <a:pt x="4" y="489585"/>
                    </a:cubicBezTo>
                    <a:lnTo>
                      <a:pt x="4" y="652463"/>
                    </a:lnTo>
                    <a:cubicBezTo>
                      <a:pt x="194314" y="420053"/>
                      <a:pt x="485779" y="272415"/>
                      <a:pt x="812486" y="272415"/>
                    </a:cubicBezTo>
                    <a:cubicBezTo>
                      <a:pt x="1139194" y="272415"/>
                      <a:pt x="1430659" y="420053"/>
                      <a:pt x="1624969" y="652463"/>
                    </a:cubicBezTo>
                    <a:lnTo>
                      <a:pt x="1624969" y="489585"/>
                    </a:lnTo>
                    <a:cubicBezTo>
                      <a:pt x="1461139" y="197168"/>
                      <a:pt x="1159196" y="0"/>
                      <a:pt x="812486" y="0"/>
                    </a:cubicBezTo>
                  </a:path>
                </a:pathLst>
              </a:custGeom>
              <a:grpFill/>
              <a:ln w="9525" cap="flat">
                <a:noFill/>
                <a:prstDash val="solid"/>
                <a:miter/>
              </a:ln>
            </p:spPr>
            <p:txBody>
              <a:bodyPr rtlCol="0" anchor="ctr"/>
              <a:lstStyle/>
              <a:p>
                <a:endParaRPr lang="en-US" sz="900"/>
              </a:p>
            </p:txBody>
          </p:sp>
        </p:grpSp>
        <p:sp>
          <p:nvSpPr>
            <p:cNvPr id="7" name="Freeform 94">
              <a:extLst>
                <a:ext uri="{FF2B5EF4-FFF2-40B4-BE49-F238E27FC236}">
                  <a16:creationId xmlns:a16="http://schemas.microsoft.com/office/drawing/2014/main" id="{ABEB5656-74F4-9FD9-DC66-2BEC97095A5B}"/>
                </a:ext>
              </a:extLst>
            </p:cNvPr>
            <p:cNvSpPr>
              <a:spLocks noEditPoints="1"/>
            </p:cNvSpPr>
            <p:nvPr/>
          </p:nvSpPr>
          <p:spPr bwMode="auto">
            <a:xfrm>
              <a:off x="12046131" y="8963746"/>
              <a:ext cx="1875336" cy="1875336"/>
            </a:xfrm>
            <a:custGeom>
              <a:avLst/>
              <a:gdLst>
                <a:gd name="T0" fmla="*/ 656 w 1614"/>
                <a:gd name="T1" fmla="*/ 1464 h 1614"/>
                <a:gd name="T2" fmla="*/ 787 w 1614"/>
                <a:gd name="T3" fmla="*/ 1070 h 1614"/>
                <a:gd name="T4" fmla="*/ 360 w 1614"/>
                <a:gd name="T5" fmla="*/ 983 h 1614"/>
                <a:gd name="T6" fmla="*/ 360 w 1614"/>
                <a:gd name="T7" fmla="*/ 263 h 1614"/>
                <a:gd name="T8" fmla="*/ 859 w 1614"/>
                <a:gd name="T9" fmla="*/ 0 h 1614"/>
                <a:gd name="T10" fmla="*/ 1358 w 1614"/>
                <a:gd name="T11" fmla="*/ 473 h 1614"/>
                <a:gd name="T12" fmla="*/ 1358 w 1614"/>
                <a:gd name="T13" fmla="*/ 983 h 1614"/>
                <a:gd name="T14" fmla="*/ 1227 w 1614"/>
                <a:gd name="T15" fmla="*/ 946 h 1614"/>
                <a:gd name="T16" fmla="*/ 1576 w 1614"/>
                <a:gd name="T17" fmla="*/ 728 h 1614"/>
                <a:gd name="T18" fmla="*/ 1332 w 1614"/>
                <a:gd name="T19" fmla="*/ 511 h 1614"/>
                <a:gd name="T20" fmla="*/ 859 w 1614"/>
                <a:gd name="T21" fmla="*/ 38 h 1614"/>
                <a:gd name="T22" fmla="*/ 437 w 1614"/>
                <a:gd name="T23" fmla="*/ 300 h 1614"/>
                <a:gd name="T24" fmla="*/ 38 w 1614"/>
                <a:gd name="T25" fmla="*/ 623 h 1614"/>
                <a:gd name="T26" fmla="*/ 701 w 1614"/>
                <a:gd name="T27" fmla="*/ 946 h 1614"/>
                <a:gd name="T28" fmla="*/ 826 w 1614"/>
                <a:gd name="T29" fmla="*/ 1315 h 1614"/>
                <a:gd name="T30" fmla="*/ 807 w 1614"/>
                <a:gd name="T31" fmla="*/ 1614 h 1614"/>
                <a:gd name="T32" fmla="*/ 694 w 1614"/>
                <a:gd name="T33" fmla="*/ 1464 h 1614"/>
                <a:gd name="T34" fmla="*/ 919 w 1614"/>
                <a:gd name="T35" fmla="*/ 1464 h 1614"/>
                <a:gd name="T36" fmla="*/ 1332 w 1614"/>
                <a:gd name="T37" fmla="*/ 1456 h 1614"/>
                <a:gd name="T38" fmla="*/ 1313 w 1614"/>
                <a:gd name="T39" fmla="*/ 1437 h 1614"/>
                <a:gd name="T40" fmla="*/ 1122 w 1614"/>
                <a:gd name="T41" fmla="*/ 1299 h 1614"/>
                <a:gd name="T42" fmla="*/ 998 w 1614"/>
                <a:gd name="T43" fmla="*/ 877 h 1614"/>
                <a:gd name="T44" fmla="*/ 1017 w 1614"/>
                <a:gd name="T45" fmla="*/ 578 h 1614"/>
                <a:gd name="T46" fmla="*/ 1036 w 1614"/>
                <a:gd name="T47" fmla="*/ 877 h 1614"/>
                <a:gd name="T48" fmla="*/ 1122 w 1614"/>
                <a:gd name="T49" fmla="*/ 1261 h 1614"/>
                <a:gd name="T50" fmla="*/ 1313 w 1614"/>
                <a:gd name="T51" fmla="*/ 1122 h 1614"/>
                <a:gd name="T52" fmla="*/ 1342 w 1614"/>
                <a:gd name="T53" fmla="*/ 1106 h 1614"/>
                <a:gd name="T54" fmla="*/ 1614 w 1614"/>
                <a:gd name="T55" fmla="*/ 1280 h 1614"/>
                <a:gd name="T56" fmla="*/ 1342 w 1614"/>
                <a:gd name="T57" fmla="*/ 1454 h 1614"/>
                <a:gd name="T58" fmla="*/ 1351 w 1614"/>
                <a:gd name="T59" fmla="*/ 1156 h 1614"/>
                <a:gd name="T60" fmla="*/ 1558 w 1614"/>
                <a:gd name="T61" fmla="*/ 1280 h 1614"/>
                <a:gd name="T62" fmla="*/ 1017 w 1614"/>
                <a:gd name="T63" fmla="*/ 616 h 1614"/>
                <a:gd name="T64" fmla="*/ 1017 w 1614"/>
                <a:gd name="T65" fmla="*/ 841 h 1614"/>
                <a:gd name="T66" fmla="*/ 1017 w 1614"/>
                <a:gd name="T67" fmla="*/ 616 h 1614"/>
                <a:gd name="T68" fmla="*/ 19 w 1614"/>
                <a:gd name="T69" fmla="*/ 1430 h 1614"/>
                <a:gd name="T70" fmla="*/ 0 w 1614"/>
                <a:gd name="T71" fmla="*/ 1148 h 1614"/>
                <a:gd name="T72" fmla="*/ 281 w 1614"/>
                <a:gd name="T73" fmla="*/ 1130 h 1614"/>
                <a:gd name="T74" fmla="*/ 300 w 1614"/>
                <a:gd name="T75" fmla="*/ 1261 h 1614"/>
                <a:gd name="T76" fmla="*/ 578 w 1614"/>
                <a:gd name="T77" fmla="*/ 1175 h 1614"/>
                <a:gd name="T78" fmla="*/ 615 w 1614"/>
                <a:gd name="T79" fmla="*/ 1070 h 1614"/>
                <a:gd name="T80" fmla="*/ 491 w 1614"/>
                <a:gd name="T81" fmla="*/ 1299 h 1614"/>
                <a:gd name="T82" fmla="*/ 300 w 1614"/>
                <a:gd name="T83" fmla="*/ 1411 h 1614"/>
                <a:gd name="T84" fmla="*/ 38 w 1614"/>
                <a:gd name="T85" fmla="*/ 1392 h 1614"/>
                <a:gd name="T86" fmla="*/ 262 w 1614"/>
                <a:gd name="T87" fmla="*/ 1167 h 1614"/>
                <a:gd name="T88" fmla="*/ 38 w 1614"/>
                <a:gd name="T89" fmla="*/ 1392 h 1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14" h="1614">
                  <a:moveTo>
                    <a:pt x="807" y="1614"/>
                  </a:moveTo>
                  <a:cubicBezTo>
                    <a:pt x="724" y="1614"/>
                    <a:pt x="656" y="1547"/>
                    <a:pt x="656" y="1464"/>
                  </a:cubicBezTo>
                  <a:cubicBezTo>
                    <a:pt x="656" y="1387"/>
                    <a:pt x="714" y="1324"/>
                    <a:pt x="788" y="1315"/>
                  </a:cubicBezTo>
                  <a:cubicBezTo>
                    <a:pt x="787" y="1070"/>
                    <a:pt x="787" y="1070"/>
                    <a:pt x="787" y="1070"/>
                  </a:cubicBezTo>
                  <a:cubicBezTo>
                    <a:pt x="787" y="1022"/>
                    <a:pt x="748" y="983"/>
                    <a:pt x="701" y="983"/>
                  </a:cubicBezTo>
                  <a:cubicBezTo>
                    <a:pt x="360" y="983"/>
                    <a:pt x="360" y="983"/>
                    <a:pt x="360" y="983"/>
                  </a:cubicBezTo>
                  <a:cubicBezTo>
                    <a:pt x="161" y="983"/>
                    <a:pt x="0" y="822"/>
                    <a:pt x="0" y="623"/>
                  </a:cubicBezTo>
                  <a:cubicBezTo>
                    <a:pt x="0" y="424"/>
                    <a:pt x="161" y="263"/>
                    <a:pt x="360" y="263"/>
                  </a:cubicBezTo>
                  <a:cubicBezTo>
                    <a:pt x="425" y="263"/>
                    <a:pt x="425" y="263"/>
                    <a:pt x="425" y="263"/>
                  </a:cubicBezTo>
                  <a:cubicBezTo>
                    <a:pt x="511" y="100"/>
                    <a:pt x="676" y="0"/>
                    <a:pt x="859" y="0"/>
                  </a:cubicBezTo>
                  <a:cubicBezTo>
                    <a:pt x="1124" y="0"/>
                    <a:pt x="1341" y="210"/>
                    <a:pt x="1351" y="473"/>
                  </a:cubicBezTo>
                  <a:cubicBezTo>
                    <a:pt x="1358" y="473"/>
                    <a:pt x="1358" y="473"/>
                    <a:pt x="1358" y="473"/>
                  </a:cubicBezTo>
                  <a:cubicBezTo>
                    <a:pt x="1499" y="473"/>
                    <a:pt x="1614" y="587"/>
                    <a:pt x="1614" y="728"/>
                  </a:cubicBezTo>
                  <a:cubicBezTo>
                    <a:pt x="1614" y="869"/>
                    <a:pt x="1499" y="983"/>
                    <a:pt x="1358" y="983"/>
                  </a:cubicBezTo>
                  <a:cubicBezTo>
                    <a:pt x="1227" y="984"/>
                    <a:pt x="1227" y="984"/>
                    <a:pt x="1227" y="984"/>
                  </a:cubicBezTo>
                  <a:cubicBezTo>
                    <a:pt x="1227" y="946"/>
                    <a:pt x="1227" y="946"/>
                    <a:pt x="1227" y="946"/>
                  </a:cubicBezTo>
                  <a:cubicBezTo>
                    <a:pt x="1358" y="946"/>
                    <a:pt x="1358" y="946"/>
                    <a:pt x="1358" y="946"/>
                  </a:cubicBezTo>
                  <a:cubicBezTo>
                    <a:pt x="1478" y="946"/>
                    <a:pt x="1576" y="848"/>
                    <a:pt x="1576" y="728"/>
                  </a:cubicBezTo>
                  <a:cubicBezTo>
                    <a:pt x="1576" y="608"/>
                    <a:pt x="1478" y="511"/>
                    <a:pt x="1358" y="511"/>
                  </a:cubicBezTo>
                  <a:cubicBezTo>
                    <a:pt x="1332" y="511"/>
                    <a:pt x="1332" y="511"/>
                    <a:pt x="1332" y="511"/>
                  </a:cubicBezTo>
                  <a:cubicBezTo>
                    <a:pt x="1322" y="511"/>
                    <a:pt x="1313" y="502"/>
                    <a:pt x="1313" y="492"/>
                  </a:cubicBezTo>
                  <a:cubicBezTo>
                    <a:pt x="1313" y="241"/>
                    <a:pt x="1110" y="38"/>
                    <a:pt x="859" y="38"/>
                  </a:cubicBezTo>
                  <a:cubicBezTo>
                    <a:pt x="687" y="38"/>
                    <a:pt x="531" y="134"/>
                    <a:pt x="454" y="290"/>
                  </a:cubicBezTo>
                  <a:cubicBezTo>
                    <a:pt x="450" y="296"/>
                    <a:pt x="444" y="300"/>
                    <a:pt x="437" y="300"/>
                  </a:cubicBezTo>
                  <a:cubicBezTo>
                    <a:pt x="360" y="300"/>
                    <a:pt x="360" y="300"/>
                    <a:pt x="360" y="300"/>
                  </a:cubicBezTo>
                  <a:cubicBezTo>
                    <a:pt x="182" y="300"/>
                    <a:pt x="38" y="445"/>
                    <a:pt x="38" y="623"/>
                  </a:cubicBezTo>
                  <a:cubicBezTo>
                    <a:pt x="38" y="801"/>
                    <a:pt x="182" y="946"/>
                    <a:pt x="360" y="946"/>
                  </a:cubicBezTo>
                  <a:cubicBezTo>
                    <a:pt x="701" y="946"/>
                    <a:pt x="701" y="946"/>
                    <a:pt x="701" y="946"/>
                  </a:cubicBezTo>
                  <a:cubicBezTo>
                    <a:pt x="769" y="946"/>
                    <a:pt x="825" y="1001"/>
                    <a:pt x="825" y="1070"/>
                  </a:cubicBezTo>
                  <a:cubicBezTo>
                    <a:pt x="826" y="1315"/>
                    <a:pt x="826" y="1315"/>
                    <a:pt x="826" y="1315"/>
                  </a:cubicBezTo>
                  <a:cubicBezTo>
                    <a:pt x="900" y="1324"/>
                    <a:pt x="957" y="1387"/>
                    <a:pt x="957" y="1464"/>
                  </a:cubicBezTo>
                  <a:cubicBezTo>
                    <a:pt x="957" y="1547"/>
                    <a:pt x="890" y="1614"/>
                    <a:pt x="807" y="1614"/>
                  </a:cubicBezTo>
                  <a:close/>
                  <a:moveTo>
                    <a:pt x="807" y="1351"/>
                  </a:moveTo>
                  <a:cubicBezTo>
                    <a:pt x="745" y="1351"/>
                    <a:pt x="694" y="1402"/>
                    <a:pt x="694" y="1464"/>
                  </a:cubicBezTo>
                  <a:cubicBezTo>
                    <a:pt x="694" y="1526"/>
                    <a:pt x="745" y="1576"/>
                    <a:pt x="807" y="1576"/>
                  </a:cubicBezTo>
                  <a:cubicBezTo>
                    <a:pt x="869" y="1576"/>
                    <a:pt x="919" y="1526"/>
                    <a:pt x="919" y="1464"/>
                  </a:cubicBezTo>
                  <a:cubicBezTo>
                    <a:pt x="919" y="1402"/>
                    <a:pt x="869" y="1351"/>
                    <a:pt x="807" y="1351"/>
                  </a:cubicBezTo>
                  <a:close/>
                  <a:moveTo>
                    <a:pt x="1332" y="1456"/>
                  </a:moveTo>
                  <a:cubicBezTo>
                    <a:pt x="1329" y="1456"/>
                    <a:pt x="1326" y="1455"/>
                    <a:pt x="1323" y="1454"/>
                  </a:cubicBezTo>
                  <a:cubicBezTo>
                    <a:pt x="1317" y="1450"/>
                    <a:pt x="1313" y="1444"/>
                    <a:pt x="1313" y="1437"/>
                  </a:cubicBezTo>
                  <a:cubicBezTo>
                    <a:pt x="1313" y="1299"/>
                    <a:pt x="1313" y="1299"/>
                    <a:pt x="1313" y="1299"/>
                  </a:cubicBezTo>
                  <a:cubicBezTo>
                    <a:pt x="1122" y="1299"/>
                    <a:pt x="1122" y="1299"/>
                    <a:pt x="1122" y="1299"/>
                  </a:cubicBezTo>
                  <a:cubicBezTo>
                    <a:pt x="1054" y="1299"/>
                    <a:pt x="998" y="1243"/>
                    <a:pt x="998" y="1175"/>
                  </a:cubicBezTo>
                  <a:cubicBezTo>
                    <a:pt x="998" y="877"/>
                    <a:pt x="998" y="877"/>
                    <a:pt x="998" y="877"/>
                  </a:cubicBezTo>
                  <a:cubicBezTo>
                    <a:pt x="924" y="868"/>
                    <a:pt x="867" y="805"/>
                    <a:pt x="867" y="728"/>
                  </a:cubicBezTo>
                  <a:cubicBezTo>
                    <a:pt x="867" y="645"/>
                    <a:pt x="934" y="578"/>
                    <a:pt x="1017" y="578"/>
                  </a:cubicBezTo>
                  <a:cubicBezTo>
                    <a:pt x="1100" y="578"/>
                    <a:pt x="1167" y="645"/>
                    <a:pt x="1167" y="728"/>
                  </a:cubicBezTo>
                  <a:cubicBezTo>
                    <a:pt x="1167" y="805"/>
                    <a:pt x="1110" y="868"/>
                    <a:pt x="1036" y="877"/>
                  </a:cubicBezTo>
                  <a:cubicBezTo>
                    <a:pt x="1036" y="1175"/>
                    <a:pt x="1036" y="1175"/>
                    <a:pt x="1036" y="1175"/>
                  </a:cubicBezTo>
                  <a:cubicBezTo>
                    <a:pt x="1036" y="1222"/>
                    <a:pt x="1074" y="1261"/>
                    <a:pt x="1122" y="1261"/>
                  </a:cubicBezTo>
                  <a:cubicBezTo>
                    <a:pt x="1313" y="1261"/>
                    <a:pt x="1313" y="1261"/>
                    <a:pt x="1313" y="1261"/>
                  </a:cubicBezTo>
                  <a:cubicBezTo>
                    <a:pt x="1313" y="1122"/>
                    <a:pt x="1313" y="1122"/>
                    <a:pt x="1313" y="1122"/>
                  </a:cubicBezTo>
                  <a:cubicBezTo>
                    <a:pt x="1313" y="1115"/>
                    <a:pt x="1317" y="1109"/>
                    <a:pt x="1323" y="1106"/>
                  </a:cubicBezTo>
                  <a:cubicBezTo>
                    <a:pt x="1329" y="1102"/>
                    <a:pt x="1336" y="1102"/>
                    <a:pt x="1342" y="1106"/>
                  </a:cubicBezTo>
                  <a:cubicBezTo>
                    <a:pt x="1604" y="1264"/>
                    <a:pt x="1604" y="1264"/>
                    <a:pt x="1604" y="1264"/>
                  </a:cubicBezTo>
                  <a:cubicBezTo>
                    <a:pt x="1610" y="1267"/>
                    <a:pt x="1614" y="1273"/>
                    <a:pt x="1614" y="1280"/>
                  </a:cubicBezTo>
                  <a:cubicBezTo>
                    <a:pt x="1614" y="1286"/>
                    <a:pt x="1610" y="1293"/>
                    <a:pt x="1604" y="1296"/>
                  </a:cubicBezTo>
                  <a:cubicBezTo>
                    <a:pt x="1342" y="1454"/>
                    <a:pt x="1342" y="1454"/>
                    <a:pt x="1342" y="1454"/>
                  </a:cubicBezTo>
                  <a:cubicBezTo>
                    <a:pt x="1339" y="1455"/>
                    <a:pt x="1335" y="1456"/>
                    <a:pt x="1332" y="1456"/>
                  </a:cubicBezTo>
                  <a:close/>
                  <a:moveTo>
                    <a:pt x="1351" y="1156"/>
                  </a:moveTo>
                  <a:cubicBezTo>
                    <a:pt x="1351" y="1404"/>
                    <a:pt x="1351" y="1404"/>
                    <a:pt x="1351" y="1404"/>
                  </a:cubicBezTo>
                  <a:cubicBezTo>
                    <a:pt x="1558" y="1280"/>
                    <a:pt x="1558" y="1280"/>
                    <a:pt x="1558" y="1280"/>
                  </a:cubicBezTo>
                  <a:lnTo>
                    <a:pt x="1351" y="1156"/>
                  </a:lnTo>
                  <a:close/>
                  <a:moveTo>
                    <a:pt x="1017" y="616"/>
                  </a:moveTo>
                  <a:cubicBezTo>
                    <a:pt x="955" y="616"/>
                    <a:pt x="904" y="666"/>
                    <a:pt x="904" y="728"/>
                  </a:cubicBezTo>
                  <a:cubicBezTo>
                    <a:pt x="904" y="790"/>
                    <a:pt x="955" y="841"/>
                    <a:pt x="1017" y="841"/>
                  </a:cubicBezTo>
                  <a:cubicBezTo>
                    <a:pt x="1079" y="841"/>
                    <a:pt x="1129" y="790"/>
                    <a:pt x="1129" y="728"/>
                  </a:cubicBezTo>
                  <a:cubicBezTo>
                    <a:pt x="1129" y="666"/>
                    <a:pt x="1079" y="616"/>
                    <a:pt x="1017" y="616"/>
                  </a:cubicBezTo>
                  <a:close/>
                  <a:moveTo>
                    <a:pt x="281" y="1430"/>
                  </a:moveTo>
                  <a:cubicBezTo>
                    <a:pt x="19" y="1430"/>
                    <a:pt x="19" y="1430"/>
                    <a:pt x="19" y="1430"/>
                  </a:cubicBezTo>
                  <a:cubicBezTo>
                    <a:pt x="8" y="1430"/>
                    <a:pt x="0" y="1422"/>
                    <a:pt x="0" y="1411"/>
                  </a:cubicBezTo>
                  <a:cubicBezTo>
                    <a:pt x="0" y="1148"/>
                    <a:pt x="0" y="1148"/>
                    <a:pt x="0" y="1148"/>
                  </a:cubicBezTo>
                  <a:cubicBezTo>
                    <a:pt x="0" y="1138"/>
                    <a:pt x="8" y="1130"/>
                    <a:pt x="19" y="1130"/>
                  </a:cubicBezTo>
                  <a:cubicBezTo>
                    <a:pt x="281" y="1130"/>
                    <a:pt x="281" y="1130"/>
                    <a:pt x="281" y="1130"/>
                  </a:cubicBezTo>
                  <a:cubicBezTo>
                    <a:pt x="292" y="1130"/>
                    <a:pt x="300" y="1138"/>
                    <a:pt x="300" y="1148"/>
                  </a:cubicBezTo>
                  <a:cubicBezTo>
                    <a:pt x="300" y="1261"/>
                    <a:pt x="300" y="1261"/>
                    <a:pt x="300" y="1261"/>
                  </a:cubicBezTo>
                  <a:cubicBezTo>
                    <a:pt x="491" y="1261"/>
                    <a:pt x="491" y="1261"/>
                    <a:pt x="491" y="1261"/>
                  </a:cubicBezTo>
                  <a:cubicBezTo>
                    <a:pt x="539" y="1261"/>
                    <a:pt x="578" y="1222"/>
                    <a:pt x="578" y="1175"/>
                  </a:cubicBezTo>
                  <a:cubicBezTo>
                    <a:pt x="578" y="1070"/>
                    <a:pt x="578" y="1070"/>
                    <a:pt x="578" y="1070"/>
                  </a:cubicBezTo>
                  <a:cubicBezTo>
                    <a:pt x="615" y="1070"/>
                    <a:pt x="615" y="1070"/>
                    <a:pt x="615" y="1070"/>
                  </a:cubicBezTo>
                  <a:cubicBezTo>
                    <a:pt x="615" y="1175"/>
                    <a:pt x="615" y="1175"/>
                    <a:pt x="615" y="1175"/>
                  </a:cubicBezTo>
                  <a:cubicBezTo>
                    <a:pt x="615" y="1243"/>
                    <a:pt x="560" y="1299"/>
                    <a:pt x="491" y="1299"/>
                  </a:cubicBezTo>
                  <a:cubicBezTo>
                    <a:pt x="300" y="1299"/>
                    <a:pt x="300" y="1299"/>
                    <a:pt x="300" y="1299"/>
                  </a:cubicBezTo>
                  <a:cubicBezTo>
                    <a:pt x="300" y="1411"/>
                    <a:pt x="300" y="1411"/>
                    <a:pt x="300" y="1411"/>
                  </a:cubicBezTo>
                  <a:cubicBezTo>
                    <a:pt x="300" y="1422"/>
                    <a:pt x="292" y="1430"/>
                    <a:pt x="281" y="1430"/>
                  </a:cubicBezTo>
                  <a:close/>
                  <a:moveTo>
                    <a:pt x="38" y="1392"/>
                  </a:moveTo>
                  <a:cubicBezTo>
                    <a:pt x="262" y="1392"/>
                    <a:pt x="262" y="1392"/>
                    <a:pt x="262" y="1392"/>
                  </a:cubicBezTo>
                  <a:cubicBezTo>
                    <a:pt x="262" y="1167"/>
                    <a:pt x="262" y="1167"/>
                    <a:pt x="262" y="1167"/>
                  </a:cubicBezTo>
                  <a:cubicBezTo>
                    <a:pt x="38" y="1167"/>
                    <a:pt x="38" y="1167"/>
                    <a:pt x="38" y="1167"/>
                  </a:cubicBezTo>
                  <a:lnTo>
                    <a:pt x="38" y="1392"/>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uk-UA" sz="900"/>
            </a:p>
          </p:txBody>
        </p:sp>
        <p:grpSp>
          <p:nvGrpSpPr>
            <p:cNvPr id="8" name="Group 7">
              <a:extLst>
                <a:ext uri="{FF2B5EF4-FFF2-40B4-BE49-F238E27FC236}">
                  <a16:creationId xmlns:a16="http://schemas.microsoft.com/office/drawing/2014/main" id="{B2AEBA3D-2E1E-3CD0-6047-AD29970D8269}"/>
                </a:ext>
              </a:extLst>
            </p:cNvPr>
            <p:cNvGrpSpPr/>
            <p:nvPr/>
          </p:nvGrpSpPr>
          <p:grpSpPr>
            <a:xfrm>
              <a:off x="10549225" y="7534105"/>
              <a:ext cx="1611649" cy="1600628"/>
              <a:chOff x="18788045" y="8156151"/>
              <a:chExt cx="3467098" cy="3443391"/>
            </a:xfrm>
          </p:grpSpPr>
          <p:sp>
            <p:nvSpPr>
              <p:cNvPr id="10" name="Isosceles Triangle 9">
                <a:extLst>
                  <a:ext uri="{FF2B5EF4-FFF2-40B4-BE49-F238E27FC236}">
                    <a16:creationId xmlns:a16="http://schemas.microsoft.com/office/drawing/2014/main" id="{30B024AE-924C-5013-BFC4-A23193344D38}"/>
                  </a:ext>
                </a:extLst>
              </p:cNvPr>
              <p:cNvSpPr/>
              <p:nvPr/>
            </p:nvSpPr>
            <p:spPr bwMode="auto">
              <a:xfrm rot="16200000">
                <a:off x="17933124" y="9011072"/>
                <a:ext cx="3443391" cy="1733549"/>
              </a:xfrm>
              <a:prstGeom prst="triangle">
                <a:avLst/>
              </a:prstGeom>
              <a:solidFill>
                <a:srgbClr val="6FDC8C"/>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40" tIns="91440" rIns="91440" bIns="91440" numCol="1" rtlCol="0" anchor="t" anchorCtr="0" compatLnSpc="1">
                <a:prstTxWarp prst="textNoShape">
                  <a:avLst/>
                </a:prstTxWarp>
              </a:bodyPr>
              <a:lstStyle/>
              <a:p>
                <a:pPr marL="0" marR="0" indent="0" algn="l" defTabSz="457109" rtl="0" eaLnBrk="1" fontAlgn="base" latinLnBrk="0" hangingPunct="1">
                  <a:lnSpc>
                    <a:spcPct val="100000"/>
                  </a:lnSpc>
                  <a:spcBef>
                    <a:spcPct val="0"/>
                  </a:spcBef>
                  <a:spcAft>
                    <a:spcPct val="0"/>
                  </a:spcAft>
                  <a:buClrTx/>
                  <a:buSzTx/>
                  <a:buFont typeface="IBM Plex Sans Light"/>
                  <a:buNone/>
                  <a:tabLst/>
                </a:pPr>
                <a:endParaRPr kumimoji="0" lang="en-US" sz="700" b="0" i="0" u="none" strike="noStrike" cap="none" normalizeH="0" baseline="0">
                  <a:ln>
                    <a:noFill/>
                  </a:ln>
                  <a:solidFill>
                    <a:schemeClr val="bg1"/>
                  </a:solidFill>
                  <a:effectLst/>
                  <a:latin typeface="+mn-lt"/>
                </a:endParaRPr>
              </a:p>
            </p:txBody>
          </p:sp>
          <p:sp>
            <p:nvSpPr>
              <p:cNvPr id="11" name="Isosceles Triangle 10">
                <a:extLst>
                  <a:ext uri="{FF2B5EF4-FFF2-40B4-BE49-F238E27FC236}">
                    <a16:creationId xmlns:a16="http://schemas.microsoft.com/office/drawing/2014/main" id="{CC621DE7-0C86-3370-8254-DCA20D2B66DF}"/>
                  </a:ext>
                </a:extLst>
              </p:cNvPr>
              <p:cNvSpPr/>
              <p:nvPr/>
            </p:nvSpPr>
            <p:spPr bwMode="auto">
              <a:xfrm rot="16200000">
                <a:off x="19666673" y="9011072"/>
                <a:ext cx="3443391" cy="1733549"/>
              </a:xfrm>
              <a:prstGeom prst="triangle">
                <a:avLst/>
              </a:prstGeom>
              <a:solidFill>
                <a:srgbClr val="6FDC8C"/>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40" tIns="91440" rIns="91440" bIns="91440" numCol="1" rtlCol="0" anchor="t" anchorCtr="0" compatLnSpc="1">
                <a:prstTxWarp prst="textNoShape">
                  <a:avLst/>
                </a:prstTxWarp>
              </a:bodyPr>
              <a:lstStyle/>
              <a:p>
                <a:pPr marL="0" marR="0" indent="0" algn="l" defTabSz="457109" rtl="0" eaLnBrk="1" fontAlgn="base" latinLnBrk="0" hangingPunct="1">
                  <a:lnSpc>
                    <a:spcPct val="100000"/>
                  </a:lnSpc>
                  <a:spcBef>
                    <a:spcPct val="0"/>
                  </a:spcBef>
                  <a:spcAft>
                    <a:spcPct val="0"/>
                  </a:spcAft>
                  <a:buClrTx/>
                  <a:buSzTx/>
                  <a:buFont typeface="IBM Plex Sans Light"/>
                  <a:buNone/>
                  <a:tabLst/>
                </a:pPr>
                <a:endParaRPr kumimoji="0" lang="en-US" sz="700" b="0" i="0" u="none" strike="noStrike" cap="none" normalizeH="0" baseline="0">
                  <a:ln>
                    <a:noFill/>
                  </a:ln>
                  <a:solidFill>
                    <a:schemeClr val="bg1"/>
                  </a:solidFill>
                  <a:effectLst/>
                  <a:latin typeface="+mn-lt"/>
                </a:endParaRPr>
              </a:p>
            </p:txBody>
          </p:sp>
        </p:grpSp>
        <p:sp>
          <p:nvSpPr>
            <p:cNvPr id="9" name="Freeform: Shape 8">
              <a:extLst>
                <a:ext uri="{FF2B5EF4-FFF2-40B4-BE49-F238E27FC236}">
                  <a16:creationId xmlns:a16="http://schemas.microsoft.com/office/drawing/2014/main" id="{D4FD813B-98FF-5D22-79E3-E42156204806}"/>
                </a:ext>
              </a:extLst>
            </p:cNvPr>
            <p:cNvSpPr/>
            <p:nvPr/>
          </p:nvSpPr>
          <p:spPr>
            <a:xfrm>
              <a:off x="9040276" y="7421599"/>
              <a:ext cx="1304613" cy="1766851"/>
            </a:xfrm>
            <a:custGeom>
              <a:avLst/>
              <a:gdLst>
                <a:gd name="connsiteX0" fmla="*/ 134732 w 269464"/>
                <a:gd name="connsiteY0" fmla="*/ 364939 h 364938"/>
                <a:gd name="connsiteX1" fmla="*/ 0 w 269464"/>
                <a:gd name="connsiteY1" fmla="*/ 230207 h 364938"/>
                <a:gd name="connsiteX2" fmla="*/ 0 w 269464"/>
                <a:gd name="connsiteY2" fmla="*/ 73486 h 364938"/>
                <a:gd name="connsiteX3" fmla="*/ 134732 w 269464"/>
                <a:gd name="connsiteY3" fmla="*/ 0 h 364938"/>
                <a:gd name="connsiteX4" fmla="*/ 269464 w 269464"/>
                <a:gd name="connsiteY4" fmla="*/ 73486 h 364938"/>
                <a:gd name="connsiteX5" fmla="*/ 269464 w 269464"/>
                <a:gd name="connsiteY5" fmla="*/ 230207 h 364938"/>
                <a:gd name="connsiteX6" fmla="*/ 134732 w 269464"/>
                <a:gd name="connsiteY6" fmla="*/ 364939 h 364938"/>
                <a:gd name="connsiteX7" fmla="*/ 8539 w 269464"/>
                <a:gd name="connsiteY7" fmla="*/ 78562 h 364938"/>
                <a:gd name="connsiteX8" fmla="*/ 8539 w 269464"/>
                <a:gd name="connsiteY8" fmla="*/ 230207 h 364938"/>
                <a:gd name="connsiteX9" fmla="*/ 134732 w 269464"/>
                <a:gd name="connsiteY9" fmla="*/ 356400 h 364938"/>
                <a:gd name="connsiteX10" fmla="*/ 260925 w 269464"/>
                <a:gd name="connsiteY10" fmla="*/ 230207 h 364938"/>
                <a:gd name="connsiteX11" fmla="*/ 260925 w 269464"/>
                <a:gd name="connsiteY11" fmla="*/ 78562 h 364938"/>
                <a:gd name="connsiteX12" fmla="*/ 134732 w 269464"/>
                <a:gd name="connsiteY12" fmla="*/ 9725 h 364938"/>
                <a:gd name="connsiteX13" fmla="*/ 8539 w 269464"/>
                <a:gd name="connsiteY13" fmla="*/ 78562 h 364938"/>
                <a:gd name="connsiteX14" fmla="*/ 139002 w 269464"/>
                <a:gd name="connsiteY14" fmla="*/ 277648 h 364938"/>
                <a:gd name="connsiteX15" fmla="*/ 130462 w 269464"/>
                <a:gd name="connsiteY15" fmla="*/ 277648 h 364938"/>
                <a:gd name="connsiteX16" fmla="*/ 130462 w 269464"/>
                <a:gd name="connsiteY16" fmla="*/ 206486 h 364938"/>
                <a:gd name="connsiteX17" fmla="*/ 139002 w 269464"/>
                <a:gd name="connsiteY17" fmla="*/ 206486 h 364938"/>
                <a:gd name="connsiteX18" fmla="*/ 139002 w 269464"/>
                <a:gd name="connsiteY18" fmla="*/ 277648 h 364938"/>
                <a:gd name="connsiteX19" fmla="*/ 229614 w 269464"/>
                <a:gd name="connsiteY19" fmla="*/ 187036 h 364938"/>
                <a:gd name="connsiteX20" fmla="*/ 158453 w 269464"/>
                <a:gd name="connsiteY20" fmla="*/ 187036 h 364938"/>
                <a:gd name="connsiteX21" fmla="*/ 158453 w 269464"/>
                <a:gd name="connsiteY21" fmla="*/ 178496 h 364938"/>
                <a:gd name="connsiteX22" fmla="*/ 229614 w 269464"/>
                <a:gd name="connsiteY22" fmla="*/ 178496 h 364938"/>
                <a:gd name="connsiteX23" fmla="*/ 229614 w 269464"/>
                <a:gd name="connsiteY23" fmla="*/ 187036 h 364938"/>
                <a:gd name="connsiteX24" fmla="*/ 111012 w 269464"/>
                <a:gd name="connsiteY24" fmla="*/ 187036 h 364938"/>
                <a:gd name="connsiteX25" fmla="*/ 39850 w 269464"/>
                <a:gd name="connsiteY25" fmla="*/ 187036 h 364938"/>
                <a:gd name="connsiteX26" fmla="*/ 39850 w 269464"/>
                <a:gd name="connsiteY26" fmla="*/ 178496 h 364938"/>
                <a:gd name="connsiteX27" fmla="*/ 111012 w 269464"/>
                <a:gd name="connsiteY27" fmla="*/ 178496 h 364938"/>
                <a:gd name="connsiteX28" fmla="*/ 111012 w 269464"/>
                <a:gd name="connsiteY28" fmla="*/ 187036 h 364938"/>
                <a:gd name="connsiteX29" fmla="*/ 139002 w 269464"/>
                <a:gd name="connsiteY29" fmla="*/ 159046 h 364938"/>
                <a:gd name="connsiteX30" fmla="*/ 130462 w 269464"/>
                <a:gd name="connsiteY30" fmla="*/ 159046 h 364938"/>
                <a:gd name="connsiteX31" fmla="*/ 130462 w 269464"/>
                <a:gd name="connsiteY31" fmla="*/ 87884 h 364938"/>
                <a:gd name="connsiteX32" fmla="*/ 139002 w 269464"/>
                <a:gd name="connsiteY32" fmla="*/ 87884 h 364938"/>
                <a:gd name="connsiteX33" fmla="*/ 139002 w 269464"/>
                <a:gd name="connsiteY33" fmla="*/ 159046 h 364938"/>
                <a:gd name="connsiteX34" fmla="*/ 111012 w 269464"/>
                <a:gd name="connsiteY34" fmla="*/ 255113 h 364938"/>
                <a:gd name="connsiteX35" fmla="*/ 109565 w 269464"/>
                <a:gd name="connsiteY35" fmla="*/ 254864 h 364938"/>
                <a:gd name="connsiteX36" fmla="*/ 62646 w 269464"/>
                <a:gd name="connsiteY36" fmla="*/ 207933 h 364938"/>
                <a:gd name="connsiteX37" fmla="*/ 65219 w 269464"/>
                <a:gd name="connsiteY37" fmla="*/ 202478 h 364938"/>
                <a:gd name="connsiteX38" fmla="*/ 70675 w 269464"/>
                <a:gd name="connsiteY38" fmla="*/ 205063 h 364938"/>
                <a:gd name="connsiteX39" fmla="*/ 112435 w 269464"/>
                <a:gd name="connsiteY39" fmla="*/ 246823 h 364938"/>
                <a:gd name="connsiteX40" fmla="*/ 115009 w 269464"/>
                <a:gd name="connsiteY40" fmla="*/ 252279 h 364938"/>
                <a:gd name="connsiteX41" fmla="*/ 111012 w 269464"/>
                <a:gd name="connsiteY41" fmla="*/ 255113 h 364938"/>
                <a:gd name="connsiteX42" fmla="*/ 158453 w 269464"/>
                <a:gd name="connsiteY42" fmla="*/ 255113 h 364938"/>
                <a:gd name="connsiteX43" fmla="*/ 154432 w 269464"/>
                <a:gd name="connsiteY43" fmla="*/ 252279 h 364938"/>
                <a:gd name="connsiteX44" fmla="*/ 157017 w 269464"/>
                <a:gd name="connsiteY44" fmla="*/ 246823 h 364938"/>
                <a:gd name="connsiteX45" fmla="*/ 198777 w 269464"/>
                <a:gd name="connsiteY45" fmla="*/ 205063 h 364938"/>
                <a:gd name="connsiteX46" fmla="*/ 204233 w 269464"/>
                <a:gd name="connsiteY46" fmla="*/ 202478 h 364938"/>
                <a:gd name="connsiteX47" fmla="*/ 206818 w 269464"/>
                <a:gd name="connsiteY47" fmla="*/ 207933 h 364938"/>
                <a:gd name="connsiteX48" fmla="*/ 159888 w 269464"/>
                <a:gd name="connsiteY48" fmla="*/ 254864 h 364938"/>
                <a:gd name="connsiteX49" fmla="*/ 158453 w 269464"/>
                <a:gd name="connsiteY49" fmla="*/ 255113 h 364938"/>
                <a:gd name="connsiteX50" fmla="*/ 66666 w 269464"/>
                <a:gd name="connsiteY50" fmla="*/ 163315 h 364938"/>
                <a:gd name="connsiteX51" fmla="*/ 65219 w 269464"/>
                <a:gd name="connsiteY51" fmla="*/ 163066 h 364938"/>
                <a:gd name="connsiteX52" fmla="*/ 62646 w 269464"/>
                <a:gd name="connsiteY52" fmla="*/ 157610 h 364938"/>
                <a:gd name="connsiteX53" fmla="*/ 109565 w 269464"/>
                <a:gd name="connsiteY53" fmla="*/ 110691 h 364938"/>
                <a:gd name="connsiteX54" fmla="*/ 115020 w 269464"/>
                <a:gd name="connsiteY54" fmla="*/ 113265 h 364938"/>
                <a:gd name="connsiteX55" fmla="*/ 112447 w 269464"/>
                <a:gd name="connsiteY55" fmla="*/ 118721 h 364938"/>
                <a:gd name="connsiteX56" fmla="*/ 70687 w 269464"/>
                <a:gd name="connsiteY56" fmla="*/ 160481 h 364938"/>
                <a:gd name="connsiteX57" fmla="*/ 66666 w 269464"/>
                <a:gd name="connsiteY57" fmla="*/ 163315 h 364938"/>
                <a:gd name="connsiteX58" fmla="*/ 202798 w 269464"/>
                <a:gd name="connsiteY58" fmla="*/ 163315 h 364938"/>
                <a:gd name="connsiteX59" fmla="*/ 198777 w 269464"/>
                <a:gd name="connsiteY59" fmla="*/ 160492 h 364938"/>
                <a:gd name="connsiteX60" fmla="*/ 157017 w 269464"/>
                <a:gd name="connsiteY60" fmla="*/ 118733 h 364938"/>
                <a:gd name="connsiteX61" fmla="*/ 154432 w 269464"/>
                <a:gd name="connsiteY61" fmla="*/ 113277 h 364938"/>
                <a:gd name="connsiteX62" fmla="*/ 159888 w 269464"/>
                <a:gd name="connsiteY62" fmla="*/ 110703 h 364938"/>
                <a:gd name="connsiteX63" fmla="*/ 206818 w 269464"/>
                <a:gd name="connsiteY63" fmla="*/ 157622 h 364938"/>
                <a:gd name="connsiteX64" fmla="*/ 204233 w 269464"/>
                <a:gd name="connsiteY64" fmla="*/ 163078 h 364938"/>
                <a:gd name="connsiteX65" fmla="*/ 202798 w 269464"/>
                <a:gd name="connsiteY65" fmla="*/ 163315 h 364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269464" h="364938">
                  <a:moveTo>
                    <a:pt x="134732" y="364939"/>
                  </a:moveTo>
                  <a:cubicBezTo>
                    <a:pt x="60440" y="364939"/>
                    <a:pt x="0" y="304499"/>
                    <a:pt x="0" y="230207"/>
                  </a:cubicBezTo>
                  <a:lnTo>
                    <a:pt x="0" y="73486"/>
                  </a:lnTo>
                  <a:lnTo>
                    <a:pt x="134732" y="0"/>
                  </a:lnTo>
                  <a:lnTo>
                    <a:pt x="269464" y="73486"/>
                  </a:lnTo>
                  <a:lnTo>
                    <a:pt x="269464" y="230207"/>
                  </a:lnTo>
                  <a:cubicBezTo>
                    <a:pt x="269464" y="304499"/>
                    <a:pt x="209025" y="364939"/>
                    <a:pt x="134732" y="364939"/>
                  </a:cubicBezTo>
                  <a:close/>
                  <a:moveTo>
                    <a:pt x="8539" y="78562"/>
                  </a:moveTo>
                  <a:lnTo>
                    <a:pt x="8539" y="230207"/>
                  </a:lnTo>
                  <a:cubicBezTo>
                    <a:pt x="8539" y="299791"/>
                    <a:pt x="65148" y="356400"/>
                    <a:pt x="134732" y="356400"/>
                  </a:cubicBezTo>
                  <a:cubicBezTo>
                    <a:pt x="204316" y="356400"/>
                    <a:pt x="260925" y="299803"/>
                    <a:pt x="260925" y="230207"/>
                  </a:cubicBezTo>
                  <a:lnTo>
                    <a:pt x="260925" y="78562"/>
                  </a:lnTo>
                  <a:lnTo>
                    <a:pt x="134732" y="9725"/>
                  </a:lnTo>
                  <a:lnTo>
                    <a:pt x="8539" y="78562"/>
                  </a:lnTo>
                  <a:close/>
                  <a:moveTo>
                    <a:pt x="139002" y="277648"/>
                  </a:moveTo>
                  <a:lnTo>
                    <a:pt x="130462" y="277648"/>
                  </a:lnTo>
                  <a:lnTo>
                    <a:pt x="130462" y="206486"/>
                  </a:lnTo>
                  <a:lnTo>
                    <a:pt x="139002" y="206486"/>
                  </a:lnTo>
                  <a:lnTo>
                    <a:pt x="139002" y="277648"/>
                  </a:lnTo>
                  <a:close/>
                  <a:moveTo>
                    <a:pt x="229614" y="187036"/>
                  </a:moveTo>
                  <a:lnTo>
                    <a:pt x="158453" y="187036"/>
                  </a:lnTo>
                  <a:lnTo>
                    <a:pt x="158453" y="178496"/>
                  </a:lnTo>
                  <a:lnTo>
                    <a:pt x="229614" y="178496"/>
                  </a:lnTo>
                  <a:lnTo>
                    <a:pt x="229614" y="187036"/>
                  </a:lnTo>
                  <a:close/>
                  <a:moveTo>
                    <a:pt x="111012" y="187036"/>
                  </a:moveTo>
                  <a:lnTo>
                    <a:pt x="39850" y="187036"/>
                  </a:lnTo>
                  <a:lnTo>
                    <a:pt x="39850" y="178496"/>
                  </a:lnTo>
                  <a:lnTo>
                    <a:pt x="111012" y="178496"/>
                  </a:lnTo>
                  <a:lnTo>
                    <a:pt x="111012" y="187036"/>
                  </a:lnTo>
                  <a:close/>
                  <a:moveTo>
                    <a:pt x="139002" y="159046"/>
                  </a:moveTo>
                  <a:lnTo>
                    <a:pt x="130462" y="159046"/>
                  </a:lnTo>
                  <a:lnTo>
                    <a:pt x="130462" y="87884"/>
                  </a:lnTo>
                  <a:lnTo>
                    <a:pt x="139002" y="87884"/>
                  </a:lnTo>
                  <a:lnTo>
                    <a:pt x="139002" y="159046"/>
                  </a:lnTo>
                  <a:close/>
                  <a:moveTo>
                    <a:pt x="111012" y="255113"/>
                  </a:moveTo>
                  <a:cubicBezTo>
                    <a:pt x="110525" y="255113"/>
                    <a:pt x="110039" y="255030"/>
                    <a:pt x="109565" y="254864"/>
                  </a:cubicBezTo>
                  <a:cubicBezTo>
                    <a:pt x="87932" y="247120"/>
                    <a:pt x="70390" y="229566"/>
                    <a:pt x="62646" y="207933"/>
                  </a:cubicBezTo>
                  <a:cubicBezTo>
                    <a:pt x="61851" y="205715"/>
                    <a:pt x="63001" y="203272"/>
                    <a:pt x="65219" y="202478"/>
                  </a:cubicBezTo>
                  <a:cubicBezTo>
                    <a:pt x="67461" y="201671"/>
                    <a:pt x="69880" y="202833"/>
                    <a:pt x="70675" y="205063"/>
                  </a:cubicBezTo>
                  <a:cubicBezTo>
                    <a:pt x="77566" y="224312"/>
                    <a:pt x="93174" y="239920"/>
                    <a:pt x="112435" y="246823"/>
                  </a:cubicBezTo>
                  <a:cubicBezTo>
                    <a:pt x="114653" y="247618"/>
                    <a:pt x="115803" y="250061"/>
                    <a:pt x="115009" y="252279"/>
                  </a:cubicBezTo>
                  <a:cubicBezTo>
                    <a:pt x="114404" y="254022"/>
                    <a:pt x="112755" y="255113"/>
                    <a:pt x="111012" y="255113"/>
                  </a:cubicBezTo>
                  <a:close/>
                  <a:moveTo>
                    <a:pt x="158453" y="255113"/>
                  </a:moveTo>
                  <a:cubicBezTo>
                    <a:pt x="156709" y="255113"/>
                    <a:pt x="155061" y="254022"/>
                    <a:pt x="154432" y="252279"/>
                  </a:cubicBezTo>
                  <a:cubicBezTo>
                    <a:pt x="153637" y="250061"/>
                    <a:pt x="154788" y="247618"/>
                    <a:pt x="157017" y="246823"/>
                  </a:cubicBezTo>
                  <a:cubicBezTo>
                    <a:pt x="176267" y="239920"/>
                    <a:pt x="191875" y="224312"/>
                    <a:pt x="198777" y="205063"/>
                  </a:cubicBezTo>
                  <a:cubicBezTo>
                    <a:pt x="199560" y="202833"/>
                    <a:pt x="202015" y="201659"/>
                    <a:pt x="204233" y="202478"/>
                  </a:cubicBezTo>
                  <a:cubicBezTo>
                    <a:pt x="206463" y="203272"/>
                    <a:pt x="207613" y="205715"/>
                    <a:pt x="206818" y="207933"/>
                  </a:cubicBezTo>
                  <a:cubicBezTo>
                    <a:pt x="199074" y="229566"/>
                    <a:pt x="181521" y="247120"/>
                    <a:pt x="159888" y="254864"/>
                  </a:cubicBezTo>
                  <a:cubicBezTo>
                    <a:pt x="159413" y="255030"/>
                    <a:pt x="158927" y="255113"/>
                    <a:pt x="158453" y="255113"/>
                  </a:cubicBezTo>
                  <a:close/>
                  <a:moveTo>
                    <a:pt x="66666" y="163315"/>
                  </a:moveTo>
                  <a:cubicBezTo>
                    <a:pt x="66180" y="163315"/>
                    <a:pt x="65706" y="163244"/>
                    <a:pt x="65219" y="163066"/>
                  </a:cubicBezTo>
                  <a:cubicBezTo>
                    <a:pt x="63001" y="162272"/>
                    <a:pt x="61851" y="159828"/>
                    <a:pt x="62646" y="157610"/>
                  </a:cubicBezTo>
                  <a:cubicBezTo>
                    <a:pt x="70390" y="135977"/>
                    <a:pt x="87932" y="118436"/>
                    <a:pt x="109565" y="110691"/>
                  </a:cubicBezTo>
                  <a:cubicBezTo>
                    <a:pt x="111794" y="109885"/>
                    <a:pt x="114238" y="111047"/>
                    <a:pt x="115020" y="113265"/>
                  </a:cubicBezTo>
                  <a:cubicBezTo>
                    <a:pt x="115803" y="115483"/>
                    <a:pt x="114665" y="117938"/>
                    <a:pt x="112447" y="118721"/>
                  </a:cubicBezTo>
                  <a:cubicBezTo>
                    <a:pt x="93186" y="125623"/>
                    <a:pt x="77578" y="141220"/>
                    <a:pt x="70687" y="160481"/>
                  </a:cubicBezTo>
                  <a:cubicBezTo>
                    <a:pt x="70058" y="162236"/>
                    <a:pt x="68422" y="163315"/>
                    <a:pt x="66666" y="163315"/>
                  </a:cubicBezTo>
                  <a:close/>
                  <a:moveTo>
                    <a:pt x="202798" y="163315"/>
                  </a:moveTo>
                  <a:cubicBezTo>
                    <a:pt x="201054" y="163315"/>
                    <a:pt x="199406" y="162236"/>
                    <a:pt x="198777" y="160492"/>
                  </a:cubicBezTo>
                  <a:cubicBezTo>
                    <a:pt x="191875" y="141231"/>
                    <a:pt x="176267" y="125623"/>
                    <a:pt x="157017" y="118733"/>
                  </a:cubicBezTo>
                  <a:cubicBezTo>
                    <a:pt x="154788" y="117938"/>
                    <a:pt x="153637" y="115495"/>
                    <a:pt x="154432" y="113277"/>
                  </a:cubicBezTo>
                  <a:cubicBezTo>
                    <a:pt x="155227" y="111059"/>
                    <a:pt x="157646" y="109897"/>
                    <a:pt x="159888" y="110703"/>
                  </a:cubicBezTo>
                  <a:cubicBezTo>
                    <a:pt x="181521" y="118448"/>
                    <a:pt x="199074" y="135989"/>
                    <a:pt x="206818" y="157622"/>
                  </a:cubicBezTo>
                  <a:cubicBezTo>
                    <a:pt x="207613" y="159852"/>
                    <a:pt x="206463" y="162295"/>
                    <a:pt x="204233" y="163078"/>
                  </a:cubicBezTo>
                  <a:cubicBezTo>
                    <a:pt x="203759" y="163244"/>
                    <a:pt x="203272" y="163315"/>
                    <a:pt x="202798" y="163315"/>
                  </a:cubicBezTo>
                  <a:close/>
                </a:path>
              </a:pathLst>
            </a:custGeom>
            <a:solidFill>
              <a:srgbClr val="000000"/>
            </a:solidFill>
            <a:ln w="11609" cap="flat">
              <a:noFill/>
              <a:prstDash val="solid"/>
              <a:miter/>
            </a:ln>
          </p:spPr>
          <p:txBody>
            <a:bodyPr rtlCol="0" anchor="ctr"/>
            <a:lstStyle/>
            <a:p>
              <a:endParaRPr lang="en-US" sz="900"/>
            </a:p>
          </p:txBody>
        </p:sp>
      </p:grpSp>
      <p:sp>
        <p:nvSpPr>
          <p:cNvPr id="16" name="Title 1">
            <a:extLst>
              <a:ext uri="{FF2B5EF4-FFF2-40B4-BE49-F238E27FC236}">
                <a16:creationId xmlns:a16="http://schemas.microsoft.com/office/drawing/2014/main" id="{497DADEA-7960-658B-3101-5BFD1C18F40A}"/>
              </a:ext>
            </a:extLst>
          </p:cNvPr>
          <p:cNvSpPr>
            <a:spLocks noGrp="1"/>
          </p:cNvSpPr>
          <p:nvPr>
            <p:ph type="title"/>
          </p:nvPr>
        </p:nvSpPr>
        <p:spPr>
          <a:xfrm>
            <a:off x="288888" y="169655"/>
            <a:ext cx="5545750" cy="5828714"/>
          </a:xfrm>
        </p:spPr>
        <p:txBody>
          <a:bodyPr/>
          <a:lstStyle>
            <a:lvl1pPr>
              <a:lnSpc>
                <a:spcPct val="100000"/>
              </a:lnSpc>
              <a:defRPr sz="3199">
                <a:solidFill>
                  <a:schemeClr val="tx2"/>
                </a:solidFill>
              </a:defRPr>
            </a:lvl1pPr>
          </a:lstStyle>
          <a:p>
            <a:r>
              <a:rPr lang="en-US" dirty="0"/>
              <a:t>Click to edit Master title style</a:t>
            </a:r>
          </a:p>
        </p:txBody>
      </p:sp>
      <p:sp>
        <p:nvSpPr>
          <p:cNvPr id="18" name="Footer Placeholder 1">
            <a:extLst>
              <a:ext uri="{FF2B5EF4-FFF2-40B4-BE49-F238E27FC236}">
                <a16:creationId xmlns:a16="http://schemas.microsoft.com/office/drawing/2014/main" id="{9BF57657-A79F-9678-6440-F135F005EDD9}"/>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137910071"/>
      </p:ext>
    </p:extLst>
  </p:cSld>
  <p:clrMapOvr>
    <a:masterClrMapping/>
  </p:clrMapOvr>
  <p:transition spd="med">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Big text, cyan background, illustration 4">
    <p:bg>
      <p:bgPr>
        <a:solidFill>
          <a:srgbClr val="E5F6FF"/>
        </a:solidFill>
        <a:effectLst/>
      </p:bgPr>
    </p:bg>
    <p:spTree>
      <p:nvGrpSpPr>
        <p:cNvPr id="1" name=""/>
        <p:cNvGrpSpPr/>
        <p:nvPr/>
      </p:nvGrpSpPr>
      <p:grpSpPr>
        <a:xfrm>
          <a:off x="0" y="0"/>
          <a:ext cx="0" cy="0"/>
          <a:chOff x="0" y="0"/>
          <a:chExt cx="0" cy="0"/>
        </a:xfrm>
      </p:grpSpPr>
      <p:sp>
        <p:nvSpPr>
          <p:cNvPr id="4" name="Slide Number">
            <a:extLst>
              <a:ext uri="{FF2B5EF4-FFF2-40B4-BE49-F238E27FC236}">
                <a16:creationId xmlns:a16="http://schemas.microsoft.com/office/drawing/2014/main" id="{BCFA4843-2EEB-F757-826B-7080CBD95F05}"/>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grpSp>
        <p:nvGrpSpPr>
          <p:cNvPr id="31" name="Group 30">
            <a:extLst>
              <a:ext uri="{FF2B5EF4-FFF2-40B4-BE49-F238E27FC236}">
                <a16:creationId xmlns:a16="http://schemas.microsoft.com/office/drawing/2014/main" id="{8842CBF4-D34E-F8F5-CD06-504A7FCC7FB3}"/>
              </a:ext>
            </a:extLst>
          </p:cNvPr>
          <p:cNvGrpSpPr/>
          <p:nvPr userDrawn="1"/>
        </p:nvGrpSpPr>
        <p:grpSpPr>
          <a:xfrm>
            <a:off x="7634564" y="308329"/>
            <a:ext cx="4259863" cy="5655323"/>
            <a:chOff x="14749847" y="1666875"/>
            <a:chExt cx="7545926" cy="10016540"/>
          </a:xfrm>
        </p:grpSpPr>
        <p:grpSp>
          <p:nvGrpSpPr>
            <p:cNvPr id="6" name="Group 5">
              <a:extLst>
                <a:ext uri="{FF2B5EF4-FFF2-40B4-BE49-F238E27FC236}">
                  <a16:creationId xmlns:a16="http://schemas.microsoft.com/office/drawing/2014/main" id="{728DD47C-6174-1B6C-4A95-602C8EDC721E}"/>
                </a:ext>
              </a:extLst>
            </p:cNvPr>
            <p:cNvGrpSpPr/>
            <p:nvPr/>
          </p:nvGrpSpPr>
          <p:grpSpPr>
            <a:xfrm>
              <a:off x="19717931" y="9127539"/>
              <a:ext cx="2546091" cy="2555876"/>
              <a:chOff x="15349314" y="8148533"/>
              <a:chExt cx="1733550" cy="1740213"/>
            </a:xfrm>
            <a:solidFill>
              <a:schemeClr val="accent1"/>
            </a:solidFill>
          </p:grpSpPr>
          <p:sp>
            <p:nvSpPr>
              <p:cNvPr id="24" name="Freeform: Shape 23">
                <a:extLst>
                  <a:ext uri="{FF2B5EF4-FFF2-40B4-BE49-F238E27FC236}">
                    <a16:creationId xmlns:a16="http://schemas.microsoft.com/office/drawing/2014/main" id="{B4FE2C1B-881E-7856-4164-5F06D6DC55ED}"/>
                  </a:ext>
                </a:extLst>
              </p:cNvPr>
              <p:cNvSpPr/>
              <p:nvPr/>
            </p:nvSpPr>
            <p:spPr>
              <a:xfrm>
                <a:off x="15999871" y="9073400"/>
                <a:ext cx="432434" cy="434346"/>
              </a:xfrm>
              <a:custGeom>
                <a:avLst/>
                <a:gdLst>
                  <a:gd name="connsiteX0" fmla="*/ 432435 w 432434"/>
                  <a:gd name="connsiteY0" fmla="*/ 217177 h 434346"/>
                  <a:gd name="connsiteX1" fmla="*/ 216217 w 432434"/>
                  <a:gd name="connsiteY1" fmla="*/ 434347 h 434346"/>
                  <a:gd name="connsiteX2" fmla="*/ 0 w 432434"/>
                  <a:gd name="connsiteY2" fmla="*/ 217177 h 434346"/>
                  <a:gd name="connsiteX3" fmla="*/ 216217 w 432434"/>
                  <a:gd name="connsiteY3" fmla="*/ 7 h 434346"/>
                  <a:gd name="connsiteX4" fmla="*/ 432435 w 432434"/>
                  <a:gd name="connsiteY4" fmla="*/ 217177 h 434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434" h="434346">
                    <a:moveTo>
                      <a:pt x="432435" y="217177"/>
                    </a:moveTo>
                    <a:cubicBezTo>
                      <a:pt x="432435" y="337192"/>
                      <a:pt x="335280" y="434347"/>
                      <a:pt x="216217" y="434347"/>
                    </a:cubicBezTo>
                    <a:cubicBezTo>
                      <a:pt x="96202" y="434347"/>
                      <a:pt x="0" y="337192"/>
                      <a:pt x="0" y="217177"/>
                    </a:cubicBezTo>
                    <a:cubicBezTo>
                      <a:pt x="0" y="97162"/>
                      <a:pt x="97155" y="7"/>
                      <a:pt x="216217" y="7"/>
                    </a:cubicBezTo>
                    <a:cubicBezTo>
                      <a:pt x="335280" y="-946"/>
                      <a:pt x="432435" y="97162"/>
                      <a:pt x="432435" y="217177"/>
                    </a:cubicBezTo>
                  </a:path>
                </a:pathLst>
              </a:custGeom>
              <a:grpFill/>
              <a:ln w="9525" cap="flat">
                <a:noFill/>
                <a:prstDash val="solid"/>
                <a:miter/>
              </a:ln>
            </p:spPr>
            <p:txBody>
              <a:bodyPr rtlCol="0" anchor="ctr"/>
              <a:lstStyle/>
              <a:p>
                <a:endParaRPr lang="en-US" sz="900"/>
              </a:p>
            </p:txBody>
          </p:sp>
          <p:sp>
            <p:nvSpPr>
              <p:cNvPr id="25" name="Freeform: Shape 24">
                <a:extLst>
                  <a:ext uri="{FF2B5EF4-FFF2-40B4-BE49-F238E27FC236}">
                    <a16:creationId xmlns:a16="http://schemas.microsoft.com/office/drawing/2014/main" id="{D29AD949-F11A-7C8A-6395-2EC579256AC2}"/>
                  </a:ext>
                </a:extLst>
              </p:cNvPr>
              <p:cNvSpPr/>
              <p:nvPr/>
            </p:nvSpPr>
            <p:spPr>
              <a:xfrm>
                <a:off x="15349314" y="8692407"/>
                <a:ext cx="1733550" cy="1196339"/>
              </a:xfrm>
              <a:custGeom>
                <a:avLst/>
                <a:gdLst>
                  <a:gd name="connsiteX0" fmla="*/ 866775 w 1733550"/>
                  <a:gd name="connsiteY0" fmla="*/ 1086803 h 1196339"/>
                  <a:gd name="connsiteX1" fmla="*/ 379095 w 1733550"/>
                  <a:gd name="connsiteY1" fmla="*/ 597218 h 1196339"/>
                  <a:gd name="connsiteX2" fmla="*/ 866775 w 1733550"/>
                  <a:gd name="connsiteY2" fmla="*/ 107633 h 1196339"/>
                  <a:gd name="connsiteX3" fmla="*/ 1354455 w 1733550"/>
                  <a:gd name="connsiteY3" fmla="*/ 597218 h 1196339"/>
                  <a:gd name="connsiteX4" fmla="*/ 866775 w 1733550"/>
                  <a:gd name="connsiteY4" fmla="*/ 1086803 h 1196339"/>
                  <a:gd name="connsiteX5" fmla="*/ 866775 w 1733550"/>
                  <a:gd name="connsiteY5" fmla="*/ 0 h 1196339"/>
                  <a:gd name="connsiteX6" fmla="*/ 0 w 1733550"/>
                  <a:gd name="connsiteY6" fmla="*/ 598170 h 1196339"/>
                  <a:gd name="connsiteX7" fmla="*/ 866775 w 1733550"/>
                  <a:gd name="connsiteY7" fmla="*/ 1196340 h 1196339"/>
                  <a:gd name="connsiteX8" fmla="*/ 1733550 w 1733550"/>
                  <a:gd name="connsiteY8" fmla="*/ 598170 h 1196339"/>
                  <a:gd name="connsiteX9" fmla="*/ 866775 w 1733550"/>
                  <a:gd name="connsiteY9" fmla="*/ 0 h 119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3550" h="1196339">
                    <a:moveTo>
                      <a:pt x="866775" y="1086803"/>
                    </a:moveTo>
                    <a:cubicBezTo>
                      <a:pt x="597218" y="1086803"/>
                      <a:pt x="379095" y="867728"/>
                      <a:pt x="379095" y="597218"/>
                    </a:cubicBezTo>
                    <a:cubicBezTo>
                      <a:pt x="379095" y="326708"/>
                      <a:pt x="597218" y="107633"/>
                      <a:pt x="866775" y="107633"/>
                    </a:cubicBezTo>
                    <a:cubicBezTo>
                      <a:pt x="1136333" y="107633"/>
                      <a:pt x="1354455" y="326708"/>
                      <a:pt x="1354455" y="597218"/>
                    </a:cubicBezTo>
                    <a:cubicBezTo>
                      <a:pt x="1354455" y="867728"/>
                      <a:pt x="1135380" y="1086803"/>
                      <a:pt x="866775" y="1086803"/>
                    </a:cubicBezTo>
                    <a:moveTo>
                      <a:pt x="866775" y="0"/>
                    </a:moveTo>
                    <a:cubicBezTo>
                      <a:pt x="477203" y="0"/>
                      <a:pt x="142875" y="246698"/>
                      <a:pt x="0" y="598170"/>
                    </a:cubicBezTo>
                    <a:cubicBezTo>
                      <a:pt x="142875" y="949643"/>
                      <a:pt x="477203" y="1196340"/>
                      <a:pt x="866775" y="1196340"/>
                    </a:cubicBezTo>
                    <a:cubicBezTo>
                      <a:pt x="1256348" y="1196340"/>
                      <a:pt x="1590675" y="949643"/>
                      <a:pt x="1733550" y="598170"/>
                    </a:cubicBezTo>
                    <a:cubicBezTo>
                      <a:pt x="1589723" y="246698"/>
                      <a:pt x="1256348" y="0"/>
                      <a:pt x="866775" y="0"/>
                    </a:cubicBezTo>
                  </a:path>
                </a:pathLst>
              </a:custGeom>
              <a:grpFill/>
              <a:ln w="9525" cap="flat">
                <a:noFill/>
                <a:prstDash val="solid"/>
                <a:miter/>
              </a:ln>
            </p:spPr>
            <p:txBody>
              <a:bodyPr rtlCol="0" anchor="ctr"/>
              <a:lstStyle/>
              <a:p>
                <a:endParaRPr lang="en-US" sz="900"/>
              </a:p>
            </p:txBody>
          </p:sp>
          <p:sp>
            <p:nvSpPr>
              <p:cNvPr id="26" name="Freeform: Shape 25">
                <a:extLst>
                  <a:ext uri="{FF2B5EF4-FFF2-40B4-BE49-F238E27FC236}">
                    <a16:creationId xmlns:a16="http://schemas.microsoft.com/office/drawing/2014/main" id="{1B49D26A-FD55-E510-C95A-E32ACF10610A}"/>
                  </a:ext>
                </a:extLst>
              </p:cNvPr>
              <p:cNvSpPr/>
              <p:nvPr/>
            </p:nvSpPr>
            <p:spPr>
              <a:xfrm>
                <a:off x="15403318" y="8148533"/>
                <a:ext cx="1624964" cy="652462"/>
              </a:xfrm>
              <a:custGeom>
                <a:avLst/>
                <a:gdLst>
                  <a:gd name="connsiteX0" fmla="*/ 812486 w 1624964"/>
                  <a:gd name="connsiteY0" fmla="*/ 0 h 652462"/>
                  <a:gd name="connsiteX1" fmla="*/ 4 w 1624964"/>
                  <a:gd name="connsiteY1" fmla="*/ 489585 h 652462"/>
                  <a:gd name="connsiteX2" fmla="*/ 4 w 1624964"/>
                  <a:gd name="connsiteY2" fmla="*/ 652463 h 652462"/>
                  <a:gd name="connsiteX3" fmla="*/ 812486 w 1624964"/>
                  <a:gd name="connsiteY3" fmla="*/ 272415 h 652462"/>
                  <a:gd name="connsiteX4" fmla="*/ 1624969 w 1624964"/>
                  <a:gd name="connsiteY4" fmla="*/ 652463 h 652462"/>
                  <a:gd name="connsiteX5" fmla="*/ 1624969 w 1624964"/>
                  <a:gd name="connsiteY5" fmla="*/ 489585 h 652462"/>
                  <a:gd name="connsiteX6" fmla="*/ 812486 w 1624964"/>
                  <a:gd name="connsiteY6" fmla="*/ 0 h 652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4964" h="652462">
                    <a:moveTo>
                      <a:pt x="812486" y="0"/>
                    </a:moveTo>
                    <a:cubicBezTo>
                      <a:pt x="465776" y="0"/>
                      <a:pt x="162881" y="196215"/>
                      <a:pt x="4" y="489585"/>
                    </a:cubicBezTo>
                    <a:lnTo>
                      <a:pt x="4" y="652463"/>
                    </a:lnTo>
                    <a:cubicBezTo>
                      <a:pt x="194314" y="420053"/>
                      <a:pt x="485779" y="272415"/>
                      <a:pt x="812486" y="272415"/>
                    </a:cubicBezTo>
                    <a:cubicBezTo>
                      <a:pt x="1139194" y="272415"/>
                      <a:pt x="1430659" y="420053"/>
                      <a:pt x="1624969" y="652463"/>
                    </a:cubicBezTo>
                    <a:lnTo>
                      <a:pt x="1624969" y="489585"/>
                    </a:lnTo>
                    <a:cubicBezTo>
                      <a:pt x="1461139" y="197168"/>
                      <a:pt x="1159196" y="0"/>
                      <a:pt x="812486" y="0"/>
                    </a:cubicBezTo>
                  </a:path>
                </a:pathLst>
              </a:custGeom>
              <a:grpFill/>
              <a:ln w="9525" cap="flat">
                <a:noFill/>
                <a:prstDash val="solid"/>
                <a:miter/>
              </a:ln>
            </p:spPr>
            <p:txBody>
              <a:bodyPr rtlCol="0" anchor="ctr"/>
              <a:lstStyle/>
              <a:p>
                <a:endParaRPr lang="en-US" sz="900"/>
              </a:p>
            </p:txBody>
          </p:sp>
        </p:grpSp>
        <p:grpSp>
          <p:nvGrpSpPr>
            <p:cNvPr id="7" name="Group 6">
              <a:extLst>
                <a:ext uri="{FF2B5EF4-FFF2-40B4-BE49-F238E27FC236}">
                  <a16:creationId xmlns:a16="http://schemas.microsoft.com/office/drawing/2014/main" id="{2D9DD949-0249-15C7-2C46-BE1015E920BB}"/>
                </a:ext>
              </a:extLst>
            </p:cNvPr>
            <p:cNvGrpSpPr/>
            <p:nvPr/>
          </p:nvGrpSpPr>
          <p:grpSpPr>
            <a:xfrm rot="10800000">
              <a:off x="14749848" y="6719847"/>
              <a:ext cx="2620076" cy="2602159"/>
              <a:chOff x="18788045" y="8156151"/>
              <a:chExt cx="3467098" cy="3443391"/>
            </a:xfrm>
          </p:grpSpPr>
          <p:sp>
            <p:nvSpPr>
              <p:cNvPr id="22" name="Isosceles Triangle 21">
                <a:extLst>
                  <a:ext uri="{FF2B5EF4-FFF2-40B4-BE49-F238E27FC236}">
                    <a16:creationId xmlns:a16="http://schemas.microsoft.com/office/drawing/2014/main" id="{81D9A5C7-1D52-6021-6E37-4CD55B8EBBF6}"/>
                  </a:ext>
                </a:extLst>
              </p:cNvPr>
              <p:cNvSpPr/>
              <p:nvPr/>
            </p:nvSpPr>
            <p:spPr bwMode="auto">
              <a:xfrm rot="16200000">
                <a:off x="17933124" y="9011072"/>
                <a:ext cx="3443391" cy="1733549"/>
              </a:xfrm>
              <a:prstGeom prst="triangle">
                <a:avLst/>
              </a:prstGeom>
              <a:solidFill>
                <a:srgbClr val="6FDC8C"/>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40" tIns="91440" rIns="91440" bIns="91440" numCol="1" rtlCol="0" anchor="t" anchorCtr="0" compatLnSpc="1">
                <a:prstTxWarp prst="textNoShape">
                  <a:avLst/>
                </a:prstTxWarp>
              </a:bodyPr>
              <a:lstStyle/>
              <a:p>
                <a:pPr marL="0" marR="0" indent="0" algn="l" defTabSz="457109" rtl="0" eaLnBrk="1" fontAlgn="base" latinLnBrk="0" hangingPunct="1">
                  <a:lnSpc>
                    <a:spcPct val="100000"/>
                  </a:lnSpc>
                  <a:spcBef>
                    <a:spcPct val="0"/>
                  </a:spcBef>
                  <a:spcAft>
                    <a:spcPct val="0"/>
                  </a:spcAft>
                  <a:buClrTx/>
                  <a:buSzTx/>
                  <a:buFont typeface="IBM Plex Sans Light"/>
                  <a:buNone/>
                  <a:tabLst/>
                </a:pPr>
                <a:endParaRPr kumimoji="0" lang="en-US" sz="700" b="0" i="0" u="none" strike="noStrike" cap="none" normalizeH="0" baseline="0">
                  <a:ln>
                    <a:noFill/>
                  </a:ln>
                  <a:solidFill>
                    <a:schemeClr val="bg1"/>
                  </a:solidFill>
                  <a:effectLst/>
                  <a:latin typeface="+mn-lt"/>
                </a:endParaRPr>
              </a:p>
            </p:txBody>
          </p:sp>
          <p:sp>
            <p:nvSpPr>
              <p:cNvPr id="23" name="Isosceles Triangle 22">
                <a:extLst>
                  <a:ext uri="{FF2B5EF4-FFF2-40B4-BE49-F238E27FC236}">
                    <a16:creationId xmlns:a16="http://schemas.microsoft.com/office/drawing/2014/main" id="{264AAA91-6C82-F47A-5662-0182FD625908}"/>
                  </a:ext>
                </a:extLst>
              </p:cNvPr>
              <p:cNvSpPr/>
              <p:nvPr/>
            </p:nvSpPr>
            <p:spPr bwMode="auto">
              <a:xfrm rot="16200000">
                <a:off x="19666673" y="9011072"/>
                <a:ext cx="3443391" cy="1733549"/>
              </a:xfrm>
              <a:prstGeom prst="triangle">
                <a:avLst/>
              </a:prstGeom>
              <a:solidFill>
                <a:srgbClr val="6FDC8C"/>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40" tIns="91440" rIns="91440" bIns="91440" numCol="1" rtlCol="0" anchor="t" anchorCtr="0" compatLnSpc="1">
                <a:prstTxWarp prst="textNoShape">
                  <a:avLst/>
                </a:prstTxWarp>
              </a:bodyPr>
              <a:lstStyle/>
              <a:p>
                <a:pPr marL="0" marR="0" indent="0" algn="l" defTabSz="457109" rtl="0" eaLnBrk="1" fontAlgn="base" latinLnBrk="0" hangingPunct="1">
                  <a:lnSpc>
                    <a:spcPct val="100000"/>
                  </a:lnSpc>
                  <a:spcBef>
                    <a:spcPct val="0"/>
                  </a:spcBef>
                  <a:spcAft>
                    <a:spcPct val="0"/>
                  </a:spcAft>
                  <a:buClrTx/>
                  <a:buSzTx/>
                  <a:buFont typeface="IBM Plex Sans Light"/>
                  <a:buNone/>
                  <a:tabLst/>
                </a:pPr>
                <a:endParaRPr kumimoji="0" lang="en-US" sz="700" b="0" i="0" u="none" strike="noStrike" cap="none" normalizeH="0" baseline="0">
                  <a:ln>
                    <a:noFill/>
                  </a:ln>
                  <a:solidFill>
                    <a:schemeClr val="bg1"/>
                  </a:solidFill>
                  <a:effectLst/>
                  <a:latin typeface="+mn-lt"/>
                </a:endParaRPr>
              </a:p>
            </p:txBody>
          </p:sp>
        </p:grpSp>
        <p:sp>
          <p:nvSpPr>
            <p:cNvPr id="8" name="Freeform: Shape 7">
              <a:extLst>
                <a:ext uri="{FF2B5EF4-FFF2-40B4-BE49-F238E27FC236}">
                  <a16:creationId xmlns:a16="http://schemas.microsoft.com/office/drawing/2014/main" id="{B23A1680-FB4E-20EE-F642-535BDD139323}"/>
                </a:ext>
              </a:extLst>
            </p:cNvPr>
            <p:cNvSpPr/>
            <p:nvPr/>
          </p:nvSpPr>
          <p:spPr>
            <a:xfrm>
              <a:off x="17590432" y="6715973"/>
              <a:ext cx="1921392" cy="2602161"/>
            </a:xfrm>
            <a:custGeom>
              <a:avLst/>
              <a:gdLst>
                <a:gd name="connsiteX0" fmla="*/ 134732 w 269464"/>
                <a:gd name="connsiteY0" fmla="*/ 364939 h 364938"/>
                <a:gd name="connsiteX1" fmla="*/ 0 w 269464"/>
                <a:gd name="connsiteY1" fmla="*/ 230207 h 364938"/>
                <a:gd name="connsiteX2" fmla="*/ 0 w 269464"/>
                <a:gd name="connsiteY2" fmla="*/ 73486 h 364938"/>
                <a:gd name="connsiteX3" fmla="*/ 134732 w 269464"/>
                <a:gd name="connsiteY3" fmla="*/ 0 h 364938"/>
                <a:gd name="connsiteX4" fmla="*/ 269464 w 269464"/>
                <a:gd name="connsiteY4" fmla="*/ 73486 h 364938"/>
                <a:gd name="connsiteX5" fmla="*/ 269464 w 269464"/>
                <a:gd name="connsiteY5" fmla="*/ 230207 h 364938"/>
                <a:gd name="connsiteX6" fmla="*/ 134732 w 269464"/>
                <a:gd name="connsiteY6" fmla="*/ 364939 h 364938"/>
                <a:gd name="connsiteX7" fmla="*/ 8539 w 269464"/>
                <a:gd name="connsiteY7" fmla="*/ 78562 h 364938"/>
                <a:gd name="connsiteX8" fmla="*/ 8539 w 269464"/>
                <a:gd name="connsiteY8" fmla="*/ 230207 h 364938"/>
                <a:gd name="connsiteX9" fmla="*/ 134732 w 269464"/>
                <a:gd name="connsiteY9" fmla="*/ 356400 h 364938"/>
                <a:gd name="connsiteX10" fmla="*/ 260925 w 269464"/>
                <a:gd name="connsiteY10" fmla="*/ 230207 h 364938"/>
                <a:gd name="connsiteX11" fmla="*/ 260925 w 269464"/>
                <a:gd name="connsiteY11" fmla="*/ 78562 h 364938"/>
                <a:gd name="connsiteX12" fmla="*/ 134732 w 269464"/>
                <a:gd name="connsiteY12" fmla="*/ 9725 h 364938"/>
                <a:gd name="connsiteX13" fmla="*/ 8539 w 269464"/>
                <a:gd name="connsiteY13" fmla="*/ 78562 h 364938"/>
                <a:gd name="connsiteX14" fmla="*/ 139002 w 269464"/>
                <a:gd name="connsiteY14" fmla="*/ 277648 h 364938"/>
                <a:gd name="connsiteX15" fmla="*/ 130462 w 269464"/>
                <a:gd name="connsiteY15" fmla="*/ 277648 h 364938"/>
                <a:gd name="connsiteX16" fmla="*/ 130462 w 269464"/>
                <a:gd name="connsiteY16" fmla="*/ 206486 h 364938"/>
                <a:gd name="connsiteX17" fmla="*/ 139002 w 269464"/>
                <a:gd name="connsiteY17" fmla="*/ 206486 h 364938"/>
                <a:gd name="connsiteX18" fmla="*/ 139002 w 269464"/>
                <a:gd name="connsiteY18" fmla="*/ 277648 h 364938"/>
                <a:gd name="connsiteX19" fmla="*/ 229614 w 269464"/>
                <a:gd name="connsiteY19" fmla="*/ 187036 h 364938"/>
                <a:gd name="connsiteX20" fmla="*/ 158453 w 269464"/>
                <a:gd name="connsiteY20" fmla="*/ 187036 h 364938"/>
                <a:gd name="connsiteX21" fmla="*/ 158453 w 269464"/>
                <a:gd name="connsiteY21" fmla="*/ 178496 h 364938"/>
                <a:gd name="connsiteX22" fmla="*/ 229614 w 269464"/>
                <a:gd name="connsiteY22" fmla="*/ 178496 h 364938"/>
                <a:gd name="connsiteX23" fmla="*/ 229614 w 269464"/>
                <a:gd name="connsiteY23" fmla="*/ 187036 h 364938"/>
                <a:gd name="connsiteX24" fmla="*/ 111012 w 269464"/>
                <a:gd name="connsiteY24" fmla="*/ 187036 h 364938"/>
                <a:gd name="connsiteX25" fmla="*/ 39850 w 269464"/>
                <a:gd name="connsiteY25" fmla="*/ 187036 h 364938"/>
                <a:gd name="connsiteX26" fmla="*/ 39850 w 269464"/>
                <a:gd name="connsiteY26" fmla="*/ 178496 h 364938"/>
                <a:gd name="connsiteX27" fmla="*/ 111012 w 269464"/>
                <a:gd name="connsiteY27" fmla="*/ 178496 h 364938"/>
                <a:gd name="connsiteX28" fmla="*/ 111012 w 269464"/>
                <a:gd name="connsiteY28" fmla="*/ 187036 h 364938"/>
                <a:gd name="connsiteX29" fmla="*/ 139002 w 269464"/>
                <a:gd name="connsiteY29" fmla="*/ 159046 h 364938"/>
                <a:gd name="connsiteX30" fmla="*/ 130462 w 269464"/>
                <a:gd name="connsiteY30" fmla="*/ 159046 h 364938"/>
                <a:gd name="connsiteX31" fmla="*/ 130462 w 269464"/>
                <a:gd name="connsiteY31" fmla="*/ 87884 h 364938"/>
                <a:gd name="connsiteX32" fmla="*/ 139002 w 269464"/>
                <a:gd name="connsiteY32" fmla="*/ 87884 h 364938"/>
                <a:gd name="connsiteX33" fmla="*/ 139002 w 269464"/>
                <a:gd name="connsiteY33" fmla="*/ 159046 h 364938"/>
                <a:gd name="connsiteX34" fmla="*/ 111012 w 269464"/>
                <a:gd name="connsiteY34" fmla="*/ 255113 h 364938"/>
                <a:gd name="connsiteX35" fmla="*/ 109565 w 269464"/>
                <a:gd name="connsiteY35" fmla="*/ 254864 h 364938"/>
                <a:gd name="connsiteX36" fmla="*/ 62646 w 269464"/>
                <a:gd name="connsiteY36" fmla="*/ 207933 h 364938"/>
                <a:gd name="connsiteX37" fmla="*/ 65219 w 269464"/>
                <a:gd name="connsiteY37" fmla="*/ 202478 h 364938"/>
                <a:gd name="connsiteX38" fmla="*/ 70675 w 269464"/>
                <a:gd name="connsiteY38" fmla="*/ 205063 h 364938"/>
                <a:gd name="connsiteX39" fmla="*/ 112435 w 269464"/>
                <a:gd name="connsiteY39" fmla="*/ 246823 h 364938"/>
                <a:gd name="connsiteX40" fmla="*/ 115009 w 269464"/>
                <a:gd name="connsiteY40" fmla="*/ 252279 h 364938"/>
                <a:gd name="connsiteX41" fmla="*/ 111012 w 269464"/>
                <a:gd name="connsiteY41" fmla="*/ 255113 h 364938"/>
                <a:gd name="connsiteX42" fmla="*/ 158453 w 269464"/>
                <a:gd name="connsiteY42" fmla="*/ 255113 h 364938"/>
                <a:gd name="connsiteX43" fmla="*/ 154432 w 269464"/>
                <a:gd name="connsiteY43" fmla="*/ 252279 h 364938"/>
                <a:gd name="connsiteX44" fmla="*/ 157017 w 269464"/>
                <a:gd name="connsiteY44" fmla="*/ 246823 h 364938"/>
                <a:gd name="connsiteX45" fmla="*/ 198777 w 269464"/>
                <a:gd name="connsiteY45" fmla="*/ 205063 h 364938"/>
                <a:gd name="connsiteX46" fmla="*/ 204233 w 269464"/>
                <a:gd name="connsiteY46" fmla="*/ 202478 h 364938"/>
                <a:gd name="connsiteX47" fmla="*/ 206818 w 269464"/>
                <a:gd name="connsiteY47" fmla="*/ 207933 h 364938"/>
                <a:gd name="connsiteX48" fmla="*/ 159888 w 269464"/>
                <a:gd name="connsiteY48" fmla="*/ 254864 h 364938"/>
                <a:gd name="connsiteX49" fmla="*/ 158453 w 269464"/>
                <a:gd name="connsiteY49" fmla="*/ 255113 h 364938"/>
                <a:gd name="connsiteX50" fmla="*/ 66666 w 269464"/>
                <a:gd name="connsiteY50" fmla="*/ 163315 h 364938"/>
                <a:gd name="connsiteX51" fmla="*/ 65219 w 269464"/>
                <a:gd name="connsiteY51" fmla="*/ 163066 h 364938"/>
                <a:gd name="connsiteX52" fmla="*/ 62646 w 269464"/>
                <a:gd name="connsiteY52" fmla="*/ 157610 h 364938"/>
                <a:gd name="connsiteX53" fmla="*/ 109565 w 269464"/>
                <a:gd name="connsiteY53" fmla="*/ 110691 h 364938"/>
                <a:gd name="connsiteX54" fmla="*/ 115020 w 269464"/>
                <a:gd name="connsiteY54" fmla="*/ 113265 h 364938"/>
                <a:gd name="connsiteX55" fmla="*/ 112447 w 269464"/>
                <a:gd name="connsiteY55" fmla="*/ 118721 h 364938"/>
                <a:gd name="connsiteX56" fmla="*/ 70687 w 269464"/>
                <a:gd name="connsiteY56" fmla="*/ 160481 h 364938"/>
                <a:gd name="connsiteX57" fmla="*/ 66666 w 269464"/>
                <a:gd name="connsiteY57" fmla="*/ 163315 h 364938"/>
                <a:gd name="connsiteX58" fmla="*/ 202798 w 269464"/>
                <a:gd name="connsiteY58" fmla="*/ 163315 h 364938"/>
                <a:gd name="connsiteX59" fmla="*/ 198777 w 269464"/>
                <a:gd name="connsiteY59" fmla="*/ 160492 h 364938"/>
                <a:gd name="connsiteX60" fmla="*/ 157017 w 269464"/>
                <a:gd name="connsiteY60" fmla="*/ 118733 h 364938"/>
                <a:gd name="connsiteX61" fmla="*/ 154432 w 269464"/>
                <a:gd name="connsiteY61" fmla="*/ 113277 h 364938"/>
                <a:gd name="connsiteX62" fmla="*/ 159888 w 269464"/>
                <a:gd name="connsiteY62" fmla="*/ 110703 h 364938"/>
                <a:gd name="connsiteX63" fmla="*/ 206818 w 269464"/>
                <a:gd name="connsiteY63" fmla="*/ 157622 h 364938"/>
                <a:gd name="connsiteX64" fmla="*/ 204233 w 269464"/>
                <a:gd name="connsiteY64" fmla="*/ 163078 h 364938"/>
                <a:gd name="connsiteX65" fmla="*/ 202798 w 269464"/>
                <a:gd name="connsiteY65" fmla="*/ 163315 h 364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269464" h="364938">
                  <a:moveTo>
                    <a:pt x="134732" y="364939"/>
                  </a:moveTo>
                  <a:cubicBezTo>
                    <a:pt x="60440" y="364939"/>
                    <a:pt x="0" y="304499"/>
                    <a:pt x="0" y="230207"/>
                  </a:cubicBezTo>
                  <a:lnTo>
                    <a:pt x="0" y="73486"/>
                  </a:lnTo>
                  <a:lnTo>
                    <a:pt x="134732" y="0"/>
                  </a:lnTo>
                  <a:lnTo>
                    <a:pt x="269464" y="73486"/>
                  </a:lnTo>
                  <a:lnTo>
                    <a:pt x="269464" y="230207"/>
                  </a:lnTo>
                  <a:cubicBezTo>
                    <a:pt x="269464" y="304499"/>
                    <a:pt x="209025" y="364939"/>
                    <a:pt x="134732" y="364939"/>
                  </a:cubicBezTo>
                  <a:close/>
                  <a:moveTo>
                    <a:pt x="8539" y="78562"/>
                  </a:moveTo>
                  <a:lnTo>
                    <a:pt x="8539" y="230207"/>
                  </a:lnTo>
                  <a:cubicBezTo>
                    <a:pt x="8539" y="299791"/>
                    <a:pt x="65148" y="356400"/>
                    <a:pt x="134732" y="356400"/>
                  </a:cubicBezTo>
                  <a:cubicBezTo>
                    <a:pt x="204316" y="356400"/>
                    <a:pt x="260925" y="299803"/>
                    <a:pt x="260925" y="230207"/>
                  </a:cubicBezTo>
                  <a:lnTo>
                    <a:pt x="260925" y="78562"/>
                  </a:lnTo>
                  <a:lnTo>
                    <a:pt x="134732" y="9725"/>
                  </a:lnTo>
                  <a:lnTo>
                    <a:pt x="8539" y="78562"/>
                  </a:lnTo>
                  <a:close/>
                  <a:moveTo>
                    <a:pt x="139002" y="277648"/>
                  </a:moveTo>
                  <a:lnTo>
                    <a:pt x="130462" y="277648"/>
                  </a:lnTo>
                  <a:lnTo>
                    <a:pt x="130462" y="206486"/>
                  </a:lnTo>
                  <a:lnTo>
                    <a:pt x="139002" y="206486"/>
                  </a:lnTo>
                  <a:lnTo>
                    <a:pt x="139002" y="277648"/>
                  </a:lnTo>
                  <a:close/>
                  <a:moveTo>
                    <a:pt x="229614" y="187036"/>
                  </a:moveTo>
                  <a:lnTo>
                    <a:pt x="158453" y="187036"/>
                  </a:lnTo>
                  <a:lnTo>
                    <a:pt x="158453" y="178496"/>
                  </a:lnTo>
                  <a:lnTo>
                    <a:pt x="229614" y="178496"/>
                  </a:lnTo>
                  <a:lnTo>
                    <a:pt x="229614" y="187036"/>
                  </a:lnTo>
                  <a:close/>
                  <a:moveTo>
                    <a:pt x="111012" y="187036"/>
                  </a:moveTo>
                  <a:lnTo>
                    <a:pt x="39850" y="187036"/>
                  </a:lnTo>
                  <a:lnTo>
                    <a:pt x="39850" y="178496"/>
                  </a:lnTo>
                  <a:lnTo>
                    <a:pt x="111012" y="178496"/>
                  </a:lnTo>
                  <a:lnTo>
                    <a:pt x="111012" y="187036"/>
                  </a:lnTo>
                  <a:close/>
                  <a:moveTo>
                    <a:pt x="139002" y="159046"/>
                  </a:moveTo>
                  <a:lnTo>
                    <a:pt x="130462" y="159046"/>
                  </a:lnTo>
                  <a:lnTo>
                    <a:pt x="130462" y="87884"/>
                  </a:lnTo>
                  <a:lnTo>
                    <a:pt x="139002" y="87884"/>
                  </a:lnTo>
                  <a:lnTo>
                    <a:pt x="139002" y="159046"/>
                  </a:lnTo>
                  <a:close/>
                  <a:moveTo>
                    <a:pt x="111012" y="255113"/>
                  </a:moveTo>
                  <a:cubicBezTo>
                    <a:pt x="110525" y="255113"/>
                    <a:pt x="110039" y="255030"/>
                    <a:pt x="109565" y="254864"/>
                  </a:cubicBezTo>
                  <a:cubicBezTo>
                    <a:pt x="87932" y="247120"/>
                    <a:pt x="70390" y="229566"/>
                    <a:pt x="62646" y="207933"/>
                  </a:cubicBezTo>
                  <a:cubicBezTo>
                    <a:pt x="61851" y="205715"/>
                    <a:pt x="63001" y="203272"/>
                    <a:pt x="65219" y="202478"/>
                  </a:cubicBezTo>
                  <a:cubicBezTo>
                    <a:pt x="67461" y="201671"/>
                    <a:pt x="69880" y="202833"/>
                    <a:pt x="70675" y="205063"/>
                  </a:cubicBezTo>
                  <a:cubicBezTo>
                    <a:pt x="77566" y="224312"/>
                    <a:pt x="93174" y="239920"/>
                    <a:pt x="112435" y="246823"/>
                  </a:cubicBezTo>
                  <a:cubicBezTo>
                    <a:pt x="114653" y="247618"/>
                    <a:pt x="115803" y="250061"/>
                    <a:pt x="115009" y="252279"/>
                  </a:cubicBezTo>
                  <a:cubicBezTo>
                    <a:pt x="114404" y="254022"/>
                    <a:pt x="112755" y="255113"/>
                    <a:pt x="111012" y="255113"/>
                  </a:cubicBezTo>
                  <a:close/>
                  <a:moveTo>
                    <a:pt x="158453" y="255113"/>
                  </a:moveTo>
                  <a:cubicBezTo>
                    <a:pt x="156709" y="255113"/>
                    <a:pt x="155061" y="254022"/>
                    <a:pt x="154432" y="252279"/>
                  </a:cubicBezTo>
                  <a:cubicBezTo>
                    <a:pt x="153637" y="250061"/>
                    <a:pt x="154788" y="247618"/>
                    <a:pt x="157017" y="246823"/>
                  </a:cubicBezTo>
                  <a:cubicBezTo>
                    <a:pt x="176267" y="239920"/>
                    <a:pt x="191875" y="224312"/>
                    <a:pt x="198777" y="205063"/>
                  </a:cubicBezTo>
                  <a:cubicBezTo>
                    <a:pt x="199560" y="202833"/>
                    <a:pt x="202015" y="201659"/>
                    <a:pt x="204233" y="202478"/>
                  </a:cubicBezTo>
                  <a:cubicBezTo>
                    <a:pt x="206463" y="203272"/>
                    <a:pt x="207613" y="205715"/>
                    <a:pt x="206818" y="207933"/>
                  </a:cubicBezTo>
                  <a:cubicBezTo>
                    <a:pt x="199074" y="229566"/>
                    <a:pt x="181521" y="247120"/>
                    <a:pt x="159888" y="254864"/>
                  </a:cubicBezTo>
                  <a:cubicBezTo>
                    <a:pt x="159413" y="255030"/>
                    <a:pt x="158927" y="255113"/>
                    <a:pt x="158453" y="255113"/>
                  </a:cubicBezTo>
                  <a:close/>
                  <a:moveTo>
                    <a:pt x="66666" y="163315"/>
                  </a:moveTo>
                  <a:cubicBezTo>
                    <a:pt x="66180" y="163315"/>
                    <a:pt x="65706" y="163244"/>
                    <a:pt x="65219" y="163066"/>
                  </a:cubicBezTo>
                  <a:cubicBezTo>
                    <a:pt x="63001" y="162272"/>
                    <a:pt x="61851" y="159828"/>
                    <a:pt x="62646" y="157610"/>
                  </a:cubicBezTo>
                  <a:cubicBezTo>
                    <a:pt x="70390" y="135977"/>
                    <a:pt x="87932" y="118436"/>
                    <a:pt x="109565" y="110691"/>
                  </a:cubicBezTo>
                  <a:cubicBezTo>
                    <a:pt x="111794" y="109885"/>
                    <a:pt x="114238" y="111047"/>
                    <a:pt x="115020" y="113265"/>
                  </a:cubicBezTo>
                  <a:cubicBezTo>
                    <a:pt x="115803" y="115483"/>
                    <a:pt x="114665" y="117938"/>
                    <a:pt x="112447" y="118721"/>
                  </a:cubicBezTo>
                  <a:cubicBezTo>
                    <a:pt x="93186" y="125623"/>
                    <a:pt x="77578" y="141220"/>
                    <a:pt x="70687" y="160481"/>
                  </a:cubicBezTo>
                  <a:cubicBezTo>
                    <a:pt x="70058" y="162236"/>
                    <a:pt x="68422" y="163315"/>
                    <a:pt x="66666" y="163315"/>
                  </a:cubicBezTo>
                  <a:close/>
                  <a:moveTo>
                    <a:pt x="202798" y="163315"/>
                  </a:moveTo>
                  <a:cubicBezTo>
                    <a:pt x="201054" y="163315"/>
                    <a:pt x="199406" y="162236"/>
                    <a:pt x="198777" y="160492"/>
                  </a:cubicBezTo>
                  <a:cubicBezTo>
                    <a:pt x="191875" y="141231"/>
                    <a:pt x="176267" y="125623"/>
                    <a:pt x="157017" y="118733"/>
                  </a:cubicBezTo>
                  <a:cubicBezTo>
                    <a:pt x="154788" y="117938"/>
                    <a:pt x="153637" y="115495"/>
                    <a:pt x="154432" y="113277"/>
                  </a:cubicBezTo>
                  <a:cubicBezTo>
                    <a:pt x="155227" y="111059"/>
                    <a:pt x="157646" y="109897"/>
                    <a:pt x="159888" y="110703"/>
                  </a:cubicBezTo>
                  <a:cubicBezTo>
                    <a:pt x="181521" y="118448"/>
                    <a:pt x="199074" y="135989"/>
                    <a:pt x="206818" y="157622"/>
                  </a:cubicBezTo>
                  <a:cubicBezTo>
                    <a:pt x="207613" y="159852"/>
                    <a:pt x="206463" y="162295"/>
                    <a:pt x="204233" y="163078"/>
                  </a:cubicBezTo>
                  <a:cubicBezTo>
                    <a:pt x="203759" y="163244"/>
                    <a:pt x="203272" y="163315"/>
                    <a:pt x="202798" y="163315"/>
                  </a:cubicBezTo>
                  <a:close/>
                </a:path>
              </a:pathLst>
            </a:custGeom>
            <a:solidFill>
              <a:srgbClr val="000000"/>
            </a:solidFill>
            <a:ln w="11609" cap="flat">
              <a:noFill/>
              <a:prstDash val="solid"/>
              <a:miter/>
            </a:ln>
          </p:spPr>
          <p:txBody>
            <a:bodyPr rtlCol="0" anchor="ctr"/>
            <a:lstStyle/>
            <a:p>
              <a:endParaRPr lang="en-US" sz="900"/>
            </a:p>
          </p:txBody>
        </p:sp>
        <p:grpSp>
          <p:nvGrpSpPr>
            <p:cNvPr id="9" name="Group 8">
              <a:extLst>
                <a:ext uri="{FF2B5EF4-FFF2-40B4-BE49-F238E27FC236}">
                  <a16:creationId xmlns:a16="http://schemas.microsoft.com/office/drawing/2014/main" id="{8DDB77AB-31CA-9393-C250-D21C90AD747D}"/>
                </a:ext>
              </a:extLst>
            </p:cNvPr>
            <p:cNvGrpSpPr/>
            <p:nvPr/>
          </p:nvGrpSpPr>
          <p:grpSpPr>
            <a:xfrm>
              <a:off x="21004440" y="5488292"/>
              <a:ext cx="1224656" cy="1224655"/>
              <a:chOff x="18495170" y="1113633"/>
              <a:chExt cx="1724061" cy="1724059"/>
            </a:xfrm>
          </p:grpSpPr>
          <p:sp>
            <p:nvSpPr>
              <p:cNvPr id="20" name="Graphic 10">
                <a:extLst>
                  <a:ext uri="{FF2B5EF4-FFF2-40B4-BE49-F238E27FC236}">
                    <a16:creationId xmlns:a16="http://schemas.microsoft.com/office/drawing/2014/main" id="{968278EA-EC7A-C8C1-3D03-67D9517A8E97}"/>
                  </a:ext>
                </a:extLst>
              </p:cNvPr>
              <p:cNvSpPr/>
              <p:nvPr/>
            </p:nvSpPr>
            <p:spPr>
              <a:xfrm rot="16200000">
                <a:off x="18926187" y="682619"/>
                <a:ext cx="862029" cy="1724058"/>
              </a:xfrm>
              <a:custGeom>
                <a:avLst/>
                <a:gdLst>
                  <a:gd name="connsiteX0" fmla="*/ 0 w 2862262"/>
                  <a:gd name="connsiteY0" fmla="*/ 2862263 h 5724525"/>
                  <a:gd name="connsiteX1" fmla="*/ 2862263 w 2862262"/>
                  <a:gd name="connsiteY1" fmla="*/ 5724525 h 5724525"/>
                  <a:gd name="connsiteX2" fmla="*/ 2862263 w 2862262"/>
                  <a:gd name="connsiteY2" fmla="*/ 0 h 5724525"/>
                  <a:gd name="connsiteX3" fmla="*/ 0 w 2862262"/>
                  <a:gd name="connsiteY3" fmla="*/ 2862263 h 5724525"/>
                </a:gdLst>
                <a:ahLst/>
                <a:cxnLst>
                  <a:cxn ang="0">
                    <a:pos x="connsiteX0" y="connsiteY0"/>
                  </a:cxn>
                  <a:cxn ang="0">
                    <a:pos x="connsiteX1" y="connsiteY1"/>
                  </a:cxn>
                  <a:cxn ang="0">
                    <a:pos x="connsiteX2" y="connsiteY2"/>
                  </a:cxn>
                  <a:cxn ang="0">
                    <a:pos x="connsiteX3" y="connsiteY3"/>
                  </a:cxn>
                </a:cxnLst>
                <a:rect l="l" t="t" r="r" b="b"/>
                <a:pathLst>
                  <a:path w="2862262" h="5724525">
                    <a:moveTo>
                      <a:pt x="0" y="2862263"/>
                    </a:moveTo>
                    <a:cubicBezTo>
                      <a:pt x="0" y="4443413"/>
                      <a:pt x="1281113" y="5724525"/>
                      <a:pt x="2862263" y="5724525"/>
                    </a:cubicBezTo>
                    <a:lnTo>
                      <a:pt x="2862263" y="0"/>
                    </a:lnTo>
                    <a:cubicBezTo>
                      <a:pt x="1281113" y="0"/>
                      <a:pt x="0" y="1281113"/>
                      <a:pt x="0" y="2862263"/>
                    </a:cubicBezTo>
                    <a:close/>
                  </a:path>
                </a:pathLst>
              </a:custGeom>
              <a:solidFill>
                <a:schemeClr val="accent2"/>
              </a:solidFill>
              <a:ln w="9525" cap="flat">
                <a:noFill/>
                <a:prstDash val="solid"/>
                <a:miter/>
              </a:ln>
            </p:spPr>
            <p:txBody>
              <a:bodyPr rtlCol="0" anchor="ctr"/>
              <a:lstStyle/>
              <a:p>
                <a:endParaRPr lang="en-US" sz="900"/>
              </a:p>
            </p:txBody>
          </p:sp>
          <p:sp>
            <p:nvSpPr>
              <p:cNvPr id="21" name="Graphic 10">
                <a:extLst>
                  <a:ext uri="{FF2B5EF4-FFF2-40B4-BE49-F238E27FC236}">
                    <a16:creationId xmlns:a16="http://schemas.microsoft.com/office/drawing/2014/main" id="{711F2D4E-580F-FDDA-13E8-7599C186951B}"/>
                  </a:ext>
                </a:extLst>
              </p:cNvPr>
              <p:cNvSpPr/>
              <p:nvPr/>
            </p:nvSpPr>
            <p:spPr>
              <a:xfrm rot="5400000">
                <a:off x="18926184" y="1544649"/>
                <a:ext cx="862029" cy="1724058"/>
              </a:xfrm>
              <a:custGeom>
                <a:avLst/>
                <a:gdLst>
                  <a:gd name="connsiteX0" fmla="*/ 0 w 2862262"/>
                  <a:gd name="connsiteY0" fmla="*/ 2862263 h 5724525"/>
                  <a:gd name="connsiteX1" fmla="*/ 2862263 w 2862262"/>
                  <a:gd name="connsiteY1" fmla="*/ 5724525 h 5724525"/>
                  <a:gd name="connsiteX2" fmla="*/ 2862263 w 2862262"/>
                  <a:gd name="connsiteY2" fmla="*/ 0 h 5724525"/>
                  <a:gd name="connsiteX3" fmla="*/ 0 w 2862262"/>
                  <a:gd name="connsiteY3" fmla="*/ 2862263 h 5724525"/>
                </a:gdLst>
                <a:ahLst/>
                <a:cxnLst>
                  <a:cxn ang="0">
                    <a:pos x="connsiteX0" y="connsiteY0"/>
                  </a:cxn>
                  <a:cxn ang="0">
                    <a:pos x="connsiteX1" y="connsiteY1"/>
                  </a:cxn>
                  <a:cxn ang="0">
                    <a:pos x="connsiteX2" y="connsiteY2"/>
                  </a:cxn>
                  <a:cxn ang="0">
                    <a:pos x="connsiteX3" y="connsiteY3"/>
                  </a:cxn>
                </a:cxnLst>
                <a:rect l="l" t="t" r="r" b="b"/>
                <a:pathLst>
                  <a:path w="2862262" h="5724525">
                    <a:moveTo>
                      <a:pt x="0" y="2862263"/>
                    </a:moveTo>
                    <a:cubicBezTo>
                      <a:pt x="0" y="4443413"/>
                      <a:pt x="1281113" y="5724525"/>
                      <a:pt x="2862263" y="5724525"/>
                    </a:cubicBezTo>
                    <a:lnTo>
                      <a:pt x="2862263" y="0"/>
                    </a:lnTo>
                    <a:cubicBezTo>
                      <a:pt x="1281113" y="0"/>
                      <a:pt x="0" y="1281113"/>
                      <a:pt x="0" y="2862263"/>
                    </a:cubicBezTo>
                    <a:close/>
                  </a:path>
                </a:pathLst>
              </a:custGeom>
              <a:solidFill>
                <a:schemeClr val="accent2"/>
              </a:solidFill>
              <a:ln w="9525" cap="flat">
                <a:noFill/>
                <a:prstDash val="solid"/>
                <a:miter/>
              </a:ln>
            </p:spPr>
            <p:txBody>
              <a:bodyPr rtlCol="0" anchor="ctr"/>
              <a:lstStyle/>
              <a:p>
                <a:endParaRPr lang="en-US" sz="900"/>
              </a:p>
            </p:txBody>
          </p:sp>
        </p:grpSp>
        <p:sp>
          <p:nvSpPr>
            <p:cNvPr id="10" name="Graphic 15">
              <a:extLst>
                <a:ext uri="{FF2B5EF4-FFF2-40B4-BE49-F238E27FC236}">
                  <a16:creationId xmlns:a16="http://schemas.microsoft.com/office/drawing/2014/main" id="{03FD4805-C8F0-157A-12EA-E29BF4A6A821}"/>
                </a:ext>
              </a:extLst>
            </p:cNvPr>
            <p:cNvSpPr/>
            <p:nvPr/>
          </p:nvSpPr>
          <p:spPr>
            <a:xfrm>
              <a:off x="19740689" y="4229100"/>
              <a:ext cx="1252842" cy="1252842"/>
            </a:xfrm>
            <a:custGeom>
              <a:avLst/>
              <a:gdLst>
                <a:gd name="connsiteX0" fmla="*/ 0 w 1313497"/>
                <a:gd name="connsiteY0" fmla="*/ 0 h 1313497"/>
                <a:gd name="connsiteX1" fmla="*/ 0 w 1313497"/>
                <a:gd name="connsiteY1" fmla="*/ 1313498 h 1313497"/>
                <a:gd name="connsiteX2" fmla="*/ 1313498 w 1313497"/>
                <a:gd name="connsiteY2" fmla="*/ 1313498 h 1313497"/>
                <a:gd name="connsiteX3" fmla="*/ 1313498 w 1313497"/>
                <a:gd name="connsiteY3" fmla="*/ 0 h 1313497"/>
                <a:gd name="connsiteX4" fmla="*/ 0 w 1313497"/>
                <a:gd name="connsiteY4" fmla="*/ 0 h 1313497"/>
                <a:gd name="connsiteX5" fmla="*/ 657225 w 1313497"/>
                <a:gd name="connsiteY5" fmla="*/ 1307783 h 1313497"/>
                <a:gd name="connsiteX6" fmla="*/ 6668 w 1313497"/>
                <a:gd name="connsiteY6" fmla="*/ 657225 h 1313497"/>
                <a:gd name="connsiteX7" fmla="*/ 657225 w 1313497"/>
                <a:gd name="connsiteY7" fmla="*/ 6668 h 1313497"/>
                <a:gd name="connsiteX8" fmla="*/ 1307783 w 1313497"/>
                <a:gd name="connsiteY8" fmla="*/ 657225 h 1313497"/>
                <a:gd name="connsiteX9" fmla="*/ 657225 w 1313497"/>
                <a:gd name="connsiteY9" fmla="*/ 1307783 h 1313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3497" h="1313497">
                  <a:moveTo>
                    <a:pt x="0" y="0"/>
                  </a:moveTo>
                  <a:lnTo>
                    <a:pt x="0" y="1313498"/>
                  </a:lnTo>
                  <a:lnTo>
                    <a:pt x="1313498" y="1313498"/>
                  </a:lnTo>
                  <a:lnTo>
                    <a:pt x="1313498" y="0"/>
                  </a:lnTo>
                  <a:lnTo>
                    <a:pt x="0" y="0"/>
                  </a:lnTo>
                  <a:close/>
                  <a:moveTo>
                    <a:pt x="657225" y="1307783"/>
                  </a:moveTo>
                  <a:lnTo>
                    <a:pt x="6668" y="657225"/>
                  </a:lnTo>
                  <a:lnTo>
                    <a:pt x="657225" y="6668"/>
                  </a:lnTo>
                  <a:lnTo>
                    <a:pt x="1307783" y="657225"/>
                  </a:lnTo>
                  <a:lnTo>
                    <a:pt x="657225" y="1307783"/>
                  </a:lnTo>
                  <a:close/>
                </a:path>
              </a:pathLst>
            </a:custGeom>
            <a:solidFill>
              <a:schemeClr val="accent6"/>
            </a:solidFill>
            <a:ln w="9525" cap="flat">
              <a:noFill/>
              <a:prstDash val="solid"/>
              <a:miter/>
            </a:ln>
          </p:spPr>
          <p:txBody>
            <a:bodyPr rtlCol="0" anchor="ctr"/>
            <a:lstStyle/>
            <a:p>
              <a:endParaRPr lang="en-US" sz="900"/>
            </a:p>
          </p:txBody>
        </p:sp>
        <p:grpSp>
          <p:nvGrpSpPr>
            <p:cNvPr id="11" name="Group 13">
              <a:extLst>
                <a:ext uri="{FF2B5EF4-FFF2-40B4-BE49-F238E27FC236}">
                  <a16:creationId xmlns:a16="http://schemas.microsoft.com/office/drawing/2014/main" id="{7DCD6226-1598-8CFE-EF19-AD0C32E0FDE9}"/>
                </a:ext>
              </a:extLst>
            </p:cNvPr>
            <p:cNvGrpSpPr>
              <a:grpSpLocks noChangeAspect="1"/>
            </p:cNvGrpSpPr>
            <p:nvPr/>
          </p:nvGrpSpPr>
          <p:grpSpPr bwMode="auto">
            <a:xfrm>
              <a:off x="20008453" y="1685924"/>
              <a:ext cx="2287320" cy="2555875"/>
              <a:chOff x="8996" y="4253"/>
              <a:chExt cx="5434" cy="6072"/>
            </a:xfrm>
            <a:solidFill>
              <a:schemeClr val="tx1"/>
            </a:solidFill>
          </p:grpSpPr>
          <p:sp>
            <p:nvSpPr>
              <p:cNvPr id="14" name="Freeform 14">
                <a:extLst>
                  <a:ext uri="{FF2B5EF4-FFF2-40B4-BE49-F238E27FC236}">
                    <a16:creationId xmlns:a16="http://schemas.microsoft.com/office/drawing/2014/main" id="{2CB82D3E-CDAB-D340-8580-67407B62D943}"/>
                  </a:ext>
                </a:extLst>
              </p:cNvPr>
              <p:cNvSpPr>
                <a:spLocks noEditPoints="1"/>
              </p:cNvSpPr>
              <p:nvPr/>
            </p:nvSpPr>
            <p:spPr bwMode="auto">
              <a:xfrm>
                <a:off x="10386" y="5452"/>
                <a:ext cx="1445" cy="2473"/>
              </a:xfrm>
              <a:custGeom>
                <a:avLst/>
                <a:gdLst>
                  <a:gd name="T0" fmla="*/ 393 w 764"/>
                  <a:gd name="T1" fmla="*/ 197 h 1307"/>
                  <a:gd name="T2" fmla="*/ 197 w 764"/>
                  <a:gd name="T3" fmla="*/ 0 h 1307"/>
                  <a:gd name="T4" fmla="*/ 0 w 764"/>
                  <a:gd name="T5" fmla="*/ 197 h 1307"/>
                  <a:gd name="T6" fmla="*/ 197 w 764"/>
                  <a:gd name="T7" fmla="*/ 394 h 1307"/>
                  <a:gd name="T8" fmla="*/ 314 w 764"/>
                  <a:gd name="T9" fmla="*/ 355 h 1307"/>
                  <a:gd name="T10" fmla="*/ 687 w 764"/>
                  <a:gd name="T11" fmla="*/ 690 h 1307"/>
                  <a:gd name="T12" fmla="*/ 687 w 764"/>
                  <a:gd name="T13" fmla="*/ 1307 h 1307"/>
                  <a:gd name="T14" fmla="*/ 764 w 764"/>
                  <a:gd name="T15" fmla="*/ 1307 h 1307"/>
                  <a:gd name="T16" fmla="*/ 764 w 764"/>
                  <a:gd name="T17" fmla="*/ 656 h 1307"/>
                  <a:gd name="T18" fmla="*/ 365 w 764"/>
                  <a:gd name="T19" fmla="*/ 299 h 1307"/>
                  <a:gd name="T20" fmla="*/ 393 w 764"/>
                  <a:gd name="T21" fmla="*/ 197 h 1307"/>
                  <a:gd name="T22" fmla="*/ 197 w 764"/>
                  <a:gd name="T23" fmla="*/ 318 h 1307"/>
                  <a:gd name="T24" fmla="*/ 76 w 764"/>
                  <a:gd name="T25" fmla="*/ 197 h 1307"/>
                  <a:gd name="T26" fmla="*/ 197 w 764"/>
                  <a:gd name="T27" fmla="*/ 77 h 1307"/>
                  <a:gd name="T28" fmla="*/ 317 w 764"/>
                  <a:gd name="T29" fmla="*/ 197 h 1307"/>
                  <a:gd name="T30" fmla="*/ 197 w 764"/>
                  <a:gd name="T31" fmla="*/ 318 h 1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64" h="1307">
                    <a:moveTo>
                      <a:pt x="393" y="197"/>
                    </a:moveTo>
                    <a:cubicBezTo>
                      <a:pt x="393" y="89"/>
                      <a:pt x="305" y="0"/>
                      <a:pt x="197" y="0"/>
                    </a:cubicBezTo>
                    <a:cubicBezTo>
                      <a:pt x="88" y="0"/>
                      <a:pt x="0" y="89"/>
                      <a:pt x="0" y="197"/>
                    </a:cubicBezTo>
                    <a:cubicBezTo>
                      <a:pt x="0" y="306"/>
                      <a:pt x="88" y="394"/>
                      <a:pt x="197" y="394"/>
                    </a:cubicBezTo>
                    <a:cubicBezTo>
                      <a:pt x="240" y="394"/>
                      <a:pt x="281" y="379"/>
                      <a:pt x="314" y="355"/>
                    </a:cubicBezTo>
                    <a:cubicBezTo>
                      <a:pt x="687" y="690"/>
                      <a:pt x="687" y="690"/>
                      <a:pt x="687" y="690"/>
                    </a:cubicBezTo>
                    <a:cubicBezTo>
                      <a:pt x="687" y="1307"/>
                      <a:pt x="687" y="1307"/>
                      <a:pt x="687" y="1307"/>
                    </a:cubicBezTo>
                    <a:cubicBezTo>
                      <a:pt x="764" y="1307"/>
                      <a:pt x="764" y="1307"/>
                      <a:pt x="764" y="1307"/>
                    </a:cubicBezTo>
                    <a:cubicBezTo>
                      <a:pt x="764" y="656"/>
                      <a:pt x="764" y="656"/>
                      <a:pt x="764" y="656"/>
                    </a:cubicBezTo>
                    <a:cubicBezTo>
                      <a:pt x="365" y="299"/>
                      <a:pt x="365" y="299"/>
                      <a:pt x="365" y="299"/>
                    </a:cubicBezTo>
                    <a:cubicBezTo>
                      <a:pt x="383" y="269"/>
                      <a:pt x="393" y="234"/>
                      <a:pt x="393" y="197"/>
                    </a:cubicBezTo>
                    <a:close/>
                    <a:moveTo>
                      <a:pt x="197" y="318"/>
                    </a:moveTo>
                    <a:cubicBezTo>
                      <a:pt x="130" y="318"/>
                      <a:pt x="76" y="264"/>
                      <a:pt x="76" y="197"/>
                    </a:cubicBezTo>
                    <a:cubicBezTo>
                      <a:pt x="76" y="131"/>
                      <a:pt x="130" y="77"/>
                      <a:pt x="197" y="77"/>
                    </a:cubicBezTo>
                    <a:cubicBezTo>
                      <a:pt x="263" y="77"/>
                      <a:pt x="317" y="131"/>
                      <a:pt x="317" y="197"/>
                    </a:cubicBezTo>
                    <a:cubicBezTo>
                      <a:pt x="317" y="264"/>
                      <a:pt x="263" y="318"/>
                      <a:pt x="197" y="3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342831" rtl="0" eaLnBrk="1" fontAlgn="auto" latinLnBrk="0" hangingPunct="1">
                  <a:lnSpc>
                    <a:spcPct val="100000"/>
                  </a:lnSpc>
                  <a:spcBef>
                    <a:spcPts val="0"/>
                  </a:spcBef>
                  <a:spcAft>
                    <a:spcPts val="0"/>
                  </a:spcAft>
                  <a:buClrTx/>
                  <a:buSzTx/>
                  <a:buFontTx/>
                  <a:buNone/>
                  <a:tabLst/>
                  <a:defRPr/>
                </a:pPr>
                <a:endParaRPr kumimoji="0" lang="uk-UA" sz="675" b="0" i="0" u="none" strike="noStrike" kern="1200" cap="none" spc="0" normalizeH="0" baseline="0" noProof="0">
                  <a:ln>
                    <a:noFill/>
                  </a:ln>
                  <a:solidFill>
                    <a:srgbClr val="000000"/>
                  </a:solidFill>
                  <a:effectLst/>
                  <a:uLnTx/>
                  <a:uFillTx/>
                  <a:latin typeface="IBM Plex Sans"/>
                  <a:ea typeface="+mn-ea"/>
                  <a:cs typeface="+mn-cs"/>
                </a:endParaRPr>
              </a:p>
            </p:txBody>
          </p:sp>
          <p:sp>
            <p:nvSpPr>
              <p:cNvPr id="15" name="Freeform 15">
                <a:extLst>
                  <a:ext uri="{FF2B5EF4-FFF2-40B4-BE49-F238E27FC236}">
                    <a16:creationId xmlns:a16="http://schemas.microsoft.com/office/drawing/2014/main" id="{D12FCC87-977D-C8B5-0919-DE4EDDEBEA2E}"/>
                  </a:ext>
                </a:extLst>
              </p:cNvPr>
              <p:cNvSpPr>
                <a:spLocks noEditPoints="1"/>
              </p:cNvSpPr>
              <p:nvPr/>
            </p:nvSpPr>
            <p:spPr bwMode="auto">
              <a:xfrm>
                <a:off x="10486" y="7454"/>
                <a:ext cx="1345" cy="2871"/>
              </a:xfrm>
              <a:custGeom>
                <a:avLst/>
                <a:gdLst>
                  <a:gd name="T0" fmla="*/ 393 w 711"/>
                  <a:gd name="T1" fmla="*/ 197 h 1518"/>
                  <a:gd name="T2" fmla="*/ 197 w 711"/>
                  <a:gd name="T3" fmla="*/ 0 h 1518"/>
                  <a:gd name="T4" fmla="*/ 0 w 711"/>
                  <a:gd name="T5" fmla="*/ 197 h 1518"/>
                  <a:gd name="T6" fmla="*/ 197 w 711"/>
                  <a:gd name="T7" fmla="*/ 393 h 1518"/>
                  <a:gd name="T8" fmla="*/ 322 w 711"/>
                  <a:gd name="T9" fmla="*/ 348 h 1518"/>
                  <a:gd name="T10" fmla="*/ 634 w 711"/>
                  <a:gd name="T11" fmla="*/ 604 h 1518"/>
                  <a:gd name="T12" fmla="*/ 634 w 711"/>
                  <a:gd name="T13" fmla="*/ 1518 h 1518"/>
                  <a:gd name="T14" fmla="*/ 711 w 711"/>
                  <a:gd name="T15" fmla="*/ 1518 h 1518"/>
                  <a:gd name="T16" fmla="*/ 711 w 711"/>
                  <a:gd name="T17" fmla="*/ 568 h 1518"/>
                  <a:gd name="T18" fmla="*/ 370 w 711"/>
                  <a:gd name="T19" fmla="*/ 289 h 1518"/>
                  <a:gd name="T20" fmla="*/ 393 w 711"/>
                  <a:gd name="T21" fmla="*/ 197 h 1518"/>
                  <a:gd name="T22" fmla="*/ 197 w 711"/>
                  <a:gd name="T23" fmla="*/ 317 h 1518"/>
                  <a:gd name="T24" fmla="*/ 76 w 711"/>
                  <a:gd name="T25" fmla="*/ 197 h 1518"/>
                  <a:gd name="T26" fmla="*/ 197 w 711"/>
                  <a:gd name="T27" fmla="*/ 76 h 1518"/>
                  <a:gd name="T28" fmla="*/ 317 w 711"/>
                  <a:gd name="T29" fmla="*/ 197 h 1518"/>
                  <a:gd name="T30" fmla="*/ 197 w 711"/>
                  <a:gd name="T31" fmla="*/ 317 h 1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1" h="1518">
                    <a:moveTo>
                      <a:pt x="393" y="197"/>
                    </a:moveTo>
                    <a:cubicBezTo>
                      <a:pt x="393" y="88"/>
                      <a:pt x="305" y="0"/>
                      <a:pt x="197" y="0"/>
                    </a:cubicBezTo>
                    <a:cubicBezTo>
                      <a:pt x="88" y="0"/>
                      <a:pt x="0" y="88"/>
                      <a:pt x="0" y="197"/>
                    </a:cubicBezTo>
                    <a:cubicBezTo>
                      <a:pt x="0" y="305"/>
                      <a:pt x="88" y="393"/>
                      <a:pt x="197" y="393"/>
                    </a:cubicBezTo>
                    <a:cubicBezTo>
                      <a:pt x="244" y="393"/>
                      <a:pt x="288" y="376"/>
                      <a:pt x="322" y="348"/>
                    </a:cubicBezTo>
                    <a:cubicBezTo>
                      <a:pt x="634" y="604"/>
                      <a:pt x="634" y="604"/>
                      <a:pt x="634" y="604"/>
                    </a:cubicBezTo>
                    <a:cubicBezTo>
                      <a:pt x="634" y="1518"/>
                      <a:pt x="634" y="1518"/>
                      <a:pt x="634" y="1518"/>
                    </a:cubicBezTo>
                    <a:cubicBezTo>
                      <a:pt x="711" y="1518"/>
                      <a:pt x="711" y="1518"/>
                      <a:pt x="711" y="1518"/>
                    </a:cubicBezTo>
                    <a:cubicBezTo>
                      <a:pt x="711" y="568"/>
                      <a:pt x="711" y="568"/>
                      <a:pt x="711" y="568"/>
                    </a:cubicBezTo>
                    <a:cubicBezTo>
                      <a:pt x="370" y="289"/>
                      <a:pt x="370" y="289"/>
                      <a:pt x="370" y="289"/>
                    </a:cubicBezTo>
                    <a:cubicBezTo>
                      <a:pt x="385" y="262"/>
                      <a:pt x="393" y="230"/>
                      <a:pt x="393" y="197"/>
                    </a:cubicBezTo>
                    <a:close/>
                    <a:moveTo>
                      <a:pt x="197" y="317"/>
                    </a:moveTo>
                    <a:cubicBezTo>
                      <a:pt x="130" y="317"/>
                      <a:pt x="76" y="263"/>
                      <a:pt x="76" y="197"/>
                    </a:cubicBezTo>
                    <a:cubicBezTo>
                      <a:pt x="76" y="130"/>
                      <a:pt x="130" y="76"/>
                      <a:pt x="197" y="76"/>
                    </a:cubicBezTo>
                    <a:cubicBezTo>
                      <a:pt x="263" y="76"/>
                      <a:pt x="317" y="130"/>
                      <a:pt x="317" y="197"/>
                    </a:cubicBezTo>
                    <a:cubicBezTo>
                      <a:pt x="317" y="263"/>
                      <a:pt x="263" y="317"/>
                      <a:pt x="197" y="3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342831" rtl="0" eaLnBrk="1" fontAlgn="auto" latinLnBrk="0" hangingPunct="1">
                  <a:lnSpc>
                    <a:spcPct val="100000"/>
                  </a:lnSpc>
                  <a:spcBef>
                    <a:spcPts val="0"/>
                  </a:spcBef>
                  <a:spcAft>
                    <a:spcPts val="0"/>
                  </a:spcAft>
                  <a:buClrTx/>
                  <a:buSzTx/>
                  <a:buFontTx/>
                  <a:buNone/>
                  <a:tabLst/>
                  <a:defRPr/>
                </a:pPr>
                <a:endParaRPr kumimoji="0" lang="uk-UA" sz="675" b="0" i="0" u="none" strike="noStrike" kern="1200" cap="none" spc="0" normalizeH="0" baseline="0" noProof="0">
                  <a:ln>
                    <a:noFill/>
                  </a:ln>
                  <a:solidFill>
                    <a:srgbClr val="000000"/>
                  </a:solidFill>
                  <a:effectLst/>
                  <a:uLnTx/>
                  <a:uFillTx/>
                  <a:latin typeface="IBM Plex Sans"/>
                  <a:ea typeface="+mn-ea"/>
                  <a:cs typeface="+mn-cs"/>
                </a:endParaRPr>
              </a:p>
            </p:txBody>
          </p:sp>
          <p:sp>
            <p:nvSpPr>
              <p:cNvPr id="16" name="Freeform 16">
                <a:extLst>
                  <a:ext uri="{FF2B5EF4-FFF2-40B4-BE49-F238E27FC236}">
                    <a16:creationId xmlns:a16="http://schemas.microsoft.com/office/drawing/2014/main" id="{1FDE1929-28B7-E247-352F-54FD169CBDAC}"/>
                  </a:ext>
                </a:extLst>
              </p:cNvPr>
              <p:cNvSpPr>
                <a:spLocks noEditPoints="1"/>
              </p:cNvSpPr>
              <p:nvPr/>
            </p:nvSpPr>
            <p:spPr bwMode="auto">
              <a:xfrm>
                <a:off x="11786" y="4853"/>
                <a:ext cx="745" cy="5472"/>
              </a:xfrm>
              <a:custGeom>
                <a:avLst/>
                <a:gdLst>
                  <a:gd name="T0" fmla="*/ 394 w 394"/>
                  <a:gd name="T1" fmla="*/ 197 h 2893"/>
                  <a:gd name="T2" fmla="*/ 197 w 394"/>
                  <a:gd name="T3" fmla="*/ 0 h 2893"/>
                  <a:gd name="T4" fmla="*/ 0 w 394"/>
                  <a:gd name="T5" fmla="*/ 197 h 2893"/>
                  <a:gd name="T6" fmla="*/ 159 w 394"/>
                  <a:gd name="T7" fmla="*/ 390 h 2893"/>
                  <a:gd name="T8" fmla="*/ 159 w 394"/>
                  <a:gd name="T9" fmla="*/ 2893 h 2893"/>
                  <a:gd name="T10" fmla="*/ 235 w 394"/>
                  <a:gd name="T11" fmla="*/ 2893 h 2893"/>
                  <a:gd name="T12" fmla="*/ 235 w 394"/>
                  <a:gd name="T13" fmla="*/ 390 h 2893"/>
                  <a:gd name="T14" fmla="*/ 394 w 394"/>
                  <a:gd name="T15" fmla="*/ 197 h 2893"/>
                  <a:gd name="T16" fmla="*/ 197 w 394"/>
                  <a:gd name="T17" fmla="*/ 317 h 2893"/>
                  <a:gd name="T18" fmla="*/ 76 w 394"/>
                  <a:gd name="T19" fmla="*/ 197 h 2893"/>
                  <a:gd name="T20" fmla="*/ 197 w 394"/>
                  <a:gd name="T21" fmla="*/ 76 h 2893"/>
                  <a:gd name="T22" fmla="*/ 318 w 394"/>
                  <a:gd name="T23" fmla="*/ 197 h 2893"/>
                  <a:gd name="T24" fmla="*/ 197 w 394"/>
                  <a:gd name="T25" fmla="*/ 317 h 2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4" h="2893">
                    <a:moveTo>
                      <a:pt x="394" y="197"/>
                    </a:moveTo>
                    <a:cubicBezTo>
                      <a:pt x="394" y="88"/>
                      <a:pt x="305" y="0"/>
                      <a:pt x="197" y="0"/>
                    </a:cubicBezTo>
                    <a:cubicBezTo>
                      <a:pt x="89" y="0"/>
                      <a:pt x="0" y="88"/>
                      <a:pt x="0" y="197"/>
                    </a:cubicBezTo>
                    <a:cubicBezTo>
                      <a:pt x="0" y="292"/>
                      <a:pt x="69" y="372"/>
                      <a:pt x="159" y="390"/>
                    </a:cubicBezTo>
                    <a:cubicBezTo>
                      <a:pt x="159" y="2893"/>
                      <a:pt x="159" y="2893"/>
                      <a:pt x="159" y="2893"/>
                    </a:cubicBezTo>
                    <a:cubicBezTo>
                      <a:pt x="235" y="2893"/>
                      <a:pt x="235" y="2893"/>
                      <a:pt x="235" y="2893"/>
                    </a:cubicBezTo>
                    <a:cubicBezTo>
                      <a:pt x="235" y="390"/>
                      <a:pt x="235" y="390"/>
                      <a:pt x="235" y="390"/>
                    </a:cubicBezTo>
                    <a:cubicBezTo>
                      <a:pt x="325" y="372"/>
                      <a:pt x="394" y="292"/>
                      <a:pt x="394" y="197"/>
                    </a:cubicBezTo>
                    <a:close/>
                    <a:moveTo>
                      <a:pt x="197" y="317"/>
                    </a:moveTo>
                    <a:cubicBezTo>
                      <a:pt x="130" y="317"/>
                      <a:pt x="76" y="263"/>
                      <a:pt x="76" y="197"/>
                    </a:cubicBezTo>
                    <a:cubicBezTo>
                      <a:pt x="76" y="130"/>
                      <a:pt x="130" y="76"/>
                      <a:pt x="197" y="76"/>
                    </a:cubicBezTo>
                    <a:cubicBezTo>
                      <a:pt x="263" y="76"/>
                      <a:pt x="318" y="130"/>
                      <a:pt x="318" y="197"/>
                    </a:cubicBezTo>
                    <a:cubicBezTo>
                      <a:pt x="318" y="263"/>
                      <a:pt x="263" y="317"/>
                      <a:pt x="197" y="3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342831" rtl="0" eaLnBrk="1" fontAlgn="auto" latinLnBrk="0" hangingPunct="1">
                  <a:lnSpc>
                    <a:spcPct val="100000"/>
                  </a:lnSpc>
                  <a:spcBef>
                    <a:spcPts val="0"/>
                  </a:spcBef>
                  <a:spcAft>
                    <a:spcPts val="0"/>
                  </a:spcAft>
                  <a:buClrTx/>
                  <a:buSzTx/>
                  <a:buFontTx/>
                  <a:buNone/>
                  <a:tabLst/>
                  <a:defRPr/>
                </a:pPr>
                <a:endParaRPr kumimoji="0" lang="uk-UA" sz="675" b="0" i="0" u="none" strike="noStrike" kern="1200" cap="none" spc="0" normalizeH="0" baseline="0" noProof="0">
                  <a:ln>
                    <a:noFill/>
                  </a:ln>
                  <a:solidFill>
                    <a:srgbClr val="000000"/>
                  </a:solidFill>
                  <a:effectLst/>
                  <a:uLnTx/>
                  <a:uFillTx/>
                  <a:latin typeface="IBM Plex Sans"/>
                  <a:ea typeface="+mn-ea"/>
                  <a:cs typeface="+mn-cs"/>
                </a:endParaRPr>
              </a:p>
            </p:txBody>
          </p:sp>
          <p:sp>
            <p:nvSpPr>
              <p:cNvPr id="17" name="Freeform 17">
                <a:extLst>
                  <a:ext uri="{FF2B5EF4-FFF2-40B4-BE49-F238E27FC236}">
                    <a16:creationId xmlns:a16="http://schemas.microsoft.com/office/drawing/2014/main" id="{B0AF65F2-B143-C431-046C-D634071690F6}"/>
                  </a:ext>
                </a:extLst>
              </p:cNvPr>
              <p:cNvSpPr>
                <a:spLocks noEditPoints="1"/>
              </p:cNvSpPr>
              <p:nvPr/>
            </p:nvSpPr>
            <p:spPr bwMode="auto">
              <a:xfrm>
                <a:off x="12486" y="8454"/>
                <a:ext cx="1044" cy="1871"/>
              </a:xfrm>
              <a:custGeom>
                <a:avLst/>
                <a:gdLst>
                  <a:gd name="T0" fmla="*/ 356 w 552"/>
                  <a:gd name="T1" fmla="*/ 0 h 989"/>
                  <a:gd name="T2" fmla="*/ 159 w 552"/>
                  <a:gd name="T3" fmla="*/ 196 h 989"/>
                  <a:gd name="T4" fmla="*/ 182 w 552"/>
                  <a:gd name="T5" fmla="*/ 288 h 989"/>
                  <a:gd name="T6" fmla="*/ 0 w 552"/>
                  <a:gd name="T7" fmla="*/ 443 h 989"/>
                  <a:gd name="T8" fmla="*/ 0 w 552"/>
                  <a:gd name="T9" fmla="*/ 989 h 989"/>
                  <a:gd name="T10" fmla="*/ 77 w 552"/>
                  <a:gd name="T11" fmla="*/ 989 h 989"/>
                  <a:gd name="T12" fmla="*/ 77 w 552"/>
                  <a:gd name="T13" fmla="*/ 478 h 989"/>
                  <a:gd name="T14" fmla="*/ 229 w 552"/>
                  <a:gd name="T15" fmla="*/ 347 h 989"/>
                  <a:gd name="T16" fmla="*/ 356 w 552"/>
                  <a:gd name="T17" fmla="*/ 393 h 989"/>
                  <a:gd name="T18" fmla="*/ 552 w 552"/>
                  <a:gd name="T19" fmla="*/ 196 h 989"/>
                  <a:gd name="T20" fmla="*/ 356 w 552"/>
                  <a:gd name="T21" fmla="*/ 0 h 989"/>
                  <a:gd name="T22" fmla="*/ 356 w 552"/>
                  <a:gd name="T23" fmla="*/ 317 h 989"/>
                  <a:gd name="T24" fmla="*/ 235 w 552"/>
                  <a:gd name="T25" fmla="*/ 196 h 989"/>
                  <a:gd name="T26" fmla="*/ 356 w 552"/>
                  <a:gd name="T27" fmla="*/ 76 h 989"/>
                  <a:gd name="T28" fmla="*/ 476 w 552"/>
                  <a:gd name="T29" fmla="*/ 196 h 989"/>
                  <a:gd name="T30" fmla="*/ 356 w 552"/>
                  <a:gd name="T31" fmla="*/ 317 h 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2" h="989">
                    <a:moveTo>
                      <a:pt x="356" y="0"/>
                    </a:moveTo>
                    <a:cubicBezTo>
                      <a:pt x="247" y="0"/>
                      <a:pt x="159" y="88"/>
                      <a:pt x="159" y="196"/>
                    </a:cubicBezTo>
                    <a:cubicBezTo>
                      <a:pt x="159" y="229"/>
                      <a:pt x="167" y="260"/>
                      <a:pt x="182" y="288"/>
                    </a:cubicBezTo>
                    <a:cubicBezTo>
                      <a:pt x="0" y="443"/>
                      <a:pt x="0" y="443"/>
                      <a:pt x="0" y="443"/>
                    </a:cubicBezTo>
                    <a:cubicBezTo>
                      <a:pt x="0" y="989"/>
                      <a:pt x="0" y="989"/>
                      <a:pt x="0" y="989"/>
                    </a:cubicBezTo>
                    <a:cubicBezTo>
                      <a:pt x="77" y="989"/>
                      <a:pt x="77" y="989"/>
                      <a:pt x="77" y="989"/>
                    </a:cubicBezTo>
                    <a:cubicBezTo>
                      <a:pt x="77" y="478"/>
                      <a:pt x="77" y="478"/>
                      <a:pt x="77" y="478"/>
                    </a:cubicBezTo>
                    <a:cubicBezTo>
                      <a:pt x="229" y="347"/>
                      <a:pt x="229" y="347"/>
                      <a:pt x="229" y="347"/>
                    </a:cubicBezTo>
                    <a:cubicBezTo>
                      <a:pt x="264" y="376"/>
                      <a:pt x="308" y="393"/>
                      <a:pt x="356" y="393"/>
                    </a:cubicBezTo>
                    <a:cubicBezTo>
                      <a:pt x="464" y="393"/>
                      <a:pt x="552" y="305"/>
                      <a:pt x="552" y="196"/>
                    </a:cubicBezTo>
                    <a:cubicBezTo>
                      <a:pt x="552" y="88"/>
                      <a:pt x="464" y="0"/>
                      <a:pt x="356" y="0"/>
                    </a:cubicBezTo>
                    <a:close/>
                    <a:moveTo>
                      <a:pt x="356" y="317"/>
                    </a:moveTo>
                    <a:cubicBezTo>
                      <a:pt x="289" y="317"/>
                      <a:pt x="235" y="263"/>
                      <a:pt x="235" y="196"/>
                    </a:cubicBezTo>
                    <a:cubicBezTo>
                      <a:pt x="235" y="130"/>
                      <a:pt x="289" y="76"/>
                      <a:pt x="356" y="76"/>
                    </a:cubicBezTo>
                    <a:cubicBezTo>
                      <a:pt x="422" y="76"/>
                      <a:pt x="476" y="130"/>
                      <a:pt x="476" y="196"/>
                    </a:cubicBezTo>
                    <a:cubicBezTo>
                      <a:pt x="476" y="263"/>
                      <a:pt x="422" y="317"/>
                      <a:pt x="356" y="3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342831" rtl="0" eaLnBrk="1" fontAlgn="auto" latinLnBrk="0" hangingPunct="1">
                  <a:lnSpc>
                    <a:spcPct val="100000"/>
                  </a:lnSpc>
                  <a:spcBef>
                    <a:spcPts val="0"/>
                  </a:spcBef>
                  <a:spcAft>
                    <a:spcPts val="0"/>
                  </a:spcAft>
                  <a:buClrTx/>
                  <a:buSzTx/>
                  <a:buFontTx/>
                  <a:buNone/>
                  <a:tabLst/>
                  <a:defRPr/>
                </a:pPr>
                <a:endParaRPr kumimoji="0" lang="uk-UA" sz="675" b="0" i="0" u="none" strike="noStrike" kern="1200" cap="none" spc="0" normalizeH="0" baseline="0" noProof="0">
                  <a:ln>
                    <a:noFill/>
                  </a:ln>
                  <a:solidFill>
                    <a:srgbClr val="000000"/>
                  </a:solidFill>
                  <a:effectLst/>
                  <a:uLnTx/>
                  <a:uFillTx/>
                  <a:latin typeface="IBM Plex Sans"/>
                  <a:ea typeface="+mn-ea"/>
                  <a:cs typeface="+mn-cs"/>
                </a:endParaRPr>
              </a:p>
            </p:txBody>
          </p:sp>
          <p:sp>
            <p:nvSpPr>
              <p:cNvPr id="18" name="Freeform 18">
                <a:extLst>
                  <a:ext uri="{FF2B5EF4-FFF2-40B4-BE49-F238E27FC236}">
                    <a16:creationId xmlns:a16="http://schemas.microsoft.com/office/drawing/2014/main" id="{51680746-1BA1-4C9F-89B2-982AB14033D6}"/>
                  </a:ext>
                </a:extLst>
              </p:cNvPr>
              <p:cNvSpPr>
                <a:spLocks noEditPoints="1"/>
              </p:cNvSpPr>
              <p:nvPr/>
            </p:nvSpPr>
            <p:spPr bwMode="auto">
              <a:xfrm>
                <a:off x="12486" y="6453"/>
                <a:ext cx="1144" cy="2272"/>
              </a:xfrm>
              <a:custGeom>
                <a:avLst/>
                <a:gdLst>
                  <a:gd name="T0" fmla="*/ 409 w 605"/>
                  <a:gd name="T1" fmla="*/ 0 h 1201"/>
                  <a:gd name="T2" fmla="*/ 212 w 605"/>
                  <a:gd name="T3" fmla="*/ 197 h 1201"/>
                  <a:gd name="T4" fmla="*/ 224 w 605"/>
                  <a:gd name="T5" fmla="*/ 264 h 1201"/>
                  <a:gd name="T6" fmla="*/ 0 w 605"/>
                  <a:gd name="T7" fmla="*/ 443 h 1201"/>
                  <a:gd name="T8" fmla="*/ 0 w 605"/>
                  <a:gd name="T9" fmla="*/ 1201 h 1201"/>
                  <a:gd name="T10" fmla="*/ 77 w 605"/>
                  <a:gd name="T11" fmla="*/ 1201 h 1201"/>
                  <a:gd name="T12" fmla="*/ 77 w 605"/>
                  <a:gd name="T13" fmla="*/ 479 h 1201"/>
                  <a:gd name="T14" fmla="*/ 264 w 605"/>
                  <a:gd name="T15" fmla="*/ 330 h 1201"/>
                  <a:gd name="T16" fmla="*/ 409 w 605"/>
                  <a:gd name="T17" fmla="*/ 394 h 1201"/>
                  <a:gd name="T18" fmla="*/ 605 w 605"/>
                  <a:gd name="T19" fmla="*/ 197 h 1201"/>
                  <a:gd name="T20" fmla="*/ 409 w 605"/>
                  <a:gd name="T21" fmla="*/ 0 h 1201"/>
                  <a:gd name="T22" fmla="*/ 409 w 605"/>
                  <a:gd name="T23" fmla="*/ 317 h 1201"/>
                  <a:gd name="T24" fmla="*/ 288 w 605"/>
                  <a:gd name="T25" fmla="*/ 197 h 1201"/>
                  <a:gd name="T26" fmla="*/ 409 w 605"/>
                  <a:gd name="T27" fmla="*/ 76 h 1201"/>
                  <a:gd name="T28" fmla="*/ 529 w 605"/>
                  <a:gd name="T29" fmla="*/ 197 h 1201"/>
                  <a:gd name="T30" fmla="*/ 409 w 605"/>
                  <a:gd name="T31" fmla="*/ 317 h 1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5" h="1201">
                    <a:moveTo>
                      <a:pt x="409" y="0"/>
                    </a:moveTo>
                    <a:cubicBezTo>
                      <a:pt x="300" y="0"/>
                      <a:pt x="212" y="88"/>
                      <a:pt x="212" y="197"/>
                    </a:cubicBezTo>
                    <a:cubicBezTo>
                      <a:pt x="212" y="220"/>
                      <a:pt x="216" y="243"/>
                      <a:pt x="224" y="264"/>
                    </a:cubicBezTo>
                    <a:cubicBezTo>
                      <a:pt x="0" y="443"/>
                      <a:pt x="0" y="443"/>
                      <a:pt x="0" y="443"/>
                    </a:cubicBezTo>
                    <a:cubicBezTo>
                      <a:pt x="0" y="1201"/>
                      <a:pt x="0" y="1201"/>
                      <a:pt x="0" y="1201"/>
                    </a:cubicBezTo>
                    <a:cubicBezTo>
                      <a:pt x="77" y="1201"/>
                      <a:pt x="77" y="1201"/>
                      <a:pt x="77" y="1201"/>
                    </a:cubicBezTo>
                    <a:cubicBezTo>
                      <a:pt x="77" y="479"/>
                      <a:pt x="77" y="479"/>
                      <a:pt x="77" y="479"/>
                    </a:cubicBezTo>
                    <a:cubicBezTo>
                      <a:pt x="264" y="330"/>
                      <a:pt x="264" y="330"/>
                      <a:pt x="264" y="330"/>
                    </a:cubicBezTo>
                    <a:cubicBezTo>
                      <a:pt x="300" y="369"/>
                      <a:pt x="351" y="394"/>
                      <a:pt x="409" y="394"/>
                    </a:cubicBezTo>
                    <a:cubicBezTo>
                      <a:pt x="517" y="394"/>
                      <a:pt x="605" y="305"/>
                      <a:pt x="605" y="197"/>
                    </a:cubicBezTo>
                    <a:cubicBezTo>
                      <a:pt x="605" y="88"/>
                      <a:pt x="517" y="0"/>
                      <a:pt x="409" y="0"/>
                    </a:cubicBezTo>
                    <a:close/>
                    <a:moveTo>
                      <a:pt x="409" y="317"/>
                    </a:moveTo>
                    <a:cubicBezTo>
                      <a:pt x="342" y="317"/>
                      <a:pt x="288" y="263"/>
                      <a:pt x="288" y="197"/>
                    </a:cubicBezTo>
                    <a:cubicBezTo>
                      <a:pt x="288" y="130"/>
                      <a:pt x="342" y="76"/>
                      <a:pt x="409" y="76"/>
                    </a:cubicBezTo>
                    <a:cubicBezTo>
                      <a:pt x="475" y="76"/>
                      <a:pt x="529" y="130"/>
                      <a:pt x="529" y="197"/>
                    </a:cubicBezTo>
                    <a:cubicBezTo>
                      <a:pt x="529" y="263"/>
                      <a:pt x="475" y="317"/>
                      <a:pt x="409" y="3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342831" rtl="0" eaLnBrk="1" fontAlgn="auto" latinLnBrk="0" hangingPunct="1">
                  <a:lnSpc>
                    <a:spcPct val="100000"/>
                  </a:lnSpc>
                  <a:spcBef>
                    <a:spcPts val="0"/>
                  </a:spcBef>
                  <a:spcAft>
                    <a:spcPts val="0"/>
                  </a:spcAft>
                  <a:buClrTx/>
                  <a:buSzTx/>
                  <a:buFontTx/>
                  <a:buNone/>
                  <a:tabLst/>
                  <a:defRPr/>
                </a:pPr>
                <a:endParaRPr kumimoji="0" lang="uk-UA" sz="675" b="0" i="0" u="none" strike="noStrike" kern="1200" cap="none" spc="0" normalizeH="0" baseline="0" noProof="0">
                  <a:ln>
                    <a:noFill/>
                  </a:ln>
                  <a:solidFill>
                    <a:srgbClr val="000000"/>
                  </a:solidFill>
                  <a:effectLst/>
                  <a:uLnTx/>
                  <a:uFillTx/>
                  <a:latin typeface="IBM Plex Sans"/>
                  <a:ea typeface="+mn-ea"/>
                  <a:cs typeface="+mn-cs"/>
                </a:endParaRPr>
              </a:p>
            </p:txBody>
          </p:sp>
          <p:sp>
            <p:nvSpPr>
              <p:cNvPr id="19" name="Freeform 19">
                <a:extLst>
                  <a:ext uri="{FF2B5EF4-FFF2-40B4-BE49-F238E27FC236}">
                    <a16:creationId xmlns:a16="http://schemas.microsoft.com/office/drawing/2014/main" id="{7B8460C3-DF07-EEAA-6C0E-7D8F3CE54596}"/>
                  </a:ext>
                </a:extLst>
              </p:cNvPr>
              <p:cNvSpPr>
                <a:spLocks/>
              </p:cNvSpPr>
              <p:nvPr/>
            </p:nvSpPr>
            <p:spPr bwMode="auto">
              <a:xfrm>
                <a:off x="8996" y="4253"/>
                <a:ext cx="5434" cy="6072"/>
              </a:xfrm>
              <a:custGeom>
                <a:avLst/>
                <a:gdLst>
                  <a:gd name="T0" fmla="*/ 2506 w 2873"/>
                  <a:gd name="T1" fmla="*/ 367 h 3210"/>
                  <a:gd name="T2" fmla="*/ 1619 w 2873"/>
                  <a:gd name="T3" fmla="*/ 0 h 3210"/>
                  <a:gd name="T4" fmla="*/ 732 w 2873"/>
                  <a:gd name="T5" fmla="*/ 367 h 3210"/>
                  <a:gd name="T6" fmla="*/ 365 w 2873"/>
                  <a:gd name="T7" fmla="*/ 1244 h 3210"/>
                  <a:gd name="T8" fmla="*/ 23 w 2873"/>
                  <a:gd name="T9" fmla="*/ 1876 h 3210"/>
                  <a:gd name="T10" fmla="*/ 23 w 2873"/>
                  <a:gd name="T11" fmla="*/ 1877 h 3210"/>
                  <a:gd name="T12" fmla="*/ 29 w 2873"/>
                  <a:gd name="T13" fmla="*/ 2017 h 3210"/>
                  <a:gd name="T14" fmla="*/ 151 w 2873"/>
                  <a:gd name="T15" fmla="*/ 2085 h 3210"/>
                  <a:gd name="T16" fmla="*/ 365 w 2873"/>
                  <a:gd name="T17" fmla="*/ 2085 h 3210"/>
                  <a:gd name="T18" fmla="*/ 365 w 2873"/>
                  <a:gd name="T19" fmla="*/ 2364 h 3210"/>
                  <a:gd name="T20" fmla="*/ 365 w 2873"/>
                  <a:gd name="T21" fmla="*/ 2364 h 3210"/>
                  <a:gd name="T22" fmla="*/ 436 w 2873"/>
                  <a:gd name="T23" fmla="*/ 2630 h 3210"/>
                  <a:gd name="T24" fmla="*/ 618 w 2873"/>
                  <a:gd name="T25" fmla="*/ 2843 h 3210"/>
                  <a:gd name="T26" fmla="*/ 1105 w 2873"/>
                  <a:gd name="T27" fmla="*/ 3036 h 3210"/>
                  <a:gd name="T28" fmla="*/ 1105 w 2873"/>
                  <a:gd name="T29" fmla="*/ 3210 h 3210"/>
                  <a:gd name="T30" fmla="*/ 1181 w 2873"/>
                  <a:gd name="T31" fmla="*/ 3210 h 3210"/>
                  <a:gd name="T32" fmla="*/ 1181 w 2873"/>
                  <a:gd name="T33" fmla="*/ 2961 h 3210"/>
                  <a:gd name="T34" fmla="*/ 1143 w 2873"/>
                  <a:gd name="T35" fmla="*/ 2961 h 3210"/>
                  <a:gd name="T36" fmla="*/ 666 w 2873"/>
                  <a:gd name="T37" fmla="*/ 2783 h 3210"/>
                  <a:gd name="T38" fmla="*/ 441 w 2873"/>
                  <a:gd name="T39" fmla="*/ 2364 h 3210"/>
                  <a:gd name="T40" fmla="*/ 441 w 2873"/>
                  <a:gd name="T41" fmla="*/ 2364 h 3210"/>
                  <a:gd name="T42" fmla="*/ 441 w 2873"/>
                  <a:gd name="T43" fmla="*/ 2047 h 3210"/>
                  <a:gd name="T44" fmla="*/ 403 w 2873"/>
                  <a:gd name="T45" fmla="*/ 2009 h 3210"/>
                  <a:gd name="T46" fmla="*/ 151 w 2873"/>
                  <a:gd name="T47" fmla="*/ 2009 h 3210"/>
                  <a:gd name="T48" fmla="*/ 94 w 2873"/>
                  <a:gd name="T49" fmla="*/ 1977 h 3210"/>
                  <a:gd name="T50" fmla="*/ 90 w 2873"/>
                  <a:gd name="T51" fmla="*/ 1912 h 3210"/>
                  <a:gd name="T52" fmla="*/ 437 w 2873"/>
                  <a:gd name="T53" fmla="*/ 1272 h 3210"/>
                  <a:gd name="T54" fmla="*/ 441 w 2873"/>
                  <a:gd name="T55" fmla="*/ 1254 h 3210"/>
                  <a:gd name="T56" fmla="*/ 1619 w 2873"/>
                  <a:gd name="T57" fmla="*/ 76 h 3210"/>
                  <a:gd name="T58" fmla="*/ 2797 w 2873"/>
                  <a:gd name="T59" fmla="*/ 1254 h 3210"/>
                  <a:gd name="T60" fmla="*/ 2490 w 2873"/>
                  <a:gd name="T61" fmla="*/ 2047 h 3210"/>
                  <a:gd name="T62" fmla="*/ 2480 w 2873"/>
                  <a:gd name="T63" fmla="*/ 2073 h 3210"/>
                  <a:gd name="T64" fmla="*/ 2480 w 2873"/>
                  <a:gd name="T65" fmla="*/ 3210 h 3210"/>
                  <a:gd name="T66" fmla="*/ 2556 w 2873"/>
                  <a:gd name="T67" fmla="*/ 3210 h 3210"/>
                  <a:gd name="T68" fmla="*/ 2556 w 2873"/>
                  <a:gd name="T69" fmla="*/ 2088 h 3210"/>
                  <a:gd name="T70" fmla="*/ 2873 w 2873"/>
                  <a:gd name="T71" fmla="*/ 1254 h 3210"/>
                  <a:gd name="T72" fmla="*/ 2506 w 2873"/>
                  <a:gd name="T73" fmla="*/ 367 h 3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873" h="3210">
                    <a:moveTo>
                      <a:pt x="2506" y="367"/>
                    </a:moveTo>
                    <a:cubicBezTo>
                      <a:pt x="2269" y="130"/>
                      <a:pt x="1954" y="0"/>
                      <a:pt x="1619" y="0"/>
                    </a:cubicBezTo>
                    <a:cubicBezTo>
                      <a:pt x="1284" y="0"/>
                      <a:pt x="969" y="130"/>
                      <a:pt x="732" y="367"/>
                    </a:cubicBezTo>
                    <a:cubicBezTo>
                      <a:pt x="498" y="602"/>
                      <a:pt x="367" y="913"/>
                      <a:pt x="365" y="1244"/>
                    </a:cubicBezTo>
                    <a:cubicBezTo>
                      <a:pt x="23" y="1876"/>
                      <a:pt x="23" y="1876"/>
                      <a:pt x="23" y="1876"/>
                    </a:cubicBezTo>
                    <a:cubicBezTo>
                      <a:pt x="23" y="1876"/>
                      <a:pt x="23" y="1877"/>
                      <a:pt x="23" y="1877"/>
                    </a:cubicBezTo>
                    <a:cubicBezTo>
                      <a:pt x="0" y="1922"/>
                      <a:pt x="2" y="1974"/>
                      <a:pt x="29" y="2017"/>
                    </a:cubicBezTo>
                    <a:cubicBezTo>
                      <a:pt x="55" y="2060"/>
                      <a:pt x="101" y="2085"/>
                      <a:pt x="151" y="2085"/>
                    </a:cubicBezTo>
                    <a:cubicBezTo>
                      <a:pt x="365" y="2085"/>
                      <a:pt x="365" y="2085"/>
                      <a:pt x="365" y="2085"/>
                    </a:cubicBezTo>
                    <a:cubicBezTo>
                      <a:pt x="365" y="2364"/>
                      <a:pt x="365" y="2364"/>
                      <a:pt x="365" y="2364"/>
                    </a:cubicBezTo>
                    <a:cubicBezTo>
                      <a:pt x="365" y="2364"/>
                      <a:pt x="365" y="2364"/>
                      <a:pt x="365" y="2364"/>
                    </a:cubicBezTo>
                    <a:cubicBezTo>
                      <a:pt x="365" y="2455"/>
                      <a:pt x="389" y="2545"/>
                      <a:pt x="436" y="2630"/>
                    </a:cubicBezTo>
                    <a:cubicBezTo>
                      <a:pt x="480" y="2708"/>
                      <a:pt x="541" y="2780"/>
                      <a:pt x="618" y="2843"/>
                    </a:cubicBezTo>
                    <a:cubicBezTo>
                      <a:pt x="757" y="2956"/>
                      <a:pt x="936" y="3026"/>
                      <a:pt x="1105" y="3036"/>
                    </a:cubicBezTo>
                    <a:cubicBezTo>
                      <a:pt x="1105" y="3210"/>
                      <a:pt x="1105" y="3210"/>
                      <a:pt x="1105" y="3210"/>
                    </a:cubicBezTo>
                    <a:cubicBezTo>
                      <a:pt x="1181" y="3210"/>
                      <a:pt x="1181" y="3210"/>
                      <a:pt x="1181" y="3210"/>
                    </a:cubicBezTo>
                    <a:cubicBezTo>
                      <a:pt x="1181" y="2961"/>
                      <a:pt x="1181" y="2961"/>
                      <a:pt x="1181" y="2961"/>
                    </a:cubicBezTo>
                    <a:cubicBezTo>
                      <a:pt x="1143" y="2961"/>
                      <a:pt x="1143" y="2961"/>
                      <a:pt x="1143" y="2961"/>
                    </a:cubicBezTo>
                    <a:cubicBezTo>
                      <a:pt x="981" y="2961"/>
                      <a:pt x="802" y="2895"/>
                      <a:pt x="666" y="2783"/>
                    </a:cubicBezTo>
                    <a:cubicBezTo>
                      <a:pt x="521" y="2666"/>
                      <a:pt x="441" y="2517"/>
                      <a:pt x="441" y="2364"/>
                    </a:cubicBezTo>
                    <a:cubicBezTo>
                      <a:pt x="441" y="2364"/>
                      <a:pt x="441" y="2364"/>
                      <a:pt x="441" y="2364"/>
                    </a:cubicBezTo>
                    <a:cubicBezTo>
                      <a:pt x="441" y="2047"/>
                      <a:pt x="441" y="2047"/>
                      <a:pt x="441" y="2047"/>
                    </a:cubicBezTo>
                    <a:cubicBezTo>
                      <a:pt x="441" y="2026"/>
                      <a:pt x="424" y="2009"/>
                      <a:pt x="403" y="2009"/>
                    </a:cubicBezTo>
                    <a:cubicBezTo>
                      <a:pt x="151" y="2009"/>
                      <a:pt x="151" y="2009"/>
                      <a:pt x="151" y="2009"/>
                    </a:cubicBezTo>
                    <a:cubicBezTo>
                      <a:pt x="127" y="2009"/>
                      <a:pt x="106" y="1997"/>
                      <a:pt x="94" y="1977"/>
                    </a:cubicBezTo>
                    <a:cubicBezTo>
                      <a:pt x="81" y="1957"/>
                      <a:pt x="80" y="1933"/>
                      <a:pt x="90" y="1912"/>
                    </a:cubicBezTo>
                    <a:cubicBezTo>
                      <a:pt x="437" y="1272"/>
                      <a:pt x="437" y="1272"/>
                      <a:pt x="437" y="1272"/>
                    </a:cubicBezTo>
                    <a:cubicBezTo>
                      <a:pt x="440" y="1267"/>
                      <a:pt x="441" y="1260"/>
                      <a:pt x="441" y="1254"/>
                    </a:cubicBezTo>
                    <a:cubicBezTo>
                      <a:pt x="441" y="605"/>
                      <a:pt x="970" y="76"/>
                      <a:pt x="1619" y="76"/>
                    </a:cubicBezTo>
                    <a:cubicBezTo>
                      <a:pt x="2269" y="76"/>
                      <a:pt x="2797" y="605"/>
                      <a:pt x="2797" y="1254"/>
                    </a:cubicBezTo>
                    <a:cubicBezTo>
                      <a:pt x="2797" y="1548"/>
                      <a:pt x="2688" y="1830"/>
                      <a:pt x="2490" y="2047"/>
                    </a:cubicBezTo>
                    <a:cubicBezTo>
                      <a:pt x="2484" y="2054"/>
                      <a:pt x="2480" y="2063"/>
                      <a:pt x="2480" y="2073"/>
                    </a:cubicBezTo>
                    <a:cubicBezTo>
                      <a:pt x="2480" y="3210"/>
                      <a:pt x="2480" y="3210"/>
                      <a:pt x="2480" y="3210"/>
                    </a:cubicBezTo>
                    <a:cubicBezTo>
                      <a:pt x="2556" y="3210"/>
                      <a:pt x="2556" y="3210"/>
                      <a:pt x="2556" y="3210"/>
                    </a:cubicBezTo>
                    <a:cubicBezTo>
                      <a:pt x="2556" y="2088"/>
                      <a:pt x="2556" y="2088"/>
                      <a:pt x="2556" y="2088"/>
                    </a:cubicBezTo>
                    <a:cubicBezTo>
                      <a:pt x="2761" y="1858"/>
                      <a:pt x="2873" y="1562"/>
                      <a:pt x="2873" y="1254"/>
                    </a:cubicBezTo>
                    <a:cubicBezTo>
                      <a:pt x="2873" y="919"/>
                      <a:pt x="2743" y="604"/>
                      <a:pt x="2506" y="3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342831" rtl="0" eaLnBrk="1" fontAlgn="auto" latinLnBrk="0" hangingPunct="1">
                  <a:lnSpc>
                    <a:spcPct val="100000"/>
                  </a:lnSpc>
                  <a:spcBef>
                    <a:spcPts val="0"/>
                  </a:spcBef>
                  <a:spcAft>
                    <a:spcPts val="0"/>
                  </a:spcAft>
                  <a:buClrTx/>
                  <a:buSzTx/>
                  <a:buFontTx/>
                  <a:buNone/>
                  <a:tabLst/>
                  <a:defRPr/>
                </a:pPr>
                <a:endParaRPr kumimoji="0" lang="uk-UA" sz="675" b="0" i="0" u="none" strike="noStrike" kern="1200" cap="none" spc="0" normalizeH="0" baseline="0" noProof="0">
                  <a:ln>
                    <a:noFill/>
                  </a:ln>
                  <a:solidFill>
                    <a:srgbClr val="000000"/>
                  </a:solidFill>
                  <a:effectLst/>
                  <a:uLnTx/>
                  <a:uFillTx/>
                  <a:latin typeface="IBM Plex Sans"/>
                  <a:ea typeface="+mn-ea"/>
                  <a:cs typeface="+mn-cs"/>
                </a:endParaRPr>
              </a:p>
            </p:txBody>
          </p:sp>
        </p:grpSp>
        <p:pic>
          <p:nvPicPr>
            <p:cNvPr id="12" name="Picture 11" descr="A group of people using laptops&#10;&#10;Description automatically generated">
              <a:extLst>
                <a:ext uri="{FF2B5EF4-FFF2-40B4-BE49-F238E27FC236}">
                  <a16:creationId xmlns:a16="http://schemas.microsoft.com/office/drawing/2014/main" id="{CE1E3EAD-CD89-D4C3-F656-DB3CF66C54B5}"/>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14749847" y="1666875"/>
              <a:ext cx="4998865" cy="5044326"/>
            </a:xfrm>
            <a:prstGeom prst="rect">
              <a:avLst/>
            </a:prstGeom>
          </p:spPr>
        </p:pic>
        <p:pic>
          <p:nvPicPr>
            <p:cNvPr id="13" name="Picture 12" descr="A person wearing glasses and a lanyard&#10;&#10;Description automatically generated">
              <a:extLst>
                <a:ext uri="{FF2B5EF4-FFF2-40B4-BE49-F238E27FC236}">
                  <a16:creationId xmlns:a16="http://schemas.microsoft.com/office/drawing/2014/main" id="{8993B2AB-27BA-285B-936D-B8B136531CE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9746297" y="6710404"/>
              <a:ext cx="2489359" cy="2410785"/>
            </a:xfrm>
            <a:prstGeom prst="rect">
              <a:avLst/>
            </a:prstGeom>
          </p:spPr>
        </p:pic>
      </p:grpSp>
      <p:sp>
        <p:nvSpPr>
          <p:cNvPr id="27" name="Title 1">
            <a:extLst>
              <a:ext uri="{FF2B5EF4-FFF2-40B4-BE49-F238E27FC236}">
                <a16:creationId xmlns:a16="http://schemas.microsoft.com/office/drawing/2014/main" id="{948DA9FB-7A60-03A2-30BF-33D13765360C}"/>
              </a:ext>
            </a:extLst>
          </p:cNvPr>
          <p:cNvSpPr>
            <a:spLocks noGrp="1"/>
          </p:cNvSpPr>
          <p:nvPr>
            <p:ph type="title"/>
          </p:nvPr>
        </p:nvSpPr>
        <p:spPr>
          <a:xfrm>
            <a:off x="288888" y="169655"/>
            <a:ext cx="5545750" cy="5828714"/>
          </a:xfrm>
        </p:spPr>
        <p:txBody>
          <a:bodyPr/>
          <a:lstStyle>
            <a:lvl1pPr>
              <a:lnSpc>
                <a:spcPct val="100000"/>
              </a:lnSpc>
              <a:defRPr sz="3199">
                <a:solidFill>
                  <a:schemeClr val="tx2"/>
                </a:solidFill>
              </a:defRPr>
            </a:lvl1pPr>
          </a:lstStyle>
          <a:p>
            <a:r>
              <a:rPr lang="en-US" dirty="0"/>
              <a:t>Click to edit Master title style</a:t>
            </a:r>
          </a:p>
        </p:txBody>
      </p:sp>
      <p:sp>
        <p:nvSpPr>
          <p:cNvPr id="29" name="Footer Placeholder 1">
            <a:extLst>
              <a:ext uri="{FF2B5EF4-FFF2-40B4-BE49-F238E27FC236}">
                <a16:creationId xmlns:a16="http://schemas.microsoft.com/office/drawing/2014/main" id="{CEE20336-CC8B-ADA8-185C-AE948726061E}"/>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744067141"/>
      </p:ext>
    </p:extLst>
  </p:cSld>
  <p:clrMapOvr>
    <a:masterClrMapping/>
  </p:clrMapOvr>
  <p:transition spd="med">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Image with margin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0C9F466-AC9D-B311-5655-93E326ED59B1}"/>
              </a:ext>
            </a:extLst>
          </p:cNvPr>
          <p:cNvSpPr>
            <a:spLocks noGrp="1"/>
          </p:cNvSpPr>
          <p:nvPr>
            <p:ph type="sldNum" sz="quarter" idx="10"/>
          </p:nvPr>
        </p:nvSpPr>
        <p:spPr>
          <a:xfrm>
            <a:off x="11770048" y="6452314"/>
            <a:ext cx="134652" cy="123111"/>
          </a:xfrm>
          <a:prstGeom prst="rect">
            <a:avLst/>
          </a:prstGeom>
        </p:spPr>
        <p:txBody>
          <a:bodyPr/>
          <a:lstStyle/>
          <a:p>
            <a:fld id="{86CB4B4D-7CA3-9044-876B-883B54F8677D}" type="slidenum">
              <a:rPr lang="en-US" smtClean="0"/>
              <a:t>‹#›</a:t>
            </a:fld>
            <a:endParaRPr lang="en-US"/>
          </a:p>
        </p:txBody>
      </p:sp>
      <p:sp>
        <p:nvSpPr>
          <p:cNvPr id="4" name="Picture Placeholder 3">
            <a:extLst>
              <a:ext uri="{FF2B5EF4-FFF2-40B4-BE49-F238E27FC236}">
                <a16:creationId xmlns:a16="http://schemas.microsoft.com/office/drawing/2014/main" id="{34239CCE-9A38-90E1-F860-FF40FBDA2409}"/>
              </a:ext>
            </a:extLst>
          </p:cNvPr>
          <p:cNvSpPr>
            <a:spLocks noGrp="1"/>
          </p:cNvSpPr>
          <p:nvPr>
            <p:ph type="pic" sz="quarter" idx="11" hasCustomPrompt="1"/>
          </p:nvPr>
        </p:nvSpPr>
        <p:spPr>
          <a:xfrm>
            <a:off x="284126" y="284957"/>
            <a:ext cx="11620574" cy="6290468"/>
          </a:xfrm>
          <a:solidFill>
            <a:srgbClr val="E0E0E0"/>
          </a:solidFill>
        </p:spPr>
        <p:txBody>
          <a:bodyPr anchor="ctr"/>
          <a:lstStyle>
            <a:lvl1pPr algn="ctr">
              <a:defRPr>
                <a:solidFill>
                  <a:schemeClr val="accent5"/>
                </a:solidFill>
              </a:defRPr>
            </a:lvl1pPr>
          </a:lstStyle>
          <a:p>
            <a:r>
              <a:rPr lang="en-US"/>
              <a:t>Place imagery here</a:t>
            </a:r>
          </a:p>
        </p:txBody>
      </p:sp>
    </p:spTree>
    <p:extLst>
      <p:ext uri="{BB962C8B-B14F-4D97-AF65-F5344CB8AC3E}">
        <p14:creationId xmlns:p14="http://schemas.microsoft.com/office/powerpoint/2010/main" val="457138034"/>
      </p:ext>
    </p:extLst>
  </p:cSld>
  <p:clrMapOvr>
    <a:masterClrMapping/>
  </p:clrMapOvr>
  <p:transition spd="med">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Widescreen imag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0C9F466-AC9D-B311-5655-93E326ED59B1}"/>
              </a:ext>
            </a:extLst>
          </p:cNvPr>
          <p:cNvSpPr>
            <a:spLocks noGrp="1"/>
          </p:cNvSpPr>
          <p:nvPr>
            <p:ph type="sldNum" sz="quarter" idx="10"/>
          </p:nvPr>
        </p:nvSpPr>
        <p:spPr>
          <a:xfrm>
            <a:off x="11770048" y="6452314"/>
            <a:ext cx="134652" cy="123111"/>
          </a:xfrm>
          <a:prstGeom prst="rect">
            <a:avLst/>
          </a:prstGeom>
        </p:spPr>
        <p:txBody>
          <a:bodyPr/>
          <a:lstStyle/>
          <a:p>
            <a:fld id="{86CB4B4D-7CA3-9044-876B-883B54F8677D}" type="slidenum">
              <a:rPr lang="en-US" smtClean="0"/>
              <a:t>‹#›</a:t>
            </a:fld>
            <a:endParaRPr lang="en-US"/>
          </a:p>
        </p:txBody>
      </p:sp>
      <p:sp>
        <p:nvSpPr>
          <p:cNvPr id="4" name="Picture Placeholder 3">
            <a:extLst>
              <a:ext uri="{FF2B5EF4-FFF2-40B4-BE49-F238E27FC236}">
                <a16:creationId xmlns:a16="http://schemas.microsoft.com/office/drawing/2014/main" id="{F6679120-DB81-97FD-CD5A-00DC1F5E6658}"/>
              </a:ext>
            </a:extLst>
          </p:cNvPr>
          <p:cNvSpPr>
            <a:spLocks noGrp="1"/>
          </p:cNvSpPr>
          <p:nvPr>
            <p:ph type="pic" sz="quarter" idx="11" hasCustomPrompt="1"/>
          </p:nvPr>
        </p:nvSpPr>
        <p:spPr>
          <a:xfrm>
            <a:off x="0" y="0"/>
            <a:ext cx="12192000" cy="6858000"/>
          </a:xfrm>
          <a:solidFill>
            <a:srgbClr val="E0E0E0"/>
          </a:solidFill>
        </p:spPr>
        <p:txBody>
          <a:bodyPr anchor="ctr"/>
          <a:lstStyle>
            <a:lvl1pPr algn="ctr">
              <a:defRPr>
                <a:solidFill>
                  <a:schemeClr val="accent5"/>
                </a:solidFill>
              </a:defRPr>
            </a:lvl1pPr>
          </a:lstStyle>
          <a:p>
            <a:r>
              <a:rPr lang="en-US"/>
              <a:t>Place imagery here</a:t>
            </a:r>
          </a:p>
        </p:txBody>
      </p:sp>
      <p:sp>
        <p:nvSpPr>
          <p:cNvPr id="5" name="Footer Placeholder 1">
            <a:extLst>
              <a:ext uri="{FF2B5EF4-FFF2-40B4-BE49-F238E27FC236}">
                <a16:creationId xmlns:a16="http://schemas.microsoft.com/office/drawing/2014/main" id="{F4BC1643-59D2-ABAC-0528-D7DF78C1B80F}"/>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192092373"/>
      </p:ext>
    </p:extLst>
  </p:cSld>
  <p:clrMapOvr>
    <a:masterClrMapping/>
  </p:clrMapOvr>
  <p:transition spd="med">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Image with margins, tex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0C9F466-AC9D-B311-5655-93E326ED59B1}"/>
              </a:ext>
            </a:extLst>
          </p:cNvPr>
          <p:cNvSpPr>
            <a:spLocks noGrp="1"/>
          </p:cNvSpPr>
          <p:nvPr>
            <p:ph type="sldNum" sz="quarter" idx="10"/>
          </p:nvPr>
        </p:nvSpPr>
        <p:spPr>
          <a:xfrm>
            <a:off x="11770048" y="6452314"/>
            <a:ext cx="134652" cy="123111"/>
          </a:xfrm>
          <a:prstGeom prst="rect">
            <a:avLst/>
          </a:prstGeom>
        </p:spPr>
        <p:txBody>
          <a:bodyPr/>
          <a:lstStyle/>
          <a:p>
            <a:fld id="{86CB4B4D-7CA3-9044-876B-883B54F8677D}" type="slidenum">
              <a:rPr lang="en-US" smtClean="0"/>
              <a:t>‹#›</a:t>
            </a:fld>
            <a:endParaRPr lang="en-US"/>
          </a:p>
        </p:txBody>
      </p:sp>
      <p:sp>
        <p:nvSpPr>
          <p:cNvPr id="4" name="Picture Placeholder 3">
            <a:extLst>
              <a:ext uri="{FF2B5EF4-FFF2-40B4-BE49-F238E27FC236}">
                <a16:creationId xmlns:a16="http://schemas.microsoft.com/office/drawing/2014/main" id="{34239CCE-9A38-90E1-F860-FF40FBDA2409}"/>
              </a:ext>
            </a:extLst>
          </p:cNvPr>
          <p:cNvSpPr>
            <a:spLocks noGrp="1"/>
          </p:cNvSpPr>
          <p:nvPr>
            <p:ph type="pic" sz="quarter" idx="11" hasCustomPrompt="1"/>
          </p:nvPr>
        </p:nvSpPr>
        <p:spPr>
          <a:xfrm>
            <a:off x="284126" y="284957"/>
            <a:ext cx="11620574" cy="6290468"/>
          </a:xfrm>
          <a:solidFill>
            <a:srgbClr val="E0E0E0"/>
          </a:solidFill>
        </p:spPr>
        <p:txBody>
          <a:bodyPr anchor="ctr"/>
          <a:lstStyle>
            <a:lvl1pPr algn="ctr">
              <a:defRPr>
                <a:solidFill>
                  <a:schemeClr val="accent5"/>
                </a:solidFill>
              </a:defRPr>
            </a:lvl1pPr>
          </a:lstStyle>
          <a:p>
            <a:r>
              <a:rPr lang="en-US"/>
              <a:t>Place imagery here</a:t>
            </a:r>
          </a:p>
        </p:txBody>
      </p:sp>
      <p:sp>
        <p:nvSpPr>
          <p:cNvPr id="2" name="Title 1">
            <a:extLst>
              <a:ext uri="{FF2B5EF4-FFF2-40B4-BE49-F238E27FC236}">
                <a16:creationId xmlns:a16="http://schemas.microsoft.com/office/drawing/2014/main" id="{CB993671-0ACB-A41F-EB8D-C4B133D4A4F9}"/>
              </a:ext>
            </a:extLst>
          </p:cNvPr>
          <p:cNvSpPr>
            <a:spLocks noGrp="1"/>
          </p:cNvSpPr>
          <p:nvPr>
            <p:ph type="title"/>
          </p:nvPr>
        </p:nvSpPr>
        <p:spPr>
          <a:xfrm>
            <a:off x="1523008" y="838200"/>
            <a:ext cx="9143603" cy="2308225"/>
          </a:xfrm>
        </p:spPr>
        <p:txBody>
          <a:bodyPr rIns="457200" anchor="b" anchorCtr="0"/>
          <a:lstStyle>
            <a:lvl1pPr algn="ctr">
              <a:lnSpc>
                <a:spcPct val="100000"/>
              </a:lnSpc>
              <a:defRPr>
                <a:solidFill>
                  <a:schemeClr val="tx2"/>
                </a:solidFill>
              </a:defRPr>
            </a:lvl1pPr>
          </a:lstStyle>
          <a:p>
            <a:r>
              <a:rPr lang="en-US" dirty="0"/>
              <a:t>Click to edit Master title style</a:t>
            </a:r>
          </a:p>
        </p:txBody>
      </p:sp>
      <p:sp>
        <p:nvSpPr>
          <p:cNvPr id="5" name="Text Placeholder 5">
            <a:extLst>
              <a:ext uri="{FF2B5EF4-FFF2-40B4-BE49-F238E27FC236}">
                <a16:creationId xmlns:a16="http://schemas.microsoft.com/office/drawing/2014/main" id="{6F114BFC-17E3-BD51-B7D5-36F2A7EEECE3}"/>
              </a:ext>
            </a:extLst>
          </p:cNvPr>
          <p:cNvSpPr>
            <a:spLocks noGrp="1"/>
          </p:cNvSpPr>
          <p:nvPr>
            <p:ph type="body" sz="quarter" idx="13"/>
          </p:nvPr>
        </p:nvSpPr>
        <p:spPr>
          <a:xfrm>
            <a:off x="1522636" y="3429000"/>
            <a:ext cx="9147427" cy="2527909"/>
          </a:xfrm>
        </p:spPr>
        <p:txBody>
          <a:bodyPr/>
          <a:lstStyle>
            <a:lvl1pPr algn="ctr">
              <a:lnSpc>
                <a:spcPct val="110000"/>
              </a:lnSpc>
              <a:spcBef>
                <a:spcPts val="0"/>
              </a:spcBef>
              <a:spcAft>
                <a:spcPts val="1800"/>
              </a:spcAft>
              <a:defRPr sz="1800">
                <a:solidFill>
                  <a:schemeClr val="tx1"/>
                </a:solidFill>
              </a:defRPr>
            </a:lvl1pPr>
            <a:lvl2pPr marL="127990" indent="-127990" algn="ctr">
              <a:lnSpc>
                <a:spcPct val="110000"/>
              </a:lnSpc>
              <a:spcBef>
                <a:spcPts val="0"/>
              </a:spcBef>
              <a:spcAft>
                <a:spcPts val="1800"/>
              </a:spcAft>
              <a:defRPr sz="1800">
                <a:solidFill>
                  <a:schemeClr val="tx1"/>
                </a:solidFill>
              </a:defRPr>
            </a:lvl2pPr>
            <a:lvl3pPr marL="255981" indent="-127990" algn="ctr">
              <a:lnSpc>
                <a:spcPct val="110000"/>
              </a:lnSpc>
              <a:spcBef>
                <a:spcPts val="0"/>
              </a:spcBef>
              <a:spcAft>
                <a:spcPts val="1800"/>
              </a:spcAft>
              <a:defRPr sz="1800">
                <a:solidFill>
                  <a:schemeClr val="tx1"/>
                </a:solidFill>
              </a:defRPr>
            </a:lvl3pPr>
            <a:lvl4pPr marL="383971" indent="-127990" algn="ctr">
              <a:lnSpc>
                <a:spcPct val="110000"/>
              </a:lnSpc>
              <a:spcBef>
                <a:spcPts val="0"/>
              </a:spcBef>
              <a:spcAft>
                <a:spcPts val="1800"/>
              </a:spcAft>
              <a:defRPr sz="1800">
                <a:solidFill>
                  <a:schemeClr val="tx1"/>
                </a:solidFill>
              </a:defRPr>
            </a:lvl4pPr>
            <a:lvl5pPr>
              <a:lnSpc>
                <a:spcPct val="110000"/>
              </a:lnSpc>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867181678"/>
      </p:ext>
    </p:extLst>
  </p:cSld>
  <p:clrMapOvr>
    <a:masterClrMapping/>
  </p:clrMapOvr>
  <p:transition spd="med">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Widescreen image, tex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0C9F466-AC9D-B311-5655-93E326ED59B1}"/>
              </a:ext>
            </a:extLst>
          </p:cNvPr>
          <p:cNvSpPr>
            <a:spLocks noGrp="1"/>
          </p:cNvSpPr>
          <p:nvPr>
            <p:ph type="sldNum" sz="quarter" idx="10"/>
          </p:nvPr>
        </p:nvSpPr>
        <p:spPr>
          <a:xfrm>
            <a:off x="11770048" y="6452314"/>
            <a:ext cx="134652" cy="123111"/>
          </a:xfrm>
          <a:prstGeom prst="rect">
            <a:avLst/>
          </a:prstGeom>
        </p:spPr>
        <p:txBody>
          <a:bodyPr/>
          <a:lstStyle/>
          <a:p>
            <a:fld id="{86CB4B4D-7CA3-9044-876B-883B54F8677D}" type="slidenum">
              <a:rPr lang="en-US" smtClean="0"/>
              <a:t>‹#›</a:t>
            </a:fld>
            <a:endParaRPr lang="en-US"/>
          </a:p>
        </p:txBody>
      </p:sp>
      <p:sp>
        <p:nvSpPr>
          <p:cNvPr id="4" name="Picture Placeholder 3">
            <a:extLst>
              <a:ext uri="{FF2B5EF4-FFF2-40B4-BE49-F238E27FC236}">
                <a16:creationId xmlns:a16="http://schemas.microsoft.com/office/drawing/2014/main" id="{F6679120-DB81-97FD-CD5A-00DC1F5E6658}"/>
              </a:ext>
            </a:extLst>
          </p:cNvPr>
          <p:cNvSpPr>
            <a:spLocks noGrp="1"/>
          </p:cNvSpPr>
          <p:nvPr>
            <p:ph type="pic" sz="quarter" idx="11" hasCustomPrompt="1"/>
          </p:nvPr>
        </p:nvSpPr>
        <p:spPr>
          <a:xfrm>
            <a:off x="0" y="0"/>
            <a:ext cx="12192000" cy="6858000"/>
          </a:xfrm>
          <a:solidFill>
            <a:srgbClr val="E0E0E0"/>
          </a:solidFill>
        </p:spPr>
        <p:txBody>
          <a:bodyPr anchor="ctr"/>
          <a:lstStyle>
            <a:lvl1pPr algn="ctr">
              <a:defRPr>
                <a:solidFill>
                  <a:schemeClr val="accent5"/>
                </a:solidFill>
              </a:defRPr>
            </a:lvl1pPr>
          </a:lstStyle>
          <a:p>
            <a:r>
              <a:rPr lang="en-US"/>
              <a:t>Place imagery here</a:t>
            </a:r>
          </a:p>
        </p:txBody>
      </p:sp>
      <p:sp>
        <p:nvSpPr>
          <p:cNvPr id="2" name="Title 1">
            <a:extLst>
              <a:ext uri="{FF2B5EF4-FFF2-40B4-BE49-F238E27FC236}">
                <a16:creationId xmlns:a16="http://schemas.microsoft.com/office/drawing/2014/main" id="{C582F951-674D-A629-8F1F-8EF9A721BA8B}"/>
              </a:ext>
            </a:extLst>
          </p:cNvPr>
          <p:cNvSpPr>
            <a:spLocks noGrp="1"/>
          </p:cNvSpPr>
          <p:nvPr>
            <p:ph type="title"/>
          </p:nvPr>
        </p:nvSpPr>
        <p:spPr>
          <a:xfrm>
            <a:off x="288887" y="838200"/>
            <a:ext cx="11611845" cy="2308225"/>
          </a:xfrm>
        </p:spPr>
        <p:txBody>
          <a:bodyPr rIns="457200" anchor="b" anchorCtr="0"/>
          <a:lstStyle>
            <a:lvl1pPr algn="ctr">
              <a:lnSpc>
                <a:spcPct val="100000"/>
              </a:lnSpc>
              <a:defRPr>
                <a:solidFill>
                  <a:schemeClr val="tx2"/>
                </a:solidFill>
              </a:defRPr>
            </a:lvl1pPr>
          </a:lstStyle>
          <a:p>
            <a:r>
              <a:rPr lang="en-US" dirty="0"/>
              <a:t>Click to edit Master title style</a:t>
            </a:r>
          </a:p>
        </p:txBody>
      </p:sp>
      <p:sp>
        <p:nvSpPr>
          <p:cNvPr id="7" name="Text Placeholder 5">
            <a:extLst>
              <a:ext uri="{FF2B5EF4-FFF2-40B4-BE49-F238E27FC236}">
                <a16:creationId xmlns:a16="http://schemas.microsoft.com/office/drawing/2014/main" id="{B5210FE1-708F-5D01-65BE-B09B012659C2}"/>
              </a:ext>
            </a:extLst>
          </p:cNvPr>
          <p:cNvSpPr>
            <a:spLocks noGrp="1"/>
          </p:cNvSpPr>
          <p:nvPr>
            <p:ph type="body" sz="quarter" idx="13"/>
          </p:nvPr>
        </p:nvSpPr>
        <p:spPr>
          <a:xfrm>
            <a:off x="287999" y="3429000"/>
            <a:ext cx="11616701" cy="2527909"/>
          </a:xfrm>
        </p:spPr>
        <p:txBody>
          <a:bodyPr/>
          <a:lstStyle>
            <a:lvl1pPr algn="ctr">
              <a:lnSpc>
                <a:spcPct val="110000"/>
              </a:lnSpc>
              <a:spcBef>
                <a:spcPts val="0"/>
              </a:spcBef>
              <a:spcAft>
                <a:spcPts val="1800"/>
              </a:spcAft>
              <a:defRPr sz="1800">
                <a:solidFill>
                  <a:schemeClr val="tx1"/>
                </a:solidFill>
              </a:defRPr>
            </a:lvl1pPr>
            <a:lvl2pPr marL="127990" indent="-127990" algn="ctr">
              <a:lnSpc>
                <a:spcPct val="110000"/>
              </a:lnSpc>
              <a:spcBef>
                <a:spcPts val="0"/>
              </a:spcBef>
              <a:spcAft>
                <a:spcPts val="1800"/>
              </a:spcAft>
              <a:defRPr sz="1800">
                <a:solidFill>
                  <a:schemeClr val="tx1"/>
                </a:solidFill>
              </a:defRPr>
            </a:lvl2pPr>
            <a:lvl3pPr marL="255981" indent="-127990" algn="ctr">
              <a:lnSpc>
                <a:spcPct val="110000"/>
              </a:lnSpc>
              <a:spcBef>
                <a:spcPts val="0"/>
              </a:spcBef>
              <a:spcAft>
                <a:spcPts val="1800"/>
              </a:spcAft>
              <a:defRPr sz="1800">
                <a:solidFill>
                  <a:schemeClr val="tx1"/>
                </a:solidFill>
              </a:defRPr>
            </a:lvl3pPr>
            <a:lvl4pPr marL="383971" indent="-127990" algn="ctr">
              <a:lnSpc>
                <a:spcPct val="110000"/>
              </a:lnSpc>
              <a:spcBef>
                <a:spcPts val="0"/>
              </a:spcBef>
              <a:spcAft>
                <a:spcPts val="1800"/>
              </a:spcAft>
              <a:defRPr sz="1800">
                <a:solidFill>
                  <a:schemeClr val="tx1"/>
                </a:solidFill>
              </a:defRPr>
            </a:lvl4pPr>
            <a:lvl5pPr>
              <a:lnSpc>
                <a:spcPct val="110000"/>
              </a:lnSpc>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Footer Placeholder 1">
            <a:extLst>
              <a:ext uri="{FF2B5EF4-FFF2-40B4-BE49-F238E27FC236}">
                <a16:creationId xmlns:a16="http://schemas.microsoft.com/office/drawing/2014/main" id="{2732D4F4-442B-9B8D-60D6-9CD8D60E6613}"/>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3587746301"/>
      </p:ext>
    </p:extLst>
  </p:cSld>
  <p:clrMapOvr>
    <a:masterClrMapping/>
  </p:clrMapOvr>
  <p:transition spd="med">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Widescreen image, big text, bottom call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0C9F466-AC9D-B311-5655-93E326ED59B1}"/>
              </a:ext>
            </a:extLst>
          </p:cNvPr>
          <p:cNvSpPr>
            <a:spLocks noGrp="1"/>
          </p:cNvSpPr>
          <p:nvPr>
            <p:ph type="sldNum" sz="quarter" idx="10"/>
          </p:nvPr>
        </p:nvSpPr>
        <p:spPr>
          <a:xfrm>
            <a:off x="11770048" y="6452314"/>
            <a:ext cx="134652" cy="123111"/>
          </a:xfrm>
          <a:prstGeom prst="rect">
            <a:avLst/>
          </a:prstGeom>
        </p:spPr>
        <p:txBody>
          <a:bodyPr/>
          <a:lstStyle/>
          <a:p>
            <a:fld id="{86CB4B4D-7CA3-9044-876B-883B54F8677D}" type="slidenum">
              <a:rPr lang="en-US" smtClean="0"/>
              <a:t>‹#›</a:t>
            </a:fld>
            <a:endParaRPr lang="en-US"/>
          </a:p>
        </p:txBody>
      </p:sp>
      <p:sp>
        <p:nvSpPr>
          <p:cNvPr id="4" name="Picture Placeholder 3">
            <a:extLst>
              <a:ext uri="{FF2B5EF4-FFF2-40B4-BE49-F238E27FC236}">
                <a16:creationId xmlns:a16="http://schemas.microsoft.com/office/drawing/2014/main" id="{F6679120-DB81-97FD-CD5A-00DC1F5E6658}"/>
              </a:ext>
            </a:extLst>
          </p:cNvPr>
          <p:cNvSpPr>
            <a:spLocks noGrp="1"/>
          </p:cNvSpPr>
          <p:nvPr>
            <p:ph type="pic" sz="quarter" idx="11" hasCustomPrompt="1"/>
          </p:nvPr>
        </p:nvSpPr>
        <p:spPr>
          <a:xfrm>
            <a:off x="0" y="0"/>
            <a:ext cx="12192000" cy="6858000"/>
          </a:xfrm>
          <a:solidFill>
            <a:srgbClr val="E0E0E0"/>
          </a:solidFill>
        </p:spPr>
        <p:txBody>
          <a:bodyPr anchor="ctr"/>
          <a:lstStyle>
            <a:lvl1pPr algn="ctr">
              <a:defRPr>
                <a:solidFill>
                  <a:schemeClr val="accent5"/>
                </a:solidFill>
              </a:defRPr>
            </a:lvl1pPr>
          </a:lstStyle>
          <a:p>
            <a:r>
              <a:rPr lang="en-US"/>
              <a:t>Place imagery here</a:t>
            </a:r>
          </a:p>
        </p:txBody>
      </p:sp>
      <p:sp>
        <p:nvSpPr>
          <p:cNvPr id="2" name="Title 1">
            <a:extLst>
              <a:ext uri="{FF2B5EF4-FFF2-40B4-BE49-F238E27FC236}">
                <a16:creationId xmlns:a16="http://schemas.microsoft.com/office/drawing/2014/main" id="{98D2AC99-2CAD-9FF7-4F8C-C017909110DF}"/>
              </a:ext>
            </a:extLst>
          </p:cNvPr>
          <p:cNvSpPr>
            <a:spLocks noGrp="1"/>
          </p:cNvSpPr>
          <p:nvPr>
            <p:ph type="title"/>
          </p:nvPr>
        </p:nvSpPr>
        <p:spPr>
          <a:xfrm>
            <a:off x="218416" y="160295"/>
            <a:ext cx="8569797" cy="3268705"/>
          </a:xfrm>
        </p:spPr>
        <p:txBody>
          <a:bodyPr/>
          <a:lstStyle>
            <a:lvl1pPr>
              <a:defRPr sz="8598" b="0" i="0">
                <a:solidFill>
                  <a:schemeClr val="tx2"/>
                </a:solidFill>
                <a:latin typeface="IBM Plex Sans ExtLt" panose="020B0303050203000203" pitchFamily="34" charset="0"/>
              </a:defRPr>
            </a:lvl1pPr>
          </a:lstStyle>
          <a:p>
            <a:r>
              <a:rPr lang="en-US" dirty="0"/>
              <a:t>Click to edit Master title style</a:t>
            </a:r>
          </a:p>
        </p:txBody>
      </p:sp>
      <p:sp>
        <p:nvSpPr>
          <p:cNvPr id="5" name="Text Placeholder 10">
            <a:extLst>
              <a:ext uri="{FF2B5EF4-FFF2-40B4-BE49-F238E27FC236}">
                <a16:creationId xmlns:a16="http://schemas.microsoft.com/office/drawing/2014/main" id="{E4FCB43A-01A2-2558-5780-F4751C87B686}"/>
              </a:ext>
            </a:extLst>
          </p:cNvPr>
          <p:cNvSpPr>
            <a:spLocks noGrp="1"/>
          </p:cNvSpPr>
          <p:nvPr>
            <p:ph type="body" sz="quarter" idx="14"/>
          </p:nvPr>
        </p:nvSpPr>
        <p:spPr>
          <a:xfrm>
            <a:off x="6380920" y="4286251"/>
            <a:ext cx="5522193" cy="1712119"/>
          </a:xfrm>
        </p:spPr>
        <p:txBody>
          <a:bodyPr/>
          <a:lstStyle>
            <a:lvl1pPr>
              <a:spcBef>
                <a:spcPts val="0"/>
              </a:spcBef>
              <a:spcAft>
                <a:spcPts val="600"/>
              </a:spcAft>
              <a:defRPr sz="1800">
                <a:solidFill>
                  <a:schemeClr val="tx1"/>
                </a:solidFill>
              </a:defRPr>
            </a:lvl1pPr>
            <a:lvl2pPr marL="127990" indent="-127990">
              <a:spcBef>
                <a:spcPts val="0"/>
              </a:spcBef>
              <a:spcAft>
                <a:spcPts val="600"/>
              </a:spcAft>
              <a:defRPr sz="1800">
                <a:solidFill>
                  <a:schemeClr val="tx1"/>
                </a:solidFill>
              </a:defRPr>
            </a:lvl2pPr>
            <a:lvl3pPr marL="255981" indent="-127990">
              <a:spcBef>
                <a:spcPts val="0"/>
              </a:spcBef>
              <a:spcAft>
                <a:spcPts val="600"/>
              </a:spcAft>
              <a:defRPr sz="1800">
                <a:solidFill>
                  <a:schemeClr val="tx1"/>
                </a:solidFill>
              </a:defRPr>
            </a:lvl3pPr>
            <a:lvl4pPr marL="383971" indent="-127990">
              <a:spcBef>
                <a:spcPts val="0"/>
              </a:spcBef>
              <a:spcAft>
                <a:spcPts val="600"/>
              </a:spcAft>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Footer Placeholder 1">
            <a:extLst>
              <a:ext uri="{FF2B5EF4-FFF2-40B4-BE49-F238E27FC236}">
                <a16:creationId xmlns:a16="http://schemas.microsoft.com/office/drawing/2014/main" id="{598D6CE8-F26C-9046-1DD1-CAFCF16F1CE1}"/>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745472105"/>
      </p:ext>
    </p:extLst>
  </p:cSld>
  <p:clrMapOvr>
    <a:masterClrMapping/>
  </p:clrMapOvr>
  <p:transition spd="med">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Left side text, cyan+whit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DF3BA29-E81F-2784-6F22-55C9D69D735C}"/>
              </a:ext>
            </a:extLst>
          </p:cNvPr>
          <p:cNvSpPr>
            <a:spLocks/>
          </p:cNvSpPr>
          <p:nvPr userDrawn="1"/>
        </p:nvSpPr>
        <p:spPr bwMode="auto">
          <a:xfrm>
            <a:off x="0" y="-1"/>
            <a:ext cx="3047604" cy="6858001"/>
          </a:xfrm>
          <a:prstGeom prst="rect">
            <a:avLst/>
          </a:prstGeom>
          <a:solidFill>
            <a:srgbClr val="E5F6FF"/>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60952" tIns="60952" rIns="60952" bIns="60952" numCol="1" rtlCol="0" anchor="t" anchorCtr="0" compatLnSpc="1">
            <a:prstTxWarp prst="textNoShape">
              <a:avLst/>
            </a:prstTxWarp>
          </a:bodyPr>
          <a:lstStyle/>
          <a:p>
            <a:pPr defTabSz="609463" fontAlgn="base">
              <a:spcBef>
                <a:spcPct val="0"/>
              </a:spcBef>
              <a:spcAft>
                <a:spcPct val="0"/>
              </a:spcAft>
            </a:pPr>
            <a:endParaRPr lang="en-US" sz="933">
              <a:solidFill>
                <a:schemeClr val="bg1"/>
              </a:solidFill>
            </a:endParaRPr>
          </a:p>
        </p:txBody>
      </p:sp>
      <p:sp>
        <p:nvSpPr>
          <p:cNvPr id="3" name="Slide Number Placeholder 2">
            <a:extLst>
              <a:ext uri="{FF2B5EF4-FFF2-40B4-BE49-F238E27FC236}">
                <a16:creationId xmlns:a16="http://schemas.microsoft.com/office/drawing/2014/main" id="{EFF199AD-99F5-8A31-D55D-6EA7FE65BF0B}"/>
              </a:ext>
            </a:extLst>
          </p:cNvPr>
          <p:cNvSpPr>
            <a:spLocks noGrp="1"/>
          </p:cNvSpPr>
          <p:nvPr>
            <p:ph type="sldNum" sz="quarter" idx="10"/>
          </p:nvPr>
        </p:nvSpPr>
        <p:spPr/>
        <p:txBody>
          <a:bodyPr/>
          <a:lstStyle/>
          <a:p>
            <a:fld id="{86CB4B4D-7CA3-9044-876B-883B54F8677D}" type="slidenum">
              <a:rPr lang="en-US" smtClean="0"/>
              <a:pPr/>
              <a:t>‹#›</a:t>
            </a:fld>
            <a:endParaRPr lang="en-US"/>
          </a:p>
        </p:txBody>
      </p:sp>
      <p:sp>
        <p:nvSpPr>
          <p:cNvPr id="7" name="Text Placeholder 4">
            <a:extLst>
              <a:ext uri="{FF2B5EF4-FFF2-40B4-BE49-F238E27FC236}">
                <a16:creationId xmlns:a16="http://schemas.microsoft.com/office/drawing/2014/main" id="{B46CC3A1-4537-FC29-D1E2-9858E5E2B37B}"/>
              </a:ext>
            </a:extLst>
          </p:cNvPr>
          <p:cNvSpPr>
            <a:spLocks noGrp="1"/>
          </p:cNvSpPr>
          <p:nvPr>
            <p:ph type="body" sz="quarter" idx="12"/>
          </p:nvPr>
        </p:nvSpPr>
        <p:spPr>
          <a:xfrm>
            <a:off x="287999" y="1717768"/>
            <a:ext cx="2473891" cy="428625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dirty="0"/>
              <a:t>Click to edit Master text</a:t>
            </a:r>
          </a:p>
          <a:p>
            <a:pPr lvl="1"/>
            <a:r>
              <a:rPr lang="en-US" dirty="0"/>
              <a:t>Second level</a:t>
            </a:r>
          </a:p>
          <a:p>
            <a:pPr lvl="2"/>
            <a:r>
              <a:rPr lang="en-US" dirty="0"/>
              <a:t>Third level</a:t>
            </a:r>
          </a:p>
          <a:p>
            <a:pPr lvl="3"/>
            <a:r>
              <a:rPr lang="en-US" dirty="0"/>
              <a:t>Fourth level</a:t>
            </a:r>
          </a:p>
        </p:txBody>
      </p:sp>
      <p:sp>
        <p:nvSpPr>
          <p:cNvPr id="8" name="Title 1">
            <a:extLst>
              <a:ext uri="{FF2B5EF4-FFF2-40B4-BE49-F238E27FC236}">
                <a16:creationId xmlns:a16="http://schemas.microsoft.com/office/drawing/2014/main" id="{D29BAF6E-9877-855F-9A5E-2AFA760A83B3}"/>
              </a:ext>
            </a:extLst>
          </p:cNvPr>
          <p:cNvSpPr>
            <a:spLocks noGrp="1"/>
          </p:cNvSpPr>
          <p:nvPr>
            <p:ph type="title"/>
          </p:nvPr>
        </p:nvSpPr>
        <p:spPr>
          <a:xfrm>
            <a:off x="269212" y="191937"/>
            <a:ext cx="2492678" cy="1429544"/>
          </a:xfrm>
        </p:spPr>
        <p:txBody>
          <a:bodyPr rIns="457200"/>
          <a:lstStyle>
            <a:lvl1pPr>
              <a:lnSpc>
                <a:spcPct val="100000"/>
              </a:lnSpc>
              <a:defRPr sz="3199">
                <a:solidFill>
                  <a:schemeClr val="tx2"/>
                </a:solidFill>
              </a:defRPr>
            </a:lvl1pPr>
          </a:lstStyle>
          <a:p>
            <a:r>
              <a:rPr lang="en-US" dirty="0"/>
              <a:t>Click to edit Master title style</a:t>
            </a:r>
          </a:p>
        </p:txBody>
      </p:sp>
      <p:sp>
        <p:nvSpPr>
          <p:cNvPr id="9" name="Footer Placeholder 1">
            <a:extLst>
              <a:ext uri="{FF2B5EF4-FFF2-40B4-BE49-F238E27FC236}">
                <a16:creationId xmlns:a16="http://schemas.microsoft.com/office/drawing/2014/main" id="{A0039F55-4DA1-0F76-E4F4-FC3FFABD733D}"/>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3657352153"/>
      </p:ext>
    </p:extLst>
  </p:cSld>
  <p:clrMapOvr>
    <a:masterClrMapping/>
  </p:clrMapOvr>
  <p:transition spd="med">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Left side text, white+cyan">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FF199AD-99F5-8A31-D55D-6EA7FE65BF0B}"/>
              </a:ext>
            </a:extLst>
          </p:cNvPr>
          <p:cNvSpPr>
            <a:spLocks noGrp="1"/>
          </p:cNvSpPr>
          <p:nvPr>
            <p:ph type="sldNum" sz="quarter" idx="10"/>
          </p:nvPr>
        </p:nvSpPr>
        <p:spPr/>
        <p:txBody>
          <a:bodyPr/>
          <a:lstStyle/>
          <a:p>
            <a:fld id="{86CB4B4D-7CA3-9044-876B-883B54F8677D}" type="slidenum">
              <a:rPr lang="en-US" smtClean="0"/>
              <a:pPr/>
              <a:t>‹#›</a:t>
            </a:fld>
            <a:endParaRPr lang="en-US"/>
          </a:p>
        </p:txBody>
      </p:sp>
      <p:sp>
        <p:nvSpPr>
          <p:cNvPr id="7" name="Text Placeholder 4">
            <a:extLst>
              <a:ext uri="{FF2B5EF4-FFF2-40B4-BE49-F238E27FC236}">
                <a16:creationId xmlns:a16="http://schemas.microsoft.com/office/drawing/2014/main" id="{B46CC3A1-4537-FC29-D1E2-9858E5E2B37B}"/>
              </a:ext>
            </a:extLst>
          </p:cNvPr>
          <p:cNvSpPr>
            <a:spLocks noGrp="1"/>
          </p:cNvSpPr>
          <p:nvPr>
            <p:ph type="body" sz="quarter" idx="12"/>
          </p:nvPr>
        </p:nvSpPr>
        <p:spPr>
          <a:xfrm>
            <a:off x="287999" y="1717768"/>
            <a:ext cx="2473891" cy="428625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dirty="0"/>
              <a:t>Click to edit Master text</a:t>
            </a:r>
          </a:p>
          <a:p>
            <a:pPr lvl="1"/>
            <a:r>
              <a:rPr lang="en-US" dirty="0"/>
              <a:t>Second level</a:t>
            </a:r>
          </a:p>
          <a:p>
            <a:pPr lvl="2"/>
            <a:r>
              <a:rPr lang="en-US" dirty="0"/>
              <a:t>Third level</a:t>
            </a:r>
          </a:p>
          <a:p>
            <a:pPr lvl="3"/>
            <a:r>
              <a:rPr lang="en-US" dirty="0"/>
              <a:t>Fourth level</a:t>
            </a:r>
          </a:p>
        </p:txBody>
      </p:sp>
      <p:sp>
        <p:nvSpPr>
          <p:cNvPr id="8" name="Title 1">
            <a:extLst>
              <a:ext uri="{FF2B5EF4-FFF2-40B4-BE49-F238E27FC236}">
                <a16:creationId xmlns:a16="http://schemas.microsoft.com/office/drawing/2014/main" id="{D29BAF6E-9877-855F-9A5E-2AFA760A83B3}"/>
              </a:ext>
            </a:extLst>
          </p:cNvPr>
          <p:cNvSpPr>
            <a:spLocks noGrp="1"/>
          </p:cNvSpPr>
          <p:nvPr>
            <p:ph type="title"/>
          </p:nvPr>
        </p:nvSpPr>
        <p:spPr>
          <a:xfrm>
            <a:off x="269212" y="191937"/>
            <a:ext cx="2492678" cy="1429544"/>
          </a:xfrm>
        </p:spPr>
        <p:txBody>
          <a:bodyPr rIns="457200"/>
          <a:lstStyle>
            <a:lvl1pPr>
              <a:lnSpc>
                <a:spcPct val="100000"/>
              </a:lnSpc>
              <a:defRPr sz="3199">
                <a:solidFill>
                  <a:schemeClr val="tx2"/>
                </a:solidFill>
              </a:defRPr>
            </a:lvl1pPr>
          </a:lstStyle>
          <a:p>
            <a:r>
              <a:rPr lang="en-US" dirty="0"/>
              <a:t>Click to edit Master title style</a:t>
            </a:r>
          </a:p>
        </p:txBody>
      </p:sp>
      <p:sp>
        <p:nvSpPr>
          <p:cNvPr id="9" name="Footer Placeholder 1">
            <a:extLst>
              <a:ext uri="{FF2B5EF4-FFF2-40B4-BE49-F238E27FC236}">
                <a16:creationId xmlns:a16="http://schemas.microsoft.com/office/drawing/2014/main" id="{A0039F55-4DA1-0F76-E4F4-FC3FFABD733D}"/>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
        <p:nvSpPr>
          <p:cNvPr id="2" name="Rectangle 1">
            <a:extLst>
              <a:ext uri="{FF2B5EF4-FFF2-40B4-BE49-F238E27FC236}">
                <a16:creationId xmlns:a16="http://schemas.microsoft.com/office/drawing/2014/main" id="{32BE503C-A69C-5EFC-BA7A-97308B436F87}"/>
              </a:ext>
            </a:extLst>
          </p:cNvPr>
          <p:cNvSpPr/>
          <p:nvPr userDrawn="1"/>
        </p:nvSpPr>
        <p:spPr bwMode="auto">
          <a:xfrm>
            <a:off x="3047603" y="0"/>
            <a:ext cx="9144397" cy="6858001"/>
          </a:xfrm>
          <a:prstGeom prst="rect">
            <a:avLst/>
          </a:prstGeom>
          <a:solidFill>
            <a:srgbClr val="E5F6FF"/>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60952" tIns="60952" rIns="60952" bIns="60952" numCol="1" rtlCol="0" anchor="t" anchorCtr="0" compatLnSpc="1">
            <a:prstTxWarp prst="textNoShape">
              <a:avLst/>
            </a:prstTxWarp>
          </a:bodyPr>
          <a:lstStyle/>
          <a:p>
            <a:pPr defTabSz="609463" fontAlgn="base">
              <a:spcBef>
                <a:spcPct val="0"/>
              </a:spcBef>
              <a:spcAft>
                <a:spcPct val="0"/>
              </a:spcAft>
            </a:pPr>
            <a:endParaRPr lang="en-US" sz="933">
              <a:solidFill>
                <a:schemeClr val="bg1"/>
              </a:solidFill>
            </a:endParaRPr>
          </a:p>
        </p:txBody>
      </p:sp>
    </p:spTree>
    <p:extLst>
      <p:ext uri="{BB962C8B-B14F-4D97-AF65-F5344CB8AC3E}">
        <p14:creationId xmlns:p14="http://schemas.microsoft.com/office/powerpoint/2010/main" val="2596092115"/>
      </p:ext>
    </p:extLst>
  </p:cSld>
  <p:clrMapOvr>
    <a:masterClrMapping/>
  </p:clrMapOvr>
  <p:transition spd="med">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Wide heading, blank slide">
    <p:spTree>
      <p:nvGrpSpPr>
        <p:cNvPr id="1" name=""/>
        <p:cNvGrpSpPr/>
        <p:nvPr/>
      </p:nvGrpSpPr>
      <p:grpSpPr>
        <a:xfrm>
          <a:off x="0" y="0"/>
          <a:ext cx="0" cy="0"/>
          <a:chOff x="0" y="0"/>
          <a:chExt cx="0" cy="0"/>
        </a:xfrm>
      </p:grpSpPr>
      <p:sp>
        <p:nvSpPr>
          <p:cNvPr id="4" name="Slide Number">
            <a:extLst>
              <a:ext uri="{FF2B5EF4-FFF2-40B4-BE49-F238E27FC236}">
                <a16:creationId xmlns:a16="http://schemas.microsoft.com/office/drawing/2014/main" id="{12510822-3D1B-0CFC-3FF0-1E55DA550F8D}"/>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3" name="Title 1">
            <a:extLst>
              <a:ext uri="{FF2B5EF4-FFF2-40B4-BE49-F238E27FC236}">
                <a16:creationId xmlns:a16="http://schemas.microsoft.com/office/drawing/2014/main" id="{6733F7B7-5AD6-1E43-4FD9-3C700AC2CBD0}"/>
              </a:ext>
            </a:extLst>
          </p:cNvPr>
          <p:cNvSpPr>
            <a:spLocks noGrp="1"/>
          </p:cNvSpPr>
          <p:nvPr>
            <p:ph type="title"/>
          </p:nvPr>
        </p:nvSpPr>
        <p:spPr>
          <a:xfrm>
            <a:off x="269212" y="191937"/>
            <a:ext cx="11631520" cy="1429544"/>
          </a:xfrm>
        </p:spPr>
        <p:txBody>
          <a:bodyPr rIns="457200"/>
          <a:lstStyle>
            <a:lvl1pPr>
              <a:lnSpc>
                <a:spcPct val="100000"/>
              </a:lnSpc>
              <a:defRPr sz="3199">
                <a:solidFill>
                  <a:schemeClr val="tx2"/>
                </a:solidFill>
              </a:defRPr>
            </a:lvl1pPr>
          </a:lstStyle>
          <a:p>
            <a:r>
              <a:rPr lang="en-US" dirty="0"/>
              <a:t>Click to edit Master title style</a:t>
            </a:r>
          </a:p>
        </p:txBody>
      </p:sp>
    </p:spTree>
    <p:extLst>
      <p:ext uri="{BB962C8B-B14F-4D97-AF65-F5344CB8AC3E}">
        <p14:creationId xmlns:p14="http://schemas.microsoft.com/office/powerpoint/2010/main" val="1080579278"/>
      </p:ext>
    </p:extLst>
  </p:cSld>
  <p:clrMapOvr>
    <a:masterClrMapping/>
  </p:clrMapOvr>
  <p:transition spd="med">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2 titles, text (split backgroun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E1F66A6-2402-265D-0101-B6536490AFAC}"/>
              </a:ext>
            </a:extLst>
          </p:cNvPr>
          <p:cNvSpPr>
            <a:spLocks/>
          </p:cNvSpPr>
          <p:nvPr userDrawn="1"/>
        </p:nvSpPr>
        <p:spPr bwMode="auto">
          <a:xfrm>
            <a:off x="6095206" y="0"/>
            <a:ext cx="6096794" cy="6858001"/>
          </a:xfrm>
          <a:prstGeom prst="rect">
            <a:avLst/>
          </a:prstGeom>
          <a:solidFill>
            <a:srgbClr val="E5F6FF"/>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60952" tIns="60952" rIns="60952" bIns="60952" numCol="1" rtlCol="0" anchor="t" anchorCtr="0" compatLnSpc="1">
            <a:prstTxWarp prst="textNoShape">
              <a:avLst/>
            </a:prstTxWarp>
          </a:bodyPr>
          <a:lstStyle/>
          <a:p>
            <a:pPr defTabSz="609463" fontAlgn="base">
              <a:spcBef>
                <a:spcPct val="0"/>
              </a:spcBef>
              <a:spcAft>
                <a:spcPct val="0"/>
              </a:spcAft>
            </a:pPr>
            <a:endParaRPr lang="en-US" sz="933">
              <a:solidFill>
                <a:schemeClr val="bg1"/>
              </a:solidFill>
            </a:endParaRPr>
          </a:p>
        </p:txBody>
      </p:sp>
      <p:sp>
        <p:nvSpPr>
          <p:cNvPr id="3" name="Slide Number Placeholder 2">
            <a:extLst>
              <a:ext uri="{FF2B5EF4-FFF2-40B4-BE49-F238E27FC236}">
                <a16:creationId xmlns:a16="http://schemas.microsoft.com/office/drawing/2014/main" id="{EFF199AD-99F5-8A31-D55D-6EA7FE65BF0B}"/>
              </a:ext>
            </a:extLst>
          </p:cNvPr>
          <p:cNvSpPr>
            <a:spLocks noGrp="1"/>
          </p:cNvSpPr>
          <p:nvPr>
            <p:ph type="sldNum" sz="quarter" idx="10"/>
          </p:nvPr>
        </p:nvSpPr>
        <p:spPr/>
        <p:txBody>
          <a:bodyPr/>
          <a:lstStyle/>
          <a:p>
            <a:fld id="{86CB4B4D-7CA3-9044-876B-883B54F8677D}" type="slidenum">
              <a:rPr lang="en-US" smtClean="0"/>
              <a:pPr/>
              <a:t>‹#›</a:t>
            </a:fld>
            <a:endParaRPr lang="en-US"/>
          </a:p>
        </p:txBody>
      </p:sp>
      <p:sp>
        <p:nvSpPr>
          <p:cNvPr id="6" name="Text Placeholder 5">
            <a:extLst>
              <a:ext uri="{FF2B5EF4-FFF2-40B4-BE49-F238E27FC236}">
                <a16:creationId xmlns:a16="http://schemas.microsoft.com/office/drawing/2014/main" id="{1116610E-CC1C-9D9D-DB96-DEDE65B2F055}"/>
              </a:ext>
            </a:extLst>
          </p:cNvPr>
          <p:cNvSpPr>
            <a:spLocks noGrp="1"/>
          </p:cNvSpPr>
          <p:nvPr>
            <p:ph type="body" sz="quarter" idx="18"/>
          </p:nvPr>
        </p:nvSpPr>
        <p:spPr>
          <a:xfrm>
            <a:off x="287999" y="1212112"/>
            <a:ext cx="5520701" cy="350875"/>
          </a:xfrm>
        </p:spPr>
        <p:txBody>
          <a:bodyPr anchor="t" anchorCtr="0"/>
          <a:lstStyle>
            <a:lvl1pPr>
              <a:lnSpc>
                <a:spcPct val="110000"/>
              </a:lnSpc>
              <a:spcBef>
                <a:spcPts val="0"/>
              </a:spcBef>
              <a:spcAft>
                <a:spcPts val="600"/>
              </a:spcAft>
              <a:defRPr sz="1800">
                <a:solidFill>
                  <a:schemeClr val="tx1"/>
                </a:solidFill>
              </a:defRPr>
            </a:lvl1pPr>
            <a:lvl2pPr marL="127990" indent="-127990">
              <a:lnSpc>
                <a:spcPct val="110000"/>
              </a:lnSpc>
              <a:spcBef>
                <a:spcPts val="0"/>
              </a:spcBef>
              <a:spcAft>
                <a:spcPts val="600"/>
              </a:spcAft>
              <a:defRPr sz="1800">
                <a:solidFill>
                  <a:schemeClr val="tx1"/>
                </a:solidFill>
              </a:defRPr>
            </a:lvl2pPr>
            <a:lvl3pPr marL="255981" indent="-127990">
              <a:lnSpc>
                <a:spcPct val="110000"/>
              </a:lnSpc>
              <a:spcBef>
                <a:spcPts val="0"/>
              </a:spcBef>
              <a:spcAft>
                <a:spcPts val="600"/>
              </a:spcAft>
              <a:defRPr sz="1800">
                <a:solidFill>
                  <a:schemeClr val="tx1"/>
                </a:solidFill>
              </a:defRPr>
            </a:lvl3pPr>
            <a:lvl4pPr marL="383971" indent="-127990">
              <a:lnSpc>
                <a:spcPct val="110000"/>
              </a:lnSpc>
              <a:spcBef>
                <a:spcPts val="0"/>
              </a:spcBef>
              <a:spcAft>
                <a:spcPts val="600"/>
              </a:spcAft>
              <a:defRPr sz="1800">
                <a:solidFill>
                  <a:schemeClr val="tx1"/>
                </a:solidFill>
              </a:defRPr>
            </a:lvl4pPr>
            <a:lvl5pPr>
              <a:lnSpc>
                <a:spcPct val="110000"/>
              </a:lnSpc>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Text Placeholder 5">
            <a:extLst>
              <a:ext uri="{FF2B5EF4-FFF2-40B4-BE49-F238E27FC236}">
                <a16:creationId xmlns:a16="http://schemas.microsoft.com/office/drawing/2014/main" id="{39EE314B-511F-9A49-0794-209E594425F3}"/>
              </a:ext>
            </a:extLst>
          </p:cNvPr>
          <p:cNvSpPr>
            <a:spLocks noGrp="1"/>
          </p:cNvSpPr>
          <p:nvPr>
            <p:ph type="body" sz="quarter" idx="19"/>
          </p:nvPr>
        </p:nvSpPr>
        <p:spPr>
          <a:xfrm>
            <a:off x="6380031" y="1212112"/>
            <a:ext cx="5520701" cy="350875"/>
          </a:xfrm>
        </p:spPr>
        <p:txBody>
          <a:bodyPr anchor="t" anchorCtr="0"/>
          <a:lstStyle>
            <a:lvl1pPr>
              <a:lnSpc>
                <a:spcPct val="110000"/>
              </a:lnSpc>
              <a:spcBef>
                <a:spcPts val="0"/>
              </a:spcBef>
              <a:spcAft>
                <a:spcPts val="600"/>
              </a:spcAft>
              <a:defRPr sz="1800">
                <a:solidFill>
                  <a:schemeClr val="tx1"/>
                </a:solidFill>
              </a:defRPr>
            </a:lvl1pPr>
            <a:lvl2pPr marL="127990" indent="-127990">
              <a:lnSpc>
                <a:spcPct val="110000"/>
              </a:lnSpc>
              <a:spcBef>
                <a:spcPts val="0"/>
              </a:spcBef>
              <a:spcAft>
                <a:spcPts val="600"/>
              </a:spcAft>
              <a:defRPr sz="1800">
                <a:solidFill>
                  <a:schemeClr val="tx1"/>
                </a:solidFill>
              </a:defRPr>
            </a:lvl2pPr>
            <a:lvl3pPr marL="255981" indent="-127990">
              <a:lnSpc>
                <a:spcPct val="110000"/>
              </a:lnSpc>
              <a:spcBef>
                <a:spcPts val="0"/>
              </a:spcBef>
              <a:spcAft>
                <a:spcPts val="600"/>
              </a:spcAft>
              <a:defRPr sz="1800">
                <a:solidFill>
                  <a:schemeClr val="tx1"/>
                </a:solidFill>
              </a:defRPr>
            </a:lvl3pPr>
            <a:lvl4pPr marL="383971" indent="-127990">
              <a:lnSpc>
                <a:spcPct val="110000"/>
              </a:lnSpc>
              <a:spcBef>
                <a:spcPts val="0"/>
              </a:spcBef>
              <a:spcAft>
                <a:spcPts val="600"/>
              </a:spcAft>
              <a:defRPr sz="1800">
                <a:solidFill>
                  <a:schemeClr val="tx1"/>
                </a:solidFill>
              </a:defRPr>
            </a:lvl4pPr>
            <a:lvl5pPr>
              <a:lnSpc>
                <a:spcPct val="110000"/>
              </a:lnSpc>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Title 1">
            <a:extLst>
              <a:ext uri="{FF2B5EF4-FFF2-40B4-BE49-F238E27FC236}">
                <a16:creationId xmlns:a16="http://schemas.microsoft.com/office/drawing/2014/main" id="{09494A4E-96C8-934A-2BEF-CA4D3BB1814E}"/>
              </a:ext>
            </a:extLst>
          </p:cNvPr>
          <p:cNvSpPr>
            <a:spLocks noGrp="1"/>
          </p:cNvSpPr>
          <p:nvPr>
            <p:ph type="title"/>
          </p:nvPr>
        </p:nvSpPr>
        <p:spPr>
          <a:xfrm>
            <a:off x="269212" y="191938"/>
            <a:ext cx="5542757" cy="984629"/>
          </a:xfrm>
        </p:spPr>
        <p:txBody>
          <a:bodyPr rIns="457200">
            <a:spAutoFit/>
          </a:bodyPr>
          <a:lstStyle>
            <a:lvl1pPr>
              <a:lnSpc>
                <a:spcPct val="100000"/>
              </a:lnSpc>
              <a:defRPr sz="3199">
                <a:solidFill>
                  <a:schemeClr val="tx2"/>
                </a:solidFill>
              </a:defRPr>
            </a:lvl1pPr>
          </a:lstStyle>
          <a:p>
            <a:r>
              <a:rPr lang="en-US" dirty="0"/>
              <a:t>Click to edit Master title style</a:t>
            </a:r>
          </a:p>
        </p:txBody>
      </p:sp>
      <p:sp>
        <p:nvSpPr>
          <p:cNvPr id="16" name="Content Placeholder 15">
            <a:extLst>
              <a:ext uri="{FF2B5EF4-FFF2-40B4-BE49-F238E27FC236}">
                <a16:creationId xmlns:a16="http://schemas.microsoft.com/office/drawing/2014/main" id="{15665D22-4DC3-21E1-0450-1EE2C28B9B4F}"/>
              </a:ext>
            </a:extLst>
          </p:cNvPr>
          <p:cNvSpPr>
            <a:spLocks noGrp="1"/>
          </p:cNvSpPr>
          <p:nvPr>
            <p:ph sz="quarter" idx="20" hasCustomPrompt="1"/>
          </p:nvPr>
        </p:nvSpPr>
        <p:spPr>
          <a:xfrm>
            <a:off x="6380126" y="191938"/>
            <a:ext cx="5542828" cy="492919"/>
          </a:xfrm>
          <a:ln>
            <a:noFill/>
          </a:ln>
        </p:spPr>
        <p:txBody>
          <a:bodyPr/>
          <a:lstStyle>
            <a:lvl1pPr>
              <a:defRPr lang="en-US" sz="3199" b="0" i="0" u="none" strike="noStrike" cap="none" spc="0" baseline="0" dirty="0">
                <a:solidFill>
                  <a:schemeClr val="tx2"/>
                </a:solidFill>
                <a:uFillTx/>
                <a:latin typeface="+mj-lt"/>
                <a:ea typeface="+mj-ea"/>
                <a:cs typeface="+mj-cs"/>
                <a:sym typeface="IBM Plex Sans Light"/>
              </a:defRPr>
            </a:lvl1pPr>
          </a:lstStyle>
          <a:p>
            <a:pPr lvl="0"/>
            <a:r>
              <a:rPr lang="en-US" dirty="0"/>
              <a:t>Click to edit Master title style</a:t>
            </a:r>
          </a:p>
        </p:txBody>
      </p:sp>
      <p:sp>
        <p:nvSpPr>
          <p:cNvPr id="18" name="Footer Placeholder 1">
            <a:extLst>
              <a:ext uri="{FF2B5EF4-FFF2-40B4-BE49-F238E27FC236}">
                <a16:creationId xmlns:a16="http://schemas.microsoft.com/office/drawing/2014/main" id="{AE8B7DB9-996A-C58F-4CBB-E199A8CCE132}"/>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828426658"/>
      </p:ext>
    </p:extLst>
  </p:cSld>
  <p:clrMapOvr>
    <a:masterClrMapping/>
  </p:clrMapOvr>
  <p:transition spd="med">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Contacts, profiles, contributo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50545"/>
            <a:ext cx="2474590" cy="762794"/>
          </a:xfrm>
        </p:spPr>
        <p:txBody>
          <a:bodyPr/>
          <a:lstStyle>
            <a:lvl1pPr>
              <a:lnSpc>
                <a:spcPct val="110000"/>
              </a:lnSpc>
              <a:defRPr sz="1400">
                <a:solidFill>
                  <a:schemeClr val="tx2"/>
                </a:solidFill>
              </a:defRPr>
            </a:lvl1pPr>
          </a:lstStyle>
          <a:p>
            <a:r>
              <a:rPr lang="en-US" dirty="0"/>
              <a:t>Click to edit Master title style</a:t>
            </a:r>
          </a:p>
        </p:txBody>
      </p:sp>
      <p:sp>
        <p:nvSpPr>
          <p:cNvPr id="8" name="Picture Placeholder 7">
            <a:extLst>
              <a:ext uri="{FF2B5EF4-FFF2-40B4-BE49-F238E27FC236}">
                <a16:creationId xmlns:a16="http://schemas.microsoft.com/office/drawing/2014/main" id="{AB8510EE-4140-AEDB-B7AB-EF1D4B72D2AD}"/>
              </a:ext>
            </a:extLst>
          </p:cNvPr>
          <p:cNvSpPr>
            <a:spLocks noGrp="1"/>
          </p:cNvSpPr>
          <p:nvPr>
            <p:ph type="pic" sz="quarter" idx="11" hasCustomPrompt="1"/>
          </p:nvPr>
        </p:nvSpPr>
        <p:spPr>
          <a:xfrm>
            <a:off x="287999" y="3060700"/>
            <a:ext cx="1236501"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a:t>Place imagery here</a:t>
            </a:r>
          </a:p>
        </p:txBody>
      </p:sp>
      <p:sp>
        <p:nvSpPr>
          <p:cNvPr id="10" name="Text Placeholder 9">
            <a:extLst>
              <a:ext uri="{FF2B5EF4-FFF2-40B4-BE49-F238E27FC236}">
                <a16:creationId xmlns:a16="http://schemas.microsoft.com/office/drawing/2014/main" id="{126F49A0-96BE-0B44-B1C8-17D765B10B3E}"/>
              </a:ext>
            </a:extLst>
          </p:cNvPr>
          <p:cNvSpPr>
            <a:spLocks noGrp="1"/>
          </p:cNvSpPr>
          <p:nvPr>
            <p:ph type="body" sz="quarter" idx="12"/>
          </p:nvPr>
        </p:nvSpPr>
        <p:spPr>
          <a:xfrm>
            <a:off x="1714277" y="3023209"/>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Picture Placeholder 7">
            <a:extLst>
              <a:ext uri="{FF2B5EF4-FFF2-40B4-BE49-F238E27FC236}">
                <a16:creationId xmlns:a16="http://schemas.microsoft.com/office/drawing/2014/main" id="{3F048335-9A0B-2C1F-47A6-67051F20075E}"/>
              </a:ext>
            </a:extLst>
          </p:cNvPr>
          <p:cNvSpPr>
            <a:spLocks noGrp="1"/>
          </p:cNvSpPr>
          <p:nvPr>
            <p:ph type="pic" sz="quarter" idx="13" hasCustomPrompt="1"/>
          </p:nvPr>
        </p:nvSpPr>
        <p:spPr>
          <a:xfrm>
            <a:off x="287999" y="4762500"/>
            <a:ext cx="1236501"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a:t>Place imagery here</a:t>
            </a:r>
          </a:p>
        </p:txBody>
      </p:sp>
      <p:sp>
        <p:nvSpPr>
          <p:cNvPr id="12" name="Text Placeholder 9">
            <a:extLst>
              <a:ext uri="{FF2B5EF4-FFF2-40B4-BE49-F238E27FC236}">
                <a16:creationId xmlns:a16="http://schemas.microsoft.com/office/drawing/2014/main" id="{D4772377-8015-4C99-7ED3-E4475C524D2A}"/>
              </a:ext>
            </a:extLst>
          </p:cNvPr>
          <p:cNvSpPr>
            <a:spLocks noGrp="1"/>
          </p:cNvSpPr>
          <p:nvPr>
            <p:ph type="body" sz="quarter" idx="14"/>
          </p:nvPr>
        </p:nvSpPr>
        <p:spPr>
          <a:xfrm>
            <a:off x="1714277" y="4725010"/>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Picture Placeholder 7">
            <a:extLst>
              <a:ext uri="{FF2B5EF4-FFF2-40B4-BE49-F238E27FC236}">
                <a16:creationId xmlns:a16="http://schemas.microsoft.com/office/drawing/2014/main" id="{E889D859-F4A1-3E97-F05E-8D134A25B9F2}"/>
              </a:ext>
            </a:extLst>
          </p:cNvPr>
          <p:cNvSpPr>
            <a:spLocks noGrp="1"/>
          </p:cNvSpPr>
          <p:nvPr>
            <p:ph type="pic" sz="quarter" idx="20" hasCustomPrompt="1"/>
          </p:nvPr>
        </p:nvSpPr>
        <p:spPr>
          <a:xfrm>
            <a:off x="287999" y="1333500"/>
            <a:ext cx="1236501" cy="1238250"/>
          </a:xfrm>
          <a:solidFill>
            <a:srgbClr val="E0E0E0"/>
          </a:solidFill>
        </p:spPr>
        <p:txBody>
          <a:bodyPr anchor="ctr"/>
          <a:lstStyle>
            <a:lvl1pPr algn="ctr">
              <a:defRPr>
                <a:solidFill>
                  <a:schemeClr val="accent5"/>
                </a:solidFill>
              </a:defRPr>
            </a:lvl1pPr>
          </a:lstStyle>
          <a:p>
            <a:r>
              <a:rPr lang="en-US"/>
              <a:t>Place imagery here</a:t>
            </a:r>
          </a:p>
        </p:txBody>
      </p:sp>
      <p:sp>
        <p:nvSpPr>
          <p:cNvPr id="18" name="Text Placeholder 9">
            <a:extLst>
              <a:ext uri="{FF2B5EF4-FFF2-40B4-BE49-F238E27FC236}">
                <a16:creationId xmlns:a16="http://schemas.microsoft.com/office/drawing/2014/main" id="{31D025A0-5106-DFB0-90B1-8B366B78913F}"/>
              </a:ext>
            </a:extLst>
          </p:cNvPr>
          <p:cNvSpPr>
            <a:spLocks noGrp="1"/>
          </p:cNvSpPr>
          <p:nvPr>
            <p:ph type="body" sz="quarter" idx="21"/>
          </p:nvPr>
        </p:nvSpPr>
        <p:spPr>
          <a:xfrm>
            <a:off x="1714277" y="1296009"/>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9" name="Picture Placeholder 7">
            <a:extLst>
              <a:ext uri="{FF2B5EF4-FFF2-40B4-BE49-F238E27FC236}">
                <a16:creationId xmlns:a16="http://schemas.microsoft.com/office/drawing/2014/main" id="{A33F8C74-1D30-FEA9-4F3C-636531C86142}"/>
              </a:ext>
            </a:extLst>
          </p:cNvPr>
          <p:cNvSpPr>
            <a:spLocks noGrp="1"/>
          </p:cNvSpPr>
          <p:nvPr>
            <p:ph type="pic" sz="quarter" idx="22" hasCustomPrompt="1"/>
          </p:nvPr>
        </p:nvSpPr>
        <p:spPr>
          <a:xfrm>
            <a:off x="6377745" y="3060700"/>
            <a:ext cx="1236501"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a:t>Place imagery here</a:t>
            </a:r>
          </a:p>
        </p:txBody>
      </p:sp>
      <p:sp>
        <p:nvSpPr>
          <p:cNvPr id="20" name="Text Placeholder 9">
            <a:extLst>
              <a:ext uri="{FF2B5EF4-FFF2-40B4-BE49-F238E27FC236}">
                <a16:creationId xmlns:a16="http://schemas.microsoft.com/office/drawing/2014/main" id="{A52D1EA1-405F-7875-BAB9-B258776E1460}"/>
              </a:ext>
            </a:extLst>
          </p:cNvPr>
          <p:cNvSpPr>
            <a:spLocks noGrp="1"/>
          </p:cNvSpPr>
          <p:nvPr>
            <p:ph type="body" sz="quarter" idx="23"/>
          </p:nvPr>
        </p:nvSpPr>
        <p:spPr>
          <a:xfrm>
            <a:off x="7807896" y="3023209"/>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Picture Placeholder 7">
            <a:extLst>
              <a:ext uri="{FF2B5EF4-FFF2-40B4-BE49-F238E27FC236}">
                <a16:creationId xmlns:a16="http://schemas.microsoft.com/office/drawing/2014/main" id="{2E690121-61A1-708E-E5B8-5B65A668E628}"/>
              </a:ext>
            </a:extLst>
          </p:cNvPr>
          <p:cNvSpPr>
            <a:spLocks noGrp="1"/>
          </p:cNvSpPr>
          <p:nvPr>
            <p:ph type="pic" sz="quarter" idx="24" hasCustomPrompt="1"/>
          </p:nvPr>
        </p:nvSpPr>
        <p:spPr>
          <a:xfrm>
            <a:off x="6377745" y="4762500"/>
            <a:ext cx="1236501"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a:t>Place imagery here</a:t>
            </a:r>
          </a:p>
        </p:txBody>
      </p:sp>
      <p:sp>
        <p:nvSpPr>
          <p:cNvPr id="22" name="Text Placeholder 9">
            <a:extLst>
              <a:ext uri="{FF2B5EF4-FFF2-40B4-BE49-F238E27FC236}">
                <a16:creationId xmlns:a16="http://schemas.microsoft.com/office/drawing/2014/main" id="{73849969-24A3-113A-C58E-4A4B0FB29BAD}"/>
              </a:ext>
            </a:extLst>
          </p:cNvPr>
          <p:cNvSpPr>
            <a:spLocks noGrp="1"/>
          </p:cNvSpPr>
          <p:nvPr>
            <p:ph type="body" sz="quarter" idx="25"/>
          </p:nvPr>
        </p:nvSpPr>
        <p:spPr>
          <a:xfrm>
            <a:off x="7807896" y="4725010"/>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Picture Placeholder 7">
            <a:extLst>
              <a:ext uri="{FF2B5EF4-FFF2-40B4-BE49-F238E27FC236}">
                <a16:creationId xmlns:a16="http://schemas.microsoft.com/office/drawing/2014/main" id="{F94AC7E0-2DC4-5DEB-8E1E-2F27996F98E6}"/>
              </a:ext>
            </a:extLst>
          </p:cNvPr>
          <p:cNvSpPr>
            <a:spLocks noGrp="1"/>
          </p:cNvSpPr>
          <p:nvPr>
            <p:ph type="pic" sz="quarter" idx="26" hasCustomPrompt="1"/>
          </p:nvPr>
        </p:nvSpPr>
        <p:spPr>
          <a:xfrm>
            <a:off x="6377745" y="1333500"/>
            <a:ext cx="1236501"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a:t>Place imagery here</a:t>
            </a:r>
          </a:p>
        </p:txBody>
      </p:sp>
      <p:sp>
        <p:nvSpPr>
          <p:cNvPr id="24" name="Text Placeholder 9">
            <a:extLst>
              <a:ext uri="{FF2B5EF4-FFF2-40B4-BE49-F238E27FC236}">
                <a16:creationId xmlns:a16="http://schemas.microsoft.com/office/drawing/2014/main" id="{3E3566C7-C728-77B2-2A34-BBB83D482F56}"/>
              </a:ext>
            </a:extLst>
          </p:cNvPr>
          <p:cNvSpPr>
            <a:spLocks noGrp="1"/>
          </p:cNvSpPr>
          <p:nvPr>
            <p:ph type="body" sz="quarter" idx="27"/>
          </p:nvPr>
        </p:nvSpPr>
        <p:spPr>
          <a:xfrm>
            <a:off x="7807896" y="1296009"/>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Slide Number">
            <a:extLst>
              <a:ext uri="{FF2B5EF4-FFF2-40B4-BE49-F238E27FC236}">
                <a16:creationId xmlns:a16="http://schemas.microsoft.com/office/drawing/2014/main" id="{74870601-E9CA-9D0E-804F-2A7353CE534A}"/>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4" name="Footer Placeholder 1">
            <a:extLst>
              <a:ext uri="{FF2B5EF4-FFF2-40B4-BE49-F238E27FC236}">
                <a16:creationId xmlns:a16="http://schemas.microsoft.com/office/drawing/2014/main" id="{F111CE7A-DCC6-C6F9-EFAF-A6237664BAF1}"/>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1846697992"/>
      </p:ext>
    </p:extLst>
  </p:cSld>
  <p:clrMapOvr>
    <a:masterClrMapping/>
  </p:clrMapOvr>
  <p:transition spd="med">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50545"/>
            <a:ext cx="2474590" cy="763524"/>
          </a:xfrm>
        </p:spPr>
        <p:txBody>
          <a:bodyPr/>
          <a:lstStyle>
            <a:lvl1pPr>
              <a:lnSpc>
                <a:spcPct val="110000"/>
              </a:lnSpc>
              <a:defRPr sz="1400">
                <a:solidFill>
                  <a:schemeClr val="tx2"/>
                </a:solidFill>
              </a:defRPr>
            </a:lvl1pPr>
          </a:lstStyle>
          <a:p>
            <a:r>
              <a:rPr lang="en-US" dirty="0"/>
              <a:t>Click to edit Master title style</a:t>
            </a:r>
          </a:p>
        </p:txBody>
      </p:sp>
      <p:sp>
        <p:nvSpPr>
          <p:cNvPr id="5" name="Slide Number">
            <a:extLst>
              <a:ext uri="{FF2B5EF4-FFF2-40B4-BE49-F238E27FC236}">
                <a16:creationId xmlns:a16="http://schemas.microsoft.com/office/drawing/2014/main" id="{BAFC9C6E-79FD-9BB8-F74D-EAA013319C68}"/>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4" name="Footer Placeholder 1">
            <a:extLst>
              <a:ext uri="{FF2B5EF4-FFF2-40B4-BE49-F238E27FC236}">
                <a16:creationId xmlns:a16="http://schemas.microsoft.com/office/drawing/2014/main" id="{43A9828E-59C5-8F35-8188-B2E56BD7E973}"/>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855259749"/>
      </p:ext>
    </p:extLst>
  </p:cSld>
  <p:clrMapOvr>
    <a:masterClrMapping/>
  </p:clrMapOvr>
  <p:transition spd="med">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7388773"/>
      </p:ext>
    </p:extLst>
  </p:cSld>
  <p:clrMapOvr>
    <a:masterClrMapping/>
  </p:clrMapOvr>
  <p:transition spd="med">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Thank you 1">
    <p:spTree>
      <p:nvGrpSpPr>
        <p:cNvPr id="1" name=""/>
        <p:cNvGrpSpPr/>
        <p:nvPr/>
      </p:nvGrpSpPr>
      <p:grpSpPr>
        <a:xfrm>
          <a:off x="0" y="0"/>
          <a:ext cx="0" cy="0"/>
          <a:chOff x="0" y="0"/>
          <a:chExt cx="0" cy="0"/>
        </a:xfrm>
      </p:grpSpPr>
      <p:sp>
        <p:nvSpPr>
          <p:cNvPr id="9" name="Picture Placeholder 3">
            <a:extLst>
              <a:ext uri="{FF2B5EF4-FFF2-40B4-BE49-F238E27FC236}">
                <a16:creationId xmlns:a16="http://schemas.microsoft.com/office/drawing/2014/main" id="{4CC2ED5C-4106-4DAB-0D25-FB50E33CA417}"/>
              </a:ext>
            </a:extLst>
          </p:cNvPr>
          <p:cNvSpPr>
            <a:spLocks noGrp="1"/>
          </p:cNvSpPr>
          <p:nvPr>
            <p:ph type="pic" sz="quarter" idx="11" hasCustomPrompt="1"/>
          </p:nvPr>
        </p:nvSpPr>
        <p:spPr>
          <a:xfrm>
            <a:off x="0" y="3048001"/>
            <a:ext cx="6096001" cy="3048000"/>
          </a:xfrm>
          <a:solidFill>
            <a:srgbClr val="E0E0E0"/>
          </a:solidFill>
        </p:spPr>
        <p:txBody>
          <a:bodyPr anchor="ctr"/>
          <a:lstStyle>
            <a:lvl1pPr algn="ctr">
              <a:defRPr>
                <a:solidFill>
                  <a:schemeClr val="accent5"/>
                </a:solidFill>
              </a:defRPr>
            </a:lvl1pPr>
          </a:lstStyle>
          <a:p>
            <a:r>
              <a:rPr lang="en-US"/>
              <a:t>Place imagery here</a:t>
            </a:r>
          </a:p>
        </p:txBody>
      </p:sp>
      <p:sp>
        <p:nvSpPr>
          <p:cNvPr id="4" name="Slide Number">
            <a:extLst>
              <a:ext uri="{FF2B5EF4-FFF2-40B4-BE49-F238E27FC236}">
                <a16:creationId xmlns:a16="http://schemas.microsoft.com/office/drawing/2014/main" id="{12510822-3D1B-0CFC-3FF0-1E55DA550F8D}"/>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3" name="Title 1">
            <a:extLst>
              <a:ext uri="{FF2B5EF4-FFF2-40B4-BE49-F238E27FC236}">
                <a16:creationId xmlns:a16="http://schemas.microsoft.com/office/drawing/2014/main" id="{6733F7B7-5AD6-1E43-4FD9-3C700AC2CBD0}"/>
              </a:ext>
            </a:extLst>
          </p:cNvPr>
          <p:cNvSpPr>
            <a:spLocks noGrp="1"/>
          </p:cNvSpPr>
          <p:nvPr>
            <p:ph type="title"/>
          </p:nvPr>
        </p:nvSpPr>
        <p:spPr>
          <a:xfrm>
            <a:off x="269212" y="191937"/>
            <a:ext cx="5539489" cy="1429544"/>
          </a:xfrm>
        </p:spPr>
        <p:txBody>
          <a:bodyPr rIns="457200"/>
          <a:lstStyle>
            <a:lvl1pPr>
              <a:lnSpc>
                <a:spcPct val="100000"/>
              </a:lnSpc>
              <a:defRPr sz="3199">
                <a:solidFill>
                  <a:schemeClr val="tx2"/>
                </a:solidFill>
              </a:defRPr>
            </a:lvl1pPr>
          </a:lstStyle>
          <a:p>
            <a:r>
              <a:rPr lang="en-US" dirty="0"/>
              <a:t>Click to edit Master title style</a:t>
            </a:r>
          </a:p>
        </p:txBody>
      </p:sp>
      <p:sp>
        <p:nvSpPr>
          <p:cNvPr id="2" name="Rectangle 1">
            <a:extLst>
              <a:ext uri="{FF2B5EF4-FFF2-40B4-BE49-F238E27FC236}">
                <a16:creationId xmlns:a16="http://schemas.microsoft.com/office/drawing/2014/main" id="{9902F5B7-9038-3AE2-621E-A2E9A1929D4A}"/>
              </a:ext>
            </a:extLst>
          </p:cNvPr>
          <p:cNvSpPr/>
          <p:nvPr userDrawn="1"/>
        </p:nvSpPr>
        <p:spPr bwMode="auto">
          <a:xfrm>
            <a:off x="6096000" y="0"/>
            <a:ext cx="3047603" cy="3048000"/>
          </a:xfrm>
          <a:prstGeom prst="rect">
            <a:avLst/>
          </a:prstGeom>
          <a:solidFill>
            <a:srgbClr val="F4F4F4"/>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121904" tIns="121904" rIns="121904" bIns="121904" numCol="1" rtlCol="0" anchor="t" anchorCtr="0" compatLnSpc="1">
            <a:prstTxWarp prst="textNoShape">
              <a:avLst/>
            </a:prstTxWarp>
          </a:bodyPr>
          <a:lstStyle/>
          <a:p>
            <a:pPr defTabSz="1218926" fontAlgn="base">
              <a:spcBef>
                <a:spcPct val="0"/>
              </a:spcBef>
              <a:spcAft>
                <a:spcPct val="0"/>
              </a:spcAft>
            </a:pPr>
            <a:endParaRPr lang="en-US" sz="1867">
              <a:solidFill>
                <a:schemeClr val="bg1"/>
              </a:solidFill>
            </a:endParaRPr>
          </a:p>
        </p:txBody>
      </p:sp>
      <p:sp>
        <p:nvSpPr>
          <p:cNvPr id="6" name="Rectangle 5">
            <a:extLst>
              <a:ext uri="{FF2B5EF4-FFF2-40B4-BE49-F238E27FC236}">
                <a16:creationId xmlns:a16="http://schemas.microsoft.com/office/drawing/2014/main" id="{3062CE6B-0DAF-9C00-3396-9CE36E1C1BA0}"/>
              </a:ext>
            </a:extLst>
          </p:cNvPr>
          <p:cNvSpPr/>
          <p:nvPr userDrawn="1"/>
        </p:nvSpPr>
        <p:spPr bwMode="auto">
          <a:xfrm>
            <a:off x="9143603" y="3048000"/>
            <a:ext cx="3047603" cy="3048000"/>
          </a:xfrm>
          <a:prstGeom prst="rect">
            <a:avLst/>
          </a:prstGeom>
          <a:solidFill>
            <a:srgbClr val="E5F6FF"/>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121904" tIns="121904" rIns="121904" bIns="121904" numCol="1" rtlCol="0" anchor="t" anchorCtr="0" compatLnSpc="1">
            <a:prstTxWarp prst="textNoShape">
              <a:avLst/>
            </a:prstTxWarp>
          </a:bodyPr>
          <a:lstStyle/>
          <a:p>
            <a:pPr defTabSz="1218926" fontAlgn="base">
              <a:spcBef>
                <a:spcPct val="0"/>
              </a:spcBef>
              <a:spcAft>
                <a:spcPct val="0"/>
              </a:spcAft>
            </a:pPr>
            <a:endParaRPr lang="en-US" sz="1867">
              <a:solidFill>
                <a:schemeClr val="bg1"/>
              </a:solidFill>
            </a:endParaRPr>
          </a:p>
        </p:txBody>
      </p:sp>
      <p:sp>
        <p:nvSpPr>
          <p:cNvPr id="8" name="Text Placeholder 10">
            <a:extLst>
              <a:ext uri="{FF2B5EF4-FFF2-40B4-BE49-F238E27FC236}">
                <a16:creationId xmlns:a16="http://schemas.microsoft.com/office/drawing/2014/main" id="{5CF6371F-3AE6-2B80-8833-B0E2027EB315}"/>
              </a:ext>
            </a:extLst>
          </p:cNvPr>
          <p:cNvSpPr>
            <a:spLocks noGrp="1"/>
          </p:cNvSpPr>
          <p:nvPr>
            <p:ph type="body" sz="quarter" idx="14"/>
          </p:nvPr>
        </p:nvSpPr>
        <p:spPr>
          <a:xfrm>
            <a:off x="9428523" y="3429001"/>
            <a:ext cx="2474590" cy="2373923"/>
          </a:xfrm>
        </p:spPr>
        <p:txBody>
          <a:bodyPr/>
          <a:lstStyle>
            <a:lvl1pPr>
              <a:spcBef>
                <a:spcPts val="0"/>
              </a:spcBef>
              <a:spcAft>
                <a:spcPts val="1800"/>
              </a:spcAft>
              <a:defRPr sz="1800">
                <a:solidFill>
                  <a:schemeClr val="tx1"/>
                </a:solidFill>
              </a:defRPr>
            </a:lvl1pPr>
            <a:lvl2pPr marL="127990" indent="-127990">
              <a:spcBef>
                <a:spcPts val="0"/>
              </a:spcBef>
              <a:spcAft>
                <a:spcPts val="1800"/>
              </a:spcAft>
              <a:defRPr sz="1800">
                <a:solidFill>
                  <a:schemeClr val="tx1"/>
                </a:solidFill>
              </a:defRPr>
            </a:lvl2pPr>
            <a:lvl3pPr marL="255981" indent="-127990">
              <a:spcBef>
                <a:spcPts val="0"/>
              </a:spcBef>
              <a:spcAft>
                <a:spcPts val="1800"/>
              </a:spcAft>
              <a:defRPr sz="1800">
                <a:solidFill>
                  <a:schemeClr val="tx1"/>
                </a:solidFill>
              </a:defRPr>
            </a:lvl3pPr>
            <a:lvl4pPr marL="383971" indent="-127990">
              <a:spcBef>
                <a:spcPts val="0"/>
              </a:spcBef>
              <a:spcAft>
                <a:spcPts val="1800"/>
              </a:spcAft>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Footer Placeholder 1">
            <a:extLst>
              <a:ext uri="{FF2B5EF4-FFF2-40B4-BE49-F238E27FC236}">
                <a16:creationId xmlns:a16="http://schemas.microsoft.com/office/drawing/2014/main" id="{F6160B3E-5D79-4A62-FCA2-1B484BEE34FE}"/>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4006744741"/>
      </p:ext>
    </p:extLst>
  </p:cSld>
  <p:clrMapOvr>
    <a:masterClrMapping/>
  </p:clrMapOvr>
  <p:transition spd="med">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Thank you 2">
    <p:spTree>
      <p:nvGrpSpPr>
        <p:cNvPr id="1" name=""/>
        <p:cNvGrpSpPr/>
        <p:nvPr/>
      </p:nvGrpSpPr>
      <p:grpSpPr>
        <a:xfrm>
          <a:off x="0" y="0"/>
          <a:ext cx="0" cy="0"/>
          <a:chOff x="0" y="0"/>
          <a:chExt cx="0" cy="0"/>
        </a:xfrm>
      </p:grpSpPr>
      <p:sp>
        <p:nvSpPr>
          <p:cNvPr id="4" name="Slide Number">
            <a:extLst>
              <a:ext uri="{FF2B5EF4-FFF2-40B4-BE49-F238E27FC236}">
                <a16:creationId xmlns:a16="http://schemas.microsoft.com/office/drawing/2014/main" id="{12510822-3D1B-0CFC-3FF0-1E55DA550F8D}"/>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3" name="Title 1">
            <a:extLst>
              <a:ext uri="{FF2B5EF4-FFF2-40B4-BE49-F238E27FC236}">
                <a16:creationId xmlns:a16="http://schemas.microsoft.com/office/drawing/2014/main" id="{6733F7B7-5AD6-1E43-4FD9-3C700AC2CBD0}"/>
              </a:ext>
            </a:extLst>
          </p:cNvPr>
          <p:cNvSpPr>
            <a:spLocks noGrp="1"/>
          </p:cNvSpPr>
          <p:nvPr>
            <p:ph type="title"/>
          </p:nvPr>
        </p:nvSpPr>
        <p:spPr>
          <a:xfrm>
            <a:off x="269212" y="191937"/>
            <a:ext cx="5539489" cy="1429544"/>
          </a:xfrm>
        </p:spPr>
        <p:txBody>
          <a:bodyPr rIns="457200"/>
          <a:lstStyle>
            <a:lvl1pPr>
              <a:lnSpc>
                <a:spcPct val="100000"/>
              </a:lnSpc>
              <a:defRPr sz="3199">
                <a:solidFill>
                  <a:schemeClr val="tx2"/>
                </a:solidFill>
              </a:defRPr>
            </a:lvl1pPr>
          </a:lstStyle>
          <a:p>
            <a:r>
              <a:rPr lang="en-US" dirty="0"/>
              <a:t>Click to edit Master title style</a:t>
            </a:r>
          </a:p>
        </p:txBody>
      </p:sp>
      <p:sp>
        <p:nvSpPr>
          <p:cNvPr id="6" name="Rectangle 5">
            <a:extLst>
              <a:ext uri="{FF2B5EF4-FFF2-40B4-BE49-F238E27FC236}">
                <a16:creationId xmlns:a16="http://schemas.microsoft.com/office/drawing/2014/main" id="{3062CE6B-0DAF-9C00-3396-9CE36E1C1BA0}"/>
              </a:ext>
            </a:extLst>
          </p:cNvPr>
          <p:cNvSpPr/>
          <p:nvPr userDrawn="1"/>
        </p:nvSpPr>
        <p:spPr bwMode="auto">
          <a:xfrm>
            <a:off x="6096001" y="2571750"/>
            <a:ext cx="6095205" cy="3453912"/>
          </a:xfrm>
          <a:prstGeom prst="rect">
            <a:avLst/>
          </a:prstGeom>
          <a:solidFill>
            <a:srgbClr val="E5F6FF"/>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121904" tIns="121904" rIns="121904" bIns="121904" numCol="1" rtlCol="0" anchor="t" anchorCtr="0" compatLnSpc="1">
            <a:prstTxWarp prst="textNoShape">
              <a:avLst/>
            </a:prstTxWarp>
          </a:bodyPr>
          <a:lstStyle/>
          <a:p>
            <a:pPr defTabSz="1218926" fontAlgn="base">
              <a:spcBef>
                <a:spcPct val="0"/>
              </a:spcBef>
              <a:spcAft>
                <a:spcPct val="0"/>
              </a:spcAft>
            </a:pPr>
            <a:endParaRPr lang="en-US" sz="1867">
              <a:solidFill>
                <a:schemeClr val="bg1"/>
              </a:solidFill>
            </a:endParaRPr>
          </a:p>
        </p:txBody>
      </p:sp>
      <p:sp>
        <p:nvSpPr>
          <p:cNvPr id="8" name="Text Placeholder 10">
            <a:extLst>
              <a:ext uri="{FF2B5EF4-FFF2-40B4-BE49-F238E27FC236}">
                <a16:creationId xmlns:a16="http://schemas.microsoft.com/office/drawing/2014/main" id="{5CF6371F-3AE6-2B80-8833-B0E2027EB315}"/>
              </a:ext>
            </a:extLst>
          </p:cNvPr>
          <p:cNvSpPr>
            <a:spLocks noGrp="1"/>
          </p:cNvSpPr>
          <p:nvPr>
            <p:ph type="body" sz="quarter" idx="14"/>
          </p:nvPr>
        </p:nvSpPr>
        <p:spPr>
          <a:xfrm>
            <a:off x="6383300" y="3048001"/>
            <a:ext cx="5519813" cy="2754923"/>
          </a:xfrm>
        </p:spPr>
        <p:txBody>
          <a:bodyPr/>
          <a:lstStyle>
            <a:lvl1pPr>
              <a:spcBef>
                <a:spcPts val="0"/>
              </a:spcBef>
              <a:spcAft>
                <a:spcPts val="1800"/>
              </a:spcAft>
              <a:defRPr sz="1800">
                <a:solidFill>
                  <a:schemeClr val="tx1"/>
                </a:solidFill>
              </a:defRPr>
            </a:lvl1pPr>
            <a:lvl2pPr marL="127990" indent="-127990">
              <a:spcBef>
                <a:spcPts val="0"/>
              </a:spcBef>
              <a:spcAft>
                <a:spcPts val="1800"/>
              </a:spcAft>
              <a:defRPr sz="1800">
                <a:solidFill>
                  <a:schemeClr val="tx1"/>
                </a:solidFill>
              </a:defRPr>
            </a:lvl2pPr>
            <a:lvl3pPr marL="255981" indent="-127990">
              <a:spcBef>
                <a:spcPts val="0"/>
              </a:spcBef>
              <a:spcAft>
                <a:spcPts val="1800"/>
              </a:spcAft>
              <a:defRPr sz="1800">
                <a:solidFill>
                  <a:schemeClr val="tx1"/>
                </a:solidFill>
              </a:defRPr>
            </a:lvl3pPr>
            <a:lvl4pPr marL="383971" indent="-127990">
              <a:spcBef>
                <a:spcPts val="0"/>
              </a:spcBef>
              <a:spcAft>
                <a:spcPts val="1800"/>
              </a:spcAft>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Footer Placeholder 1">
            <a:extLst>
              <a:ext uri="{FF2B5EF4-FFF2-40B4-BE49-F238E27FC236}">
                <a16:creationId xmlns:a16="http://schemas.microsoft.com/office/drawing/2014/main" id="{E7CC6F1F-41E2-5A91-1CE7-497492742FA3}"/>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3130589458"/>
      </p:ext>
    </p:extLst>
  </p:cSld>
  <p:clrMapOvr>
    <a:masterClrMapping/>
  </p:clrMapOvr>
  <p:transition spd="med">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sp>
        <p:nvSpPr>
          <p:cNvPr id="9" name="Picture Placeholder 3">
            <a:extLst>
              <a:ext uri="{FF2B5EF4-FFF2-40B4-BE49-F238E27FC236}">
                <a16:creationId xmlns:a16="http://schemas.microsoft.com/office/drawing/2014/main" id="{1D84389E-2F2D-9416-2656-943C7107E997}"/>
              </a:ext>
            </a:extLst>
          </p:cNvPr>
          <p:cNvSpPr>
            <a:spLocks noGrp="1"/>
          </p:cNvSpPr>
          <p:nvPr>
            <p:ph type="pic" sz="quarter" idx="11" hasCustomPrompt="1"/>
          </p:nvPr>
        </p:nvSpPr>
        <p:spPr>
          <a:xfrm>
            <a:off x="3353157" y="2981575"/>
            <a:ext cx="2742843" cy="2743200"/>
          </a:xfrm>
          <a:solidFill>
            <a:srgbClr val="E0E0E0"/>
          </a:solidFill>
        </p:spPr>
        <p:txBody>
          <a:bodyPr anchor="ctr"/>
          <a:lstStyle>
            <a:lvl1pPr algn="ctr">
              <a:defRPr>
                <a:solidFill>
                  <a:schemeClr val="accent5"/>
                </a:solidFill>
              </a:defRPr>
            </a:lvl1pPr>
          </a:lstStyle>
          <a:p>
            <a:r>
              <a:rPr lang="en-US"/>
              <a:t>Place imagery here</a:t>
            </a:r>
          </a:p>
        </p:txBody>
      </p:sp>
      <p:sp>
        <p:nvSpPr>
          <p:cNvPr id="7" name="Rectangle 6">
            <a:extLst>
              <a:ext uri="{FF2B5EF4-FFF2-40B4-BE49-F238E27FC236}">
                <a16:creationId xmlns:a16="http://schemas.microsoft.com/office/drawing/2014/main" id="{6176203F-C24F-2617-30C6-D86779E1B495}"/>
              </a:ext>
            </a:extLst>
          </p:cNvPr>
          <p:cNvSpPr/>
          <p:nvPr userDrawn="1"/>
        </p:nvSpPr>
        <p:spPr bwMode="auto">
          <a:xfrm>
            <a:off x="6093972" y="2981575"/>
            <a:ext cx="6097235" cy="2743200"/>
          </a:xfrm>
          <a:prstGeom prst="rect">
            <a:avLst/>
          </a:prstGeom>
          <a:solidFill>
            <a:srgbClr val="E5F6FF"/>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121904" tIns="121904" rIns="121904" bIns="121904" numCol="1" rtlCol="0" anchor="t" anchorCtr="0" compatLnSpc="1">
            <a:prstTxWarp prst="textNoShape">
              <a:avLst/>
            </a:prstTxWarp>
          </a:bodyPr>
          <a:lstStyle/>
          <a:p>
            <a:pPr defTabSz="1218926" fontAlgn="base">
              <a:spcBef>
                <a:spcPct val="0"/>
              </a:spcBef>
              <a:spcAft>
                <a:spcPct val="0"/>
              </a:spcAft>
            </a:pPr>
            <a:endParaRPr lang="en-US" sz="1867">
              <a:solidFill>
                <a:schemeClr val="bg1"/>
              </a:solidFill>
            </a:endParaRPr>
          </a:p>
        </p:txBody>
      </p:sp>
      <p:sp>
        <p:nvSpPr>
          <p:cNvPr id="4" name="Slide Number">
            <a:extLst>
              <a:ext uri="{FF2B5EF4-FFF2-40B4-BE49-F238E27FC236}">
                <a16:creationId xmlns:a16="http://schemas.microsoft.com/office/drawing/2014/main" id="{12510822-3D1B-0CFC-3FF0-1E55DA550F8D}"/>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3" name="Title 1">
            <a:extLst>
              <a:ext uri="{FF2B5EF4-FFF2-40B4-BE49-F238E27FC236}">
                <a16:creationId xmlns:a16="http://schemas.microsoft.com/office/drawing/2014/main" id="{6733F7B7-5AD6-1E43-4FD9-3C700AC2CBD0}"/>
              </a:ext>
            </a:extLst>
          </p:cNvPr>
          <p:cNvSpPr>
            <a:spLocks noGrp="1"/>
          </p:cNvSpPr>
          <p:nvPr>
            <p:ph type="title"/>
          </p:nvPr>
        </p:nvSpPr>
        <p:spPr>
          <a:xfrm>
            <a:off x="269212" y="191937"/>
            <a:ext cx="5539489" cy="1429544"/>
          </a:xfrm>
        </p:spPr>
        <p:txBody>
          <a:bodyPr rIns="457200"/>
          <a:lstStyle>
            <a:lvl1pPr>
              <a:lnSpc>
                <a:spcPct val="100000"/>
              </a:lnSpc>
              <a:defRPr sz="3199">
                <a:solidFill>
                  <a:schemeClr val="tx2"/>
                </a:solidFill>
              </a:defRPr>
            </a:lvl1pPr>
          </a:lstStyle>
          <a:p>
            <a:r>
              <a:rPr lang="en-US" dirty="0"/>
              <a:t>Click to edit Master title style</a:t>
            </a:r>
          </a:p>
        </p:txBody>
      </p:sp>
      <p:sp>
        <p:nvSpPr>
          <p:cNvPr id="8" name="Text Placeholder 10">
            <a:extLst>
              <a:ext uri="{FF2B5EF4-FFF2-40B4-BE49-F238E27FC236}">
                <a16:creationId xmlns:a16="http://schemas.microsoft.com/office/drawing/2014/main" id="{5CF6371F-3AE6-2B80-8833-B0E2027EB315}"/>
              </a:ext>
            </a:extLst>
          </p:cNvPr>
          <p:cNvSpPr>
            <a:spLocks noGrp="1"/>
          </p:cNvSpPr>
          <p:nvPr>
            <p:ph type="body" sz="quarter" idx="14"/>
          </p:nvPr>
        </p:nvSpPr>
        <p:spPr>
          <a:xfrm>
            <a:off x="6383300" y="3393849"/>
            <a:ext cx="5519813" cy="1749652"/>
          </a:xfrm>
        </p:spPr>
        <p:txBody>
          <a:bodyPr/>
          <a:lstStyle>
            <a:lvl1pPr>
              <a:spcBef>
                <a:spcPts val="0"/>
              </a:spcBef>
              <a:spcAft>
                <a:spcPts val="1800"/>
              </a:spcAft>
              <a:defRPr sz="1800">
                <a:solidFill>
                  <a:schemeClr val="tx1"/>
                </a:solidFill>
              </a:defRPr>
            </a:lvl1pPr>
            <a:lvl2pPr marL="127990" indent="-127990">
              <a:spcBef>
                <a:spcPts val="0"/>
              </a:spcBef>
              <a:spcAft>
                <a:spcPts val="1800"/>
              </a:spcAft>
              <a:defRPr sz="1800">
                <a:solidFill>
                  <a:schemeClr val="tx1"/>
                </a:solidFill>
              </a:defRPr>
            </a:lvl2pPr>
            <a:lvl3pPr marL="255981" indent="-127990">
              <a:spcBef>
                <a:spcPts val="0"/>
              </a:spcBef>
              <a:spcAft>
                <a:spcPts val="1800"/>
              </a:spcAft>
              <a:defRPr sz="1800">
                <a:solidFill>
                  <a:schemeClr val="tx1"/>
                </a:solidFill>
              </a:defRPr>
            </a:lvl3pPr>
            <a:lvl4pPr marL="383971" indent="-127990">
              <a:spcBef>
                <a:spcPts val="0"/>
              </a:spcBef>
              <a:spcAft>
                <a:spcPts val="1800"/>
              </a:spcAft>
              <a:defRPr sz="18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Footer Placeholder 1">
            <a:extLst>
              <a:ext uri="{FF2B5EF4-FFF2-40B4-BE49-F238E27FC236}">
                <a16:creationId xmlns:a16="http://schemas.microsoft.com/office/drawing/2014/main" id="{C378BCC9-F931-23B3-1F50-B47B0061352C}"/>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789952034"/>
      </p:ext>
    </p:extLst>
  </p:cSld>
  <p:clrMapOvr>
    <a:masterClrMapping/>
  </p:clrMapOvr>
  <p:transition spd="med">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7060FE5-C047-4041-AB41-F553D2847ED5}"/>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232004" y="3084230"/>
            <a:ext cx="1727991" cy="689541"/>
          </a:xfrm>
          <a:prstGeom prst="rect">
            <a:avLst/>
          </a:prstGeom>
        </p:spPr>
      </p:pic>
    </p:spTree>
    <p:extLst>
      <p:ext uri="{BB962C8B-B14F-4D97-AF65-F5344CB8AC3E}">
        <p14:creationId xmlns:p14="http://schemas.microsoft.com/office/powerpoint/2010/main" val="2139247650"/>
      </p:ext>
    </p:extLst>
  </p:cSld>
  <p:clrMapOvr>
    <a:masterClrMapping/>
  </p:clrMapOvr>
  <p:transition spd="med">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userDrawn="1">
  <p:cSld name="Video or imagery, 3/4, inse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88037"/>
            <a:ext cx="2474591" cy="762794"/>
          </a:xfrm>
        </p:spPr>
        <p:txBody>
          <a:bodyPr/>
          <a:lstStyle>
            <a:lvl1pPr>
              <a:lnSpc>
                <a:spcPct val="110000"/>
              </a:lnSpc>
              <a:defRPr sz="1399">
                <a:solidFill>
                  <a:schemeClr val="tx2"/>
                </a:solidFill>
              </a:defRPr>
            </a:lvl1pPr>
          </a:lstStyle>
          <a:p>
            <a:r>
              <a:rPr lang="en-GB"/>
              <a:t>Click to edit Master title style</a:t>
            </a:r>
            <a:endParaRPr lang="en-US" dirty="0"/>
          </a:p>
        </p:txBody>
      </p:sp>
      <p:sp>
        <p:nvSpPr>
          <p:cNvPr id="3" name="Slide Number Placeholder 2">
            <a:extLst>
              <a:ext uri="{FF2B5EF4-FFF2-40B4-BE49-F238E27FC236}">
                <a16:creationId xmlns:a16="http://schemas.microsoft.com/office/drawing/2014/main" id="{5075B039-5865-7356-B725-0FF3C8F73E3C}"/>
              </a:ext>
            </a:extLst>
          </p:cNvPr>
          <p:cNvSpPr>
            <a:spLocks noGrp="1"/>
          </p:cNvSpPr>
          <p:nvPr>
            <p:ph type="sldNum" sz="quarter" idx="10"/>
          </p:nvPr>
        </p:nvSpPr>
        <p:spPr>
          <a:xfrm>
            <a:off x="11767911" y="6452353"/>
            <a:ext cx="136789" cy="123073"/>
          </a:xfrm>
          <a:prstGeom prst="rect">
            <a:avLst/>
          </a:prstGeom>
        </p:spPr>
        <p:txBody>
          <a:bodyPr/>
          <a:lstStyle/>
          <a:p>
            <a:fld id="{86CB4B4D-7CA3-9044-876B-883B54F8677D}" type="slidenum">
              <a:rPr lang="en-US" smtClean="0"/>
              <a:t>‹#›</a:t>
            </a:fld>
            <a:endParaRPr lang="en-US"/>
          </a:p>
        </p:txBody>
      </p:sp>
      <p:sp>
        <p:nvSpPr>
          <p:cNvPr id="6" name="Text Placeholder 5">
            <a:extLst>
              <a:ext uri="{FF2B5EF4-FFF2-40B4-BE49-F238E27FC236}">
                <a16:creationId xmlns:a16="http://schemas.microsoft.com/office/drawing/2014/main" id="{28FE37E5-0FED-B2B2-3150-F02A8956CD38}"/>
              </a:ext>
            </a:extLst>
          </p:cNvPr>
          <p:cNvSpPr>
            <a:spLocks noGrp="1"/>
          </p:cNvSpPr>
          <p:nvPr>
            <p:ph type="body" sz="quarter" idx="12"/>
          </p:nvPr>
        </p:nvSpPr>
        <p:spPr>
          <a:xfrm>
            <a:off x="287999" y="1714500"/>
            <a:ext cx="2477765" cy="4286250"/>
          </a:xfrm>
        </p:spPr>
        <p:txBody>
          <a:bodyPr/>
          <a:lstStyle>
            <a:lvl1pPr>
              <a:lnSpc>
                <a:spcPct val="110000"/>
              </a:lnSpc>
              <a:spcBef>
                <a:spcPts val="0"/>
              </a:spcBef>
              <a:defRPr sz="1399">
                <a:solidFill>
                  <a:schemeClr val="tx1"/>
                </a:solidFill>
              </a:defRPr>
            </a:lvl1pPr>
            <a:lvl2pPr marL="127949" indent="-127949">
              <a:lnSpc>
                <a:spcPct val="110000"/>
              </a:lnSpc>
              <a:spcBef>
                <a:spcPts val="0"/>
              </a:spcBef>
              <a:defRPr sz="1399">
                <a:solidFill>
                  <a:schemeClr val="tx1"/>
                </a:solidFill>
              </a:defRPr>
            </a:lvl2pPr>
            <a:lvl3pPr marL="255898" indent="-127949">
              <a:lnSpc>
                <a:spcPct val="110000"/>
              </a:lnSpc>
              <a:spcBef>
                <a:spcPts val="0"/>
              </a:spcBef>
              <a:defRPr sz="1399">
                <a:solidFill>
                  <a:schemeClr val="tx1"/>
                </a:solidFill>
              </a:defRPr>
            </a:lvl3pPr>
            <a:lvl4pPr marL="383846" indent="-127949">
              <a:lnSpc>
                <a:spcPct val="110000"/>
              </a:lnSpc>
              <a:spcBef>
                <a:spcPts val="0"/>
              </a:spcBef>
              <a:defRPr sz="1399">
                <a:solidFill>
                  <a:schemeClr val="tx1"/>
                </a:solidFill>
              </a:defRPr>
            </a:lvl4pPr>
            <a:lvl5pPr>
              <a:lnSpc>
                <a:spcPct val="110000"/>
              </a:lnSpc>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378C6A11-84D9-C1BA-F3C9-2E9D1A288B25}"/>
              </a:ext>
            </a:extLst>
          </p:cNvPr>
          <p:cNvSpPr>
            <a:spLocks noGrp="1"/>
          </p:cNvSpPr>
          <p:nvPr>
            <p:ph type="ftr" sz="quarter" idx="13"/>
          </p:nvPr>
        </p:nvSpPr>
        <p:spPr/>
        <p:txBody>
          <a:bodyPr/>
          <a:lstStyle/>
          <a:p>
            <a:r>
              <a:rPr lang="en-US"/>
              <a:t>IBM Storage</a:t>
            </a:r>
          </a:p>
        </p:txBody>
      </p:sp>
      <p:sp>
        <p:nvSpPr>
          <p:cNvPr id="7" name="Picture Placeholder 6">
            <a:extLst>
              <a:ext uri="{FF2B5EF4-FFF2-40B4-BE49-F238E27FC236}">
                <a16:creationId xmlns:a16="http://schemas.microsoft.com/office/drawing/2014/main" id="{CC70703B-65B6-4B78-8B7C-73857A06C3A8}"/>
              </a:ext>
            </a:extLst>
          </p:cNvPr>
          <p:cNvSpPr>
            <a:spLocks noGrp="1"/>
          </p:cNvSpPr>
          <p:nvPr>
            <p:ph type="pic" sz="quarter" idx="14" hasCustomPrompt="1"/>
          </p:nvPr>
        </p:nvSpPr>
        <p:spPr>
          <a:xfrm>
            <a:off x="3333317" y="282575"/>
            <a:ext cx="8574559" cy="6289674"/>
          </a:xfrm>
          <a:solidFill>
            <a:srgbClr val="E0E0E0"/>
          </a:solidFill>
        </p:spPr>
        <p:txBody>
          <a:bodyPr anchor="ctr"/>
          <a:lstStyle>
            <a:lvl1pPr algn="ctr">
              <a:defRPr>
                <a:solidFill>
                  <a:schemeClr val="accent5"/>
                </a:solidFill>
              </a:defRPr>
            </a:lvl1pPr>
          </a:lstStyle>
          <a:p>
            <a:r>
              <a:rPr lang="en-US"/>
              <a:t>Place imagery here</a:t>
            </a:r>
          </a:p>
        </p:txBody>
      </p:sp>
    </p:spTree>
    <p:extLst>
      <p:ext uri="{BB962C8B-B14F-4D97-AF65-F5344CB8AC3E}">
        <p14:creationId xmlns:p14="http://schemas.microsoft.com/office/powerpoint/2010/main" val="1280124787"/>
      </p:ext>
    </p:extLst>
  </p:cSld>
  <p:clrMapOvr>
    <a:masterClrMapping/>
  </p:clrMapOvr>
  <p:transition spd="med"/>
</p:sldLayout>
</file>

<file path=ppt/slideLayouts/slideLayout230.xml><?xml version="1.0" encoding="utf-8"?>
<p:sldLayout xmlns:a="http://schemas.openxmlformats.org/drawingml/2006/main" xmlns:r="http://schemas.openxmlformats.org/officeDocument/2006/relationships" xmlns:p="http://schemas.openxmlformats.org/presentationml/2006/main" userDrawn="1">
  <p:cSld name="Conten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192024"/>
            <a:ext cx="2477765" cy="2286794"/>
          </a:xfrm>
        </p:spPr>
        <p:txBody>
          <a:bodyPr/>
          <a:lstStyle>
            <a:lvl1pPr>
              <a:lnSpc>
                <a:spcPct val="100000"/>
              </a:lnSpc>
              <a:defRPr sz="3198">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675443B4-0187-FC99-0FDE-8EB191B6CEF4}"/>
              </a:ext>
            </a:extLst>
          </p:cNvPr>
          <p:cNvSpPr>
            <a:spLocks noGrp="1"/>
          </p:cNvSpPr>
          <p:nvPr>
            <p:ph type="body" sz="quarter" idx="10"/>
          </p:nvPr>
        </p:nvSpPr>
        <p:spPr>
          <a:xfrm>
            <a:off x="6380919" y="284957"/>
            <a:ext cx="2476178" cy="5715794"/>
          </a:xfrm>
        </p:spPr>
        <p:txBody>
          <a:bodyPr/>
          <a:lstStyle>
            <a:lvl1pPr defTabSz="580339">
              <a:spcBef>
                <a:spcPts val="0"/>
              </a:spcBef>
              <a:defRPr>
                <a:solidFill>
                  <a:schemeClr val="tx1"/>
                </a:solidFill>
              </a:defRPr>
            </a:lvl1pPr>
            <a:lvl2pPr defTabSz="580339">
              <a:spcBef>
                <a:spcPts val="0"/>
              </a:spcBef>
              <a:defRPr>
                <a:solidFill>
                  <a:schemeClr val="tx1"/>
                </a:solidFill>
              </a:defRPr>
            </a:lvl2pPr>
            <a:lvl3pPr defTabSz="580339">
              <a:spcBef>
                <a:spcPts val="0"/>
              </a:spcBef>
              <a:defRPr>
                <a:solidFill>
                  <a:schemeClr val="tx1"/>
                </a:solidFill>
              </a:defRPr>
            </a:lvl3pPr>
            <a:lvl4pPr defTabSz="580339">
              <a:spcBef>
                <a:spcPts val="0"/>
              </a:spcBef>
              <a:defRPr>
                <a:solidFill>
                  <a:schemeClr val="tx1"/>
                </a:solidFill>
              </a:defRPr>
            </a:lvl4pPr>
            <a:lvl5pPr defTabSz="580339">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9">
            <a:extLst>
              <a:ext uri="{FF2B5EF4-FFF2-40B4-BE49-F238E27FC236}">
                <a16:creationId xmlns:a16="http://schemas.microsoft.com/office/drawing/2014/main" id="{5A647AD3-098B-D1AB-C8D8-463E38402F94}"/>
              </a:ext>
            </a:extLst>
          </p:cNvPr>
          <p:cNvSpPr>
            <a:spLocks noGrp="1"/>
          </p:cNvSpPr>
          <p:nvPr>
            <p:ph type="body" sz="quarter" idx="11"/>
          </p:nvPr>
        </p:nvSpPr>
        <p:spPr>
          <a:xfrm>
            <a:off x="9430110" y="284957"/>
            <a:ext cx="2474591" cy="5715794"/>
          </a:xfrm>
        </p:spPr>
        <p:txBody>
          <a:bodyPr/>
          <a:lstStyle>
            <a:lvl1pPr defTabSz="580339">
              <a:spcBef>
                <a:spcPts val="0"/>
              </a:spcBef>
              <a:defRPr>
                <a:solidFill>
                  <a:schemeClr val="tx1"/>
                </a:solidFill>
              </a:defRPr>
            </a:lvl1pPr>
            <a:lvl2pPr defTabSz="580339">
              <a:spcBef>
                <a:spcPts val="0"/>
              </a:spcBef>
              <a:defRPr>
                <a:solidFill>
                  <a:schemeClr val="tx1"/>
                </a:solidFill>
              </a:defRPr>
            </a:lvl2pPr>
            <a:lvl3pPr defTabSz="580339">
              <a:spcBef>
                <a:spcPts val="0"/>
              </a:spcBef>
              <a:defRPr>
                <a:solidFill>
                  <a:schemeClr val="tx1"/>
                </a:solidFill>
              </a:defRPr>
            </a:lvl3pPr>
            <a:lvl4pPr defTabSz="580339">
              <a:spcBef>
                <a:spcPts val="0"/>
              </a:spcBef>
              <a:defRPr>
                <a:solidFill>
                  <a:schemeClr val="tx1"/>
                </a:solidFill>
              </a:defRPr>
            </a:lvl4pPr>
            <a:lvl5pPr defTabSz="580339">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Slide Number">
            <a:extLst>
              <a:ext uri="{FF2B5EF4-FFF2-40B4-BE49-F238E27FC236}">
                <a16:creationId xmlns:a16="http://schemas.microsoft.com/office/drawing/2014/main" id="{D5D1D2A7-CF30-5698-14FC-F71CB82D5BCC}"/>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5" name="Footer Placeholder 3">
            <a:extLst>
              <a:ext uri="{FF2B5EF4-FFF2-40B4-BE49-F238E27FC236}">
                <a16:creationId xmlns:a16="http://schemas.microsoft.com/office/drawing/2014/main" id="{028AA764-A00C-AFFF-7F3F-49A733DCD474}"/>
              </a:ext>
            </a:extLst>
          </p:cNvPr>
          <p:cNvSpPr>
            <a:spLocks noGrp="1"/>
          </p:cNvSpPr>
          <p:nvPr>
            <p:ph type="ftr" sz="quarter" idx="18"/>
          </p:nvPr>
        </p:nvSpPr>
        <p:spPr>
          <a:xfrm>
            <a:off x="284126" y="6402119"/>
            <a:ext cx="2477765" cy="190500"/>
          </a:xfrm>
        </p:spPr>
        <p:txBody>
          <a:bodyPr/>
          <a:lstStyle/>
          <a:p>
            <a:r>
              <a:rPr lang="en-US" spc="40">
                <a:latin typeface="IBM Plex Sans Light" panose="020B0403050203000203" pitchFamily="34" charset="0"/>
              </a:rPr>
              <a:t>IBM </a:t>
            </a:r>
            <a:r>
              <a:rPr lang="en-US" b="1" spc="40"/>
              <a:t>Storage</a:t>
            </a:r>
          </a:p>
        </p:txBody>
      </p:sp>
    </p:spTree>
    <p:extLst>
      <p:ext uri="{BB962C8B-B14F-4D97-AF65-F5344CB8AC3E}">
        <p14:creationId xmlns:p14="http://schemas.microsoft.com/office/powerpoint/2010/main" val="1793177707"/>
      </p:ext>
    </p:extLst>
  </p:cSld>
  <p:clrMapOvr>
    <a:masterClrMapping/>
  </p:clrMapOvr>
  <p:transition spd="med"/>
</p:sldLayout>
</file>

<file path=ppt/slideLayouts/slideLayout231.xml><?xml version="1.0" encoding="utf-8"?>
<p:sldLayout xmlns:a="http://schemas.openxmlformats.org/drawingml/2006/main" xmlns:r="http://schemas.openxmlformats.org/officeDocument/2006/relationships" xmlns:p="http://schemas.openxmlformats.org/presentationml/2006/main" userDrawn="1">
  <p:cSld name="Text, 4 columns, dividers, pictogram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34332-B5B5-4358-3C72-8B35F374A887}"/>
              </a:ext>
            </a:extLst>
          </p:cNvPr>
          <p:cNvSpPr>
            <a:spLocks noGrp="1"/>
          </p:cNvSpPr>
          <p:nvPr>
            <p:ph type="title"/>
          </p:nvPr>
        </p:nvSpPr>
        <p:spPr>
          <a:xfrm>
            <a:off x="287999" y="288036"/>
            <a:ext cx="2474590" cy="1048544"/>
          </a:xfrm>
        </p:spPr>
        <p:txBody>
          <a:bodyPr/>
          <a:lstStyle>
            <a:lvl1pPr>
              <a:lnSpc>
                <a:spcPct val="110000"/>
              </a:lnSpc>
              <a:defRPr sz="2400">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A59C4772-2960-241E-274D-18A4B5568DAB}"/>
              </a:ext>
            </a:extLst>
          </p:cNvPr>
          <p:cNvSpPr>
            <a:spLocks noGrp="1"/>
          </p:cNvSpPr>
          <p:nvPr>
            <p:ph type="body" sz="quarter" idx="11"/>
          </p:nvPr>
        </p:nvSpPr>
        <p:spPr>
          <a:xfrm>
            <a:off x="287999" y="2027320"/>
            <a:ext cx="2477765" cy="2000250"/>
          </a:xfrm>
        </p:spPr>
        <p:txBody>
          <a:bodyPr/>
          <a:lstStyle>
            <a:lvl1pPr>
              <a:lnSpc>
                <a:spcPct val="100000"/>
              </a:lnSpc>
              <a:spcBef>
                <a:spcPts val="0"/>
              </a:spcBef>
              <a:defRPr sz="1800">
                <a:solidFill>
                  <a:schemeClr val="tx1"/>
                </a:solidFill>
              </a:defRPr>
            </a:lvl1pPr>
          </a:lstStyle>
          <a:p>
            <a:pPr lvl="0"/>
            <a:r>
              <a:rPr lang="en-GB"/>
              <a:t>Click to edit Master text styles</a:t>
            </a:r>
          </a:p>
        </p:txBody>
      </p:sp>
      <p:cxnSp>
        <p:nvCxnSpPr>
          <p:cNvPr id="17" name="Straight Connector 16" descr="Vertical column divider">
            <a:extLst>
              <a:ext uri="{FF2B5EF4-FFF2-40B4-BE49-F238E27FC236}">
                <a16:creationId xmlns:a16="http://schemas.microsoft.com/office/drawing/2014/main" id="{4D695107-5427-4D2D-F88F-89BA74127CBF}"/>
              </a:ext>
            </a:extLst>
          </p:cNvPr>
          <p:cNvCxnSpPr>
            <a:cxnSpLocks/>
          </p:cNvCxnSpPr>
          <p:nvPr userDrawn="1"/>
        </p:nvCxnSpPr>
        <p:spPr bwMode="auto">
          <a:xfrm>
            <a:off x="3047603" y="284957"/>
            <a:ext cx="0" cy="6184462"/>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4" name="Picture Placeholder 13" descr="Place pictogram here">
            <a:extLst>
              <a:ext uri="{FF2B5EF4-FFF2-40B4-BE49-F238E27FC236}">
                <a16:creationId xmlns:a16="http://schemas.microsoft.com/office/drawing/2014/main" id="{637C5D5A-A533-DB2D-8BBE-C9DAA013CA01}"/>
              </a:ext>
            </a:extLst>
          </p:cNvPr>
          <p:cNvSpPr>
            <a:spLocks noGrp="1"/>
          </p:cNvSpPr>
          <p:nvPr>
            <p:ph type="pic" sz="quarter" idx="15" hasCustomPrompt="1"/>
          </p:nvPr>
        </p:nvSpPr>
        <p:spPr>
          <a:xfrm>
            <a:off x="3333316" y="288036"/>
            <a:ext cx="607997" cy="608076"/>
          </a:xfrm>
        </p:spPr>
        <p:txBody>
          <a:bodyPr anchor="ctr"/>
          <a:lstStyle>
            <a:lvl1pPr algn="ctr">
              <a:defRPr sz="800">
                <a:solidFill>
                  <a:schemeClr val="tx1"/>
                </a:solidFill>
              </a:defRPr>
            </a:lvl1pPr>
          </a:lstStyle>
          <a:p>
            <a:r>
              <a:rPr lang="en-US"/>
              <a:t>Pictogram</a:t>
            </a:r>
          </a:p>
        </p:txBody>
      </p:sp>
      <p:sp>
        <p:nvSpPr>
          <p:cNvPr id="10" name="Text Placeholder 9">
            <a:extLst>
              <a:ext uri="{FF2B5EF4-FFF2-40B4-BE49-F238E27FC236}">
                <a16:creationId xmlns:a16="http://schemas.microsoft.com/office/drawing/2014/main" id="{627CF39F-F0FC-7815-2582-A13E0599BC21}"/>
              </a:ext>
            </a:extLst>
          </p:cNvPr>
          <p:cNvSpPr>
            <a:spLocks noGrp="1"/>
          </p:cNvSpPr>
          <p:nvPr>
            <p:ph type="body" sz="quarter" idx="12"/>
          </p:nvPr>
        </p:nvSpPr>
        <p:spPr>
          <a:xfrm>
            <a:off x="3333316" y="1714500"/>
            <a:ext cx="2475384" cy="4286250"/>
          </a:xfrm>
        </p:spPr>
        <p:txBody>
          <a:bodyPr/>
          <a:lstStyle>
            <a:lvl1pPr>
              <a:lnSpc>
                <a:spcPct val="110000"/>
              </a:lnSpc>
              <a:spcBef>
                <a:spcPts val="0"/>
              </a:spcBef>
              <a:defRPr sz="1800">
                <a:solidFill>
                  <a:schemeClr val="tx1"/>
                </a:solidFill>
              </a:defRPr>
            </a:lvl1pPr>
            <a:lvl2pPr marL="109706" indent="-109706">
              <a:lnSpc>
                <a:spcPct val="110000"/>
              </a:lnSpc>
              <a:spcBef>
                <a:spcPts val="0"/>
              </a:spcBef>
              <a:defRPr sz="1800">
                <a:solidFill>
                  <a:schemeClr val="tx1"/>
                </a:solidFill>
              </a:defRPr>
            </a:lvl2pPr>
            <a:lvl3pPr marL="219412" indent="-109706">
              <a:lnSpc>
                <a:spcPct val="110000"/>
              </a:lnSpc>
              <a:spcBef>
                <a:spcPts val="0"/>
              </a:spcBef>
              <a:defRPr sz="1800">
                <a:solidFill>
                  <a:schemeClr val="tx1"/>
                </a:solidFill>
              </a:defRPr>
            </a:lvl3pPr>
            <a:lvl4pPr marL="329118" indent="-109706">
              <a:lnSpc>
                <a:spcPct val="110000"/>
              </a:lnSpc>
              <a:spcBef>
                <a:spcPts val="0"/>
              </a:spcBef>
              <a:defRPr sz="1800">
                <a:solidFill>
                  <a:schemeClr val="tx1"/>
                </a:solidFill>
              </a:defRPr>
            </a:lvl4pPr>
            <a:lvl5pPr>
              <a:lnSpc>
                <a:spcPct val="110000"/>
              </a:lnSpc>
              <a:spcBef>
                <a:spcPts val="0"/>
              </a:spcBef>
              <a:defRPr sz="12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cxnSp>
        <p:nvCxnSpPr>
          <p:cNvPr id="18" name="Straight Connector 17" descr="Vertical column divider">
            <a:extLst>
              <a:ext uri="{FF2B5EF4-FFF2-40B4-BE49-F238E27FC236}">
                <a16:creationId xmlns:a16="http://schemas.microsoft.com/office/drawing/2014/main" id="{43B07B4A-5DB5-8126-EA79-502787053E82}"/>
              </a:ext>
            </a:extLst>
          </p:cNvPr>
          <p:cNvCxnSpPr>
            <a:cxnSpLocks/>
          </p:cNvCxnSpPr>
          <p:nvPr userDrawn="1"/>
        </p:nvCxnSpPr>
        <p:spPr bwMode="auto">
          <a:xfrm>
            <a:off x="6093683" y="283464"/>
            <a:ext cx="0" cy="611865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5" name="Picture Placeholder 13" descr="Place pictogram here">
            <a:extLst>
              <a:ext uri="{FF2B5EF4-FFF2-40B4-BE49-F238E27FC236}">
                <a16:creationId xmlns:a16="http://schemas.microsoft.com/office/drawing/2014/main" id="{81413BEF-DDD1-548F-409B-224DE030B67E}"/>
              </a:ext>
            </a:extLst>
          </p:cNvPr>
          <p:cNvSpPr>
            <a:spLocks noGrp="1"/>
          </p:cNvSpPr>
          <p:nvPr>
            <p:ph type="pic" sz="quarter" idx="16" hasCustomPrompt="1"/>
          </p:nvPr>
        </p:nvSpPr>
        <p:spPr>
          <a:xfrm>
            <a:off x="6387345" y="288036"/>
            <a:ext cx="607997" cy="608076"/>
          </a:xfrm>
        </p:spPr>
        <p:txBody>
          <a:bodyPr anchor="ctr"/>
          <a:lstStyle>
            <a:lvl1pPr algn="ctr">
              <a:defRPr sz="800">
                <a:solidFill>
                  <a:schemeClr val="tx1"/>
                </a:solidFill>
              </a:defRPr>
            </a:lvl1pPr>
          </a:lstStyle>
          <a:p>
            <a:r>
              <a:rPr lang="en-US"/>
              <a:t>Pictogram</a:t>
            </a:r>
          </a:p>
        </p:txBody>
      </p:sp>
      <p:sp>
        <p:nvSpPr>
          <p:cNvPr id="11" name="Text Placeholder 9">
            <a:extLst>
              <a:ext uri="{FF2B5EF4-FFF2-40B4-BE49-F238E27FC236}">
                <a16:creationId xmlns:a16="http://schemas.microsoft.com/office/drawing/2014/main" id="{68C92137-8AC3-46D8-C9A2-F6F058938BEF}"/>
              </a:ext>
            </a:extLst>
          </p:cNvPr>
          <p:cNvSpPr>
            <a:spLocks noGrp="1"/>
          </p:cNvSpPr>
          <p:nvPr>
            <p:ph type="body" sz="quarter" idx="13"/>
          </p:nvPr>
        </p:nvSpPr>
        <p:spPr>
          <a:xfrm>
            <a:off x="6383185" y="1714500"/>
            <a:ext cx="2470738" cy="4286250"/>
          </a:xfrm>
        </p:spPr>
        <p:txBody>
          <a:bodyPr/>
          <a:lstStyle>
            <a:lvl1pPr>
              <a:lnSpc>
                <a:spcPct val="110000"/>
              </a:lnSpc>
              <a:spcBef>
                <a:spcPts val="0"/>
              </a:spcBef>
              <a:defRPr sz="1800">
                <a:solidFill>
                  <a:schemeClr val="tx1"/>
                </a:solidFill>
              </a:defRPr>
            </a:lvl1pPr>
            <a:lvl2pPr marL="109706" indent="-109706">
              <a:lnSpc>
                <a:spcPct val="110000"/>
              </a:lnSpc>
              <a:spcBef>
                <a:spcPts val="0"/>
              </a:spcBef>
              <a:defRPr sz="1800">
                <a:solidFill>
                  <a:schemeClr val="tx1"/>
                </a:solidFill>
              </a:defRPr>
            </a:lvl2pPr>
            <a:lvl3pPr marL="219412" indent="-109706">
              <a:lnSpc>
                <a:spcPct val="110000"/>
              </a:lnSpc>
              <a:spcBef>
                <a:spcPts val="0"/>
              </a:spcBef>
              <a:defRPr sz="1800">
                <a:solidFill>
                  <a:schemeClr val="tx1"/>
                </a:solidFill>
              </a:defRPr>
            </a:lvl3pPr>
            <a:lvl4pPr marL="329118" indent="-109706">
              <a:lnSpc>
                <a:spcPct val="110000"/>
              </a:lnSpc>
              <a:spcBef>
                <a:spcPts val="0"/>
              </a:spcBef>
              <a:defRPr sz="18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9" name="Straight Connector 18" descr="Vertical column divider">
            <a:extLst>
              <a:ext uri="{FF2B5EF4-FFF2-40B4-BE49-F238E27FC236}">
                <a16:creationId xmlns:a16="http://schemas.microsoft.com/office/drawing/2014/main" id="{4D829559-0A72-8826-E06A-C6CCD39750A4}"/>
              </a:ext>
            </a:extLst>
          </p:cNvPr>
          <p:cNvCxnSpPr>
            <a:cxnSpLocks/>
          </p:cNvCxnSpPr>
          <p:nvPr userDrawn="1"/>
        </p:nvCxnSpPr>
        <p:spPr bwMode="auto">
          <a:xfrm>
            <a:off x="9142810" y="284957"/>
            <a:ext cx="0" cy="6117161"/>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6" name="Picture Placeholder 13" descr="Place pictogram here">
            <a:extLst>
              <a:ext uri="{FF2B5EF4-FFF2-40B4-BE49-F238E27FC236}">
                <a16:creationId xmlns:a16="http://schemas.microsoft.com/office/drawing/2014/main" id="{B37C3DBB-1177-5FC6-7F7F-E6C5931C9620}"/>
              </a:ext>
            </a:extLst>
          </p:cNvPr>
          <p:cNvSpPr>
            <a:spLocks noGrp="1"/>
          </p:cNvSpPr>
          <p:nvPr>
            <p:ph type="pic" sz="quarter" idx="17" hasCustomPrompt="1"/>
          </p:nvPr>
        </p:nvSpPr>
        <p:spPr>
          <a:xfrm>
            <a:off x="9428522" y="288036"/>
            <a:ext cx="607997" cy="608076"/>
          </a:xfrm>
        </p:spPr>
        <p:txBody>
          <a:bodyPr anchor="ctr"/>
          <a:lstStyle>
            <a:lvl1pPr algn="ctr">
              <a:defRPr sz="800">
                <a:solidFill>
                  <a:schemeClr val="tx1"/>
                </a:solidFill>
              </a:defRPr>
            </a:lvl1pPr>
          </a:lstStyle>
          <a:p>
            <a:r>
              <a:rPr lang="en-US"/>
              <a:t>Pictogram</a:t>
            </a:r>
          </a:p>
        </p:txBody>
      </p:sp>
      <p:sp>
        <p:nvSpPr>
          <p:cNvPr id="12" name="Text Placeholder 9">
            <a:extLst>
              <a:ext uri="{FF2B5EF4-FFF2-40B4-BE49-F238E27FC236}">
                <a16:creationId xmlns:a16="http://schemas.microsoft.com/office/drawing/2014/main" id="{AC380211-AA5F-2F8D-309F-DC766DF1EF52}"/>
              </a:ext>
            </a:extLst>
          </p:cNvPr>
          <p:cNvSpPr>
            <a:spLocks noGrp="1"/>
          </p:cNvSpPr>
          <p:nvPr>
            <p:ph type="body" sz="quarter" idx="14"/>
          </p:nvPr>
        </p:nvSpPr>
        <p:spPr>
          <a:xfrm>
            <a:off x="9428523" y="1714500"/>
            <a:ext cx="2476177" cy="4286250"/>
          </a:xfrm>
        </p:spPr>
        <p:txBody>
          <a:bodyPr/>
          <a:lstStyle>
            <a:lvl1pPr>
              <a:lnSpc>
                <a:spcPct val="110000"/>
              </a:lnSpc>
              <a:spcBef>
                <a:spcPts val="0"/>
              </a:spcBef>
              <a:defRPr sz="1800">
                <a:solidFill>
                  <a:schemeClr val="tx1"/>
                </a:solidFill>
              </a:defRPr>
            </a:lvl1pPr>
            <a:lvl2pPr marL="109706" indent="-109706">
              <a:lnSpc>
                <a:spcPct val="110000"/>
              </a:lnSpc>
              <a:spcBef>
                <a:spcPts val="0"/>
              </a:spcBef>
              <a:defRPr sz="1800">
                <a:solidFill>
                  <a:schemeClr val="tx1"/>
                </a:solidFill>
              </a:defRPr>
            </a:lvl2pPr>
            <a:lvl3pPr marL="219412" indent="-109706">
              <a:lnSpc>
                <a:spcPct val="110000"/>
              </a:lnSpc>
              <a:spcBef>
                <a:spcPts val="0"/>
              </a:spcBef>
              <a:defRPr sz="1800">
                <a:solidFill>
                  <a:schemeClr val="tx1"/>
                </a:solidFill>
              </a:defRPr>
            </a:lvl3pPr>
            <a:lvl4pPr marL="329118" indent="-109706">
              <a:lnSpc>
                <a:spcPct val="110000"/>
              </a:lnSpc>
              <a:spcBef>
                <a:spcPts val="0"/>
              </a:spcBef>
              <a:defRPr sz="18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ACE782CF-665F-3C56-698C-16112EB19B2F}"/>
              </a:ext>
            </a:extLst>
          </p:cNvPr>
          <p:cNvSpPr>
            <a:spLocks noGrp="1"/>
          </p:cNvSpPr>
          <p:nvPr>
            <p:ph type="ftr" sz="quarter" idx="18"/>
          </p:nvPr>
        </p:nvSpPr>
        <p:spPr/>
        <p:txBody>
          <a:bodyPr/>
          <a:lstStyle/>
          <a:p>
            <a:endParaRPr lang="en-US"/>
          </a:p>
        </p:txBody>
      </p:sp>
      <p:sp>
        <p:nvSpPr>
          <p:cNvPr id="6" name="Slide Number">
            <a:extLst>
              <a:ext uri="{FF2B5EF4-FFF2-40B4-BE49-F238E27FC236}">
                <a16:creationId xmlns:a16="http://schemas.microsoft.com/office/drawing/2014/main" id="{D2A45AB7-102C-FBDF-94FD-99783B6A5A18}"/>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140093166"/>
      </p:ext>
    </p:extLst>
  </p:cSld>
  <p:clrMapOvr>
    <a:masterClrMapping/>
  </p:clrMapOvr>
  <p:transition spd="med"/>
</p:sldLayout>
</file>

<file path=ppt/slideLayouts/slideLayout232.xml><?xml version="1.0" encoding="utf-8"?>
<p:sldLayout xmlns:a="http://schemas.openxmlformats.org/drawingml/2006/main" xmlns:r="http://schemas.openxmlformats.org/officeDocument/2006/relationships" xmlns:p="http://schemas.openxmlformats.org/presentationml/2006/main" userDrawn="1">
  <p:cSld name="Boxes, 4 horizontal,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287999" y="192024"/>
            <a:ext cx="5524575" cy="2286794"/>
          </a:xfrm>
        </p:spPr>
        <p:txBody>
          <a:bodyPr rIns="457200"/>
          <a:lstStyle>
            <a:lvl1pPr>
              <a:lnSpc>
                <a:spcPct val="100000"/>
              </a:lnSpc>
              <a:defRPr>
                <a:solidFill>
                  <a:schemeClr val="tx2"/>
                </a:solidFill>
              </a:defRPr>
            </a:lvl1pPr>
          </a:lstStyle>
          <a:p>
            <a:r>
              <a:rPr lang="en-GB"/>
              <a:t>Click to edit Master title style</a:t>
            </a:r>
            <a:endParaRPr lang="en-US" dirty="0"/>
          </a:p>
        </p:txBody>
      </p:sp>
      <p:sp>
        <p:nvSpPr>
          <p:cNvPr id="11" name="Text Placeholder 10">
            <a:extLst>
              <a:ext uri="{FF2B5EF4-FFF2-40B4-BE49-F238E27FC236}">
                <a16:creationId xmlns:a16="http://schemas.microsoft.com/office/drawing/2014/main" id="{2A71C2BF-857E-B291-7D82-5920AF4A5278}"/>
              </a:ext>
            </a:extLst>
          </p:cNvPr>
          <p:cNvSpPr>
            <a:spLocks noGrp="1"/>
          </p:cNvSpPr>
          <p:nvPr>
            <p:ph type="body" sz="quarter" idx="11"/>
          </p:nvPr>
        </p:nvSpPr>
        <p:spPr>
          <a:xfrm>
            <a:off x="287999" y="3328417"/>
            <a:ext cx="2474591" cy="2672459"/>
          </a:xfrm>
        </p:spPr>
        <p:txBody>
          <a:bodyPr/>
          <a:lstStyle>
            <a:lvl1pPr>
              <a:spcBef>
                <a:spcPts val="0"/>
              </a:spcBef>
              <a:defRPr sz="1399">
                <a:solidFill>
                  <a:schemeClr val="tx1"/>
                </a:solidFill>
              </a:defRPr>
            </a:lvl1pPr>
            <a:lvl2pPr marL="127949" indent="-127949">
              <a:spcBef>
                <a:spcPts val="0"/>
              </a:spcBef>
              <a:defRPr sz="1399">
                <a:solidFill>
                  <a:schemeClr val="tx1"/>
                </a:solidFill>
              </a:defRPr>
            </a:lvl2pPr>
            <a:lvl3pPr marL="255898" indent="-127949">
              <a:spcBef>
                <a:spcPts val="0"/>
              </a:spcBef>
              <a:defRPr sz="1399">
                <a:solidFill>
                  <a:schemeClr val="tx1"/>
                </a:solidFill>
              </a:defRPr>
            </a:lvl3pPr>
            <a:lvl4pPr marL="383846" indent="-127949">
              <a:spcBef>
                <a:spcPts val="0"/>
              </a:spcBef>
              <a:defRPr sz="1399">
                <a:solidFill>
                  <a:schemeClr val="tx1"/>
                </a:solidFill>
              </a:defRPr>
            </a:lvl4pPr>
            <a:lvl5pPr>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3334362" y="3333751"/>
            <a:ext cx="2474591" cy="2672459"/>
          </a:xfrm>
        </p:spPr>
        <p:txBody>
          <a:bodyPr/>
          <a:lstStyle>
            <a:lvl1pPr>
              <a:spcBef>
                <a:spcPts val="0"/>
              </a:spcBef>
              <a:defRPr sz="1399">
                <a:solidFill>
                  <a:schemeClr val="tx1"/>
                </a:solidFill>
              </a:defRPr>
            </a:lvl1pPr>
            <a:lvl2pPr marL="127949" indent="-127949">
              <a:spcBef>
                <a:spcPts val="0"/>
              </a:spcBef>
              <a:defRPr sz="1399">
                <a:solidFill>
                  <a:schemeClr val="tx1"/>
                </a:solidFill>
              </a:defRPr>
            </a:lvl2pPr>
            <a:lvl3pPr marL="255898" indent="-127949">
              <a:spcBef>
                <a:spcPts val="0"/>
              </a:spcBef>
              <a:defRPr sz="1399">
                <a:solidFill>
                  <a:schemeClr val="tx1"/>
                </a:solidFill>
              </a:defRPr>
            </a:lvl3pPr>
            <a:lvl4pPr marL="383846" indent="-127949">
              <a:spcBef>
                <a:spcPts val="0"/>
              </a:spcBef>
              <a:defRPr sz="1399">
                <a:solidFill>
                  <a:schemeClr val="tx1"/>
                </a:solidFill>
              </a:defRPr>
            </a:lvl4pPr>
            <a:lvl5pPr>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6383050" y="3333751"/>
            <a:ext cx="2474591" cy="2672459"/>
          </a:xfrm>
        </p:spPr>
        <p:txBody>
          <a:bodyPr/>
          <a:lstStyle>
            <a:lvl1pPr>
              <a:spcBef>
                <a:spcPts val="0"/>
              </a:spcBef>
              <a:defRPr sz="1399">
                <a:solidFill>
                  <a:schemeClr val="tx1"/>
                </a:solidFill>
              </a:defRPr>
            </a:lvl1pPr>
            <a:lvl2pPr marL="127949" indent="-127949">
              <a:spcBef>
                <a:spcPts val="0"/>
              </a:spcBef>
              <a:defRPr sz="1399">
                <a:solidFill>
                  <a:schemeClr val="tx1"/>
                </a:solidFill>
              </a:defRPr>
            </a:lvl2pPr>
            <a:lvl3pPr marL="255898" indent="-127949">
              <a:spcBef>
                <a:spcPts val="0"/>
              </a:spcBef>
              <a:defRPr sz="1399">
                <a:solidFill>
                  <a:schemeClr val="tx1"/>
                </a:solidFill>
              </a:defRPr>
            </a:lvl3pPr>
            <a:lvl4pPr marL="383846" indent="-127949">
              <a:spcBef>
                <a:spcPts val="0"/>
              </a:spcBef>
              <a:defRPr sz="1399">
                <a:solidFill>
                  <a:schemeClr val="tx1"/>
                </a:solidFill>
              </a:defRPr>
            </a:lvl4pPr>
            <a:lvl5pPr>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Text Placeholder 10">
            <a:extLst>
              <a:ext uri="{FF2B5EF4-FFF2-40B4-BE49-F238E27FC236}">
                <a16:creationId xmlns:a16="http://schemas.microsoft.com/office/drawing/2014/main" id="{0F2DD97F-E181-3C33-32D8-844B57967D83}"/>
              </a:ext>
            </a:extLst>
          </p:cNvPr>
          <p:cNvSpPr>
            <a:spLocks noGrp="1"/>
          </p:cNvSpPr>
          <p:nvPr>
            <p:ph type="body" sz="quarter" idx="14"/>
          </p:nvPr>
        </p:nvSpPr>
        <p:spPr>
          <a:xfrm>
            <a:off x="9428523" y="3333751"/>
            <a:ext cx="2474591" cy="2672459"/>
          </a:xfrm>
        </p:spPr>
        <p:txBody>
          <a:bodyPr/>
          <a:lstStyle>
            <a:lvl1pPr>
              <a:spcBef>
                <a:spcPts val="0"/>
              </a:spcBef>
              <a:defRPr sz="1399">
                <a:solidFill>
                  <a:schemeClr val="tx1"/>
                </a:solidFill>
              </a:defRPr>
            </a:lvl1pPr>
            <a:lvl2pPr marL="127949" indent="-127949">
              <a:spcBef>
                <a:spcPts val="0"/>
              </a:spcBef>
              <a:defRPr sz="1399">
                <a:solidFill>
                  <a:schemeClr val="tx1"/>
                </a:solidFill>
              </a:defRPr>
            </a:lvl2pPr>
            <a:lvl3pPr marL="255898" indent="-127949">
              <a:spcBef>
                <a:spcPts val="0"/>
              </a:spcBef>
              <a:defRPr sz="1399">
                <a:solidFill>
                  <a:schemeClr val="tx1"/>
                </a:solidFill>
              </a:defRPr>
            </a:lvl3pPr>
            <a:lvl4pPr marL="383846" indent="-127949">
              <a:spcBef>
                <a:spcPts val="0"/>
              </a:spcBef>
              <a:defRPr sz="1399">
                <a:solidFill>
                  <a:schemeClr val="tx1"/>
                </a:solidFill>
              </a:defRPr>
            </a:lvl4pPr>
            <a:lvl5pPr>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BAB76B22-9748-7A34-9D32-D77BB1B498E6}"/>
              </a:ext>
            </a:extLst>
          </p:cNvPr>
          <p:cNvSpPr>
            <a:spLocks noGrp="1"/>
          </p:cNvSpPr>
          <p:nvPr>
            <p:ph type="ftr" sz="quarter" idx="15"/>
          </p:nvPr>
        </p:nvSpPr>
        <p:spPr/>
        <p:txBody>
          <a:bodyPr/>
          <a:lstStyle/>
          <a:p>
            <a:r>
              <a:rPr lang="en-US" dirty="0"/>
              <a:t>IBM Storage</a:t>
            </a:r>
          </a:p>
        </p:txBody>
      </p:sp>
      <p:sp>
        <p:nvSpPr>
          <p:cNvPr id="5" name="Slide Number">
            <a:extLst>
              <a:ext uri="{FF2B5EF4-FFF2-40B4-BE49-F238E27FC236}">
                <a16:creationId xmlns:a16="http://schemas.microsoft.com/office/drawing/2014/main" id="{238163DF-77AB-875A-C8AC-2F8AEABFB85F}"/>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265749699"/>
      </p:ext>
    </p:extLst>
  </p:cSld>
  <p:clrMapOvr>
    <a:masterClrMapping/>
  </p:clrMapOvr>
  <p:transition spd="med"/>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918522949"/>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853198631"/>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66800"/>
          </a:xfrm>
        </p:spPr>
        <p:txBody>
          <a:bodyPr/>
          <a:lstStyle/>
          <a:p>
            <a:r>
              <a:rPr lang="en-US"/>
              <a:t>Click to edit Master title style</a:t>
            </a:r>
            <a:endParaRPr lang="en-US" dirty="0"/>
          </a:p>
        </p:txBody>
      </p:sp>
      <p:sp>
        <p:nvSpPr>
          <p:cNvPr id="8" name="Text Placeholder 1"/>
          <p:cNvSpPr>
            <a:spLocks noGrp="1"/>
          </p:cNvSpPr>
          <p:nvPr>
            <p:ph type="body" sz="quarter" idx="13"/>
          </p:nvPr>
        </p:nvSpPr>
        <p:spPr>
          <a:xfrm>
            <a:off x="292608" y="1658112"/>
            <a:ext cx="5498592" cy="4336288"/>
          </a:xfrm>
        </p:spPr>
        <p:txBody>
          <a:bodyPr/>
          <a:lstStyle>
            <a:lvl1pPr>
              <a:spcBef>
                <a:spcPts val="0"/>
              </a:spcBef>
              <a:defRPr/>
            </a:lvl1pPr>
            <a:lvl2pPr marL="0" indent="0">
              <a:spcBef>
                <a:spcPts val="0"/>
              </a:spcBef>
              <a:buNone/>
              <a:defRPr/>
            </a:lvl2pPr>
            <a:lvl3pPr marL="0" indent="0">
              <a:spcBef>
                <a:spcPts val="0"/>
              </a:spcBef>
              <a:buNone/>
              <a:tabLst/>
              <a:defRPr/>
            </a:lvl3pPr>
            <a:lvl4pPr marL="0" indent="0">
              <a:spcBef>
                <a:spcPts val="0"/>
              </a:spcBef>
              <a:buNone/>
              <a:tabLst/>
              <a:defRPr/>
            </a:lvl4pPr>
            <a:lvl5pPr marL="0" indent="0">
              <a:spcBef>
                <a:spcPts val="0"/>
              </a:spcBef>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2"/>
          <p:cNvSpPr>
            <a:spLocks noGrp="1"/>
          </p:cNvSpPr>
          <p:nvPr>
            <p:ph type="body" sz="quarter" idx="12"/>
          </p:nvPr>
        </p:nvSpPr>
        <p:spPr>
          <a:xfrm>
            <a:off x="6388608" y="1658112"/>
            <a:ext cx="5498592" cy="4336288"/>
          </a:xfrm>
        </p:spPr>
        <p:txBody>
          <a:bodyPr/>
          <a:lstStyle>
            <a:lvl1pPr>
              <a:spcBef>
                <a:spcPts val="0"/>
              </a:spcBef>
              <a:defRPr/>
            </a:lvl1pPr>
            <a:lvl2pPr marL="0" indent="0">
              <a:spcBef>
                <a:spcPts val="0"/>
              </a:spcBef>
              <a:buNone/>
              <a:defRPr/>
            </a:lvl2pPr>
            <a:lvl3pPr marL="0" indent="0">
              <a:spcBef>
                <a:spcPts val="0"/>
              </a:spcBef>
              <a:buNone/>
              <a:tabLst/>
              <a:defRPr/>
            </a:lvl3pPr>
            <a:lvl4pPr marL="0" indent="0">
              <a:spcBef>
                <a:spcPts val="0"/>
              </a:spcBef>
              <a:buNone/>
              <a:tabLst/>
              <a:defRPr/>
            </a:lvl4pPr>
            <a:lvl5pPr marL="0" indent="0">
              <a:spcBef>
                <a:spcPts val="0"/>
              </a:spcBef>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22885711"/>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fact, number">
    <p:spTree>
      <p:nvGrpSpPr>
        <p:cNvPr id="1" name=""/>
        <p:cNvGrpSpPr/>
        <p:nvPr/>
      </p:nvGrpSpPr>
      <p:grpSpPr>
        <a:xfrm>
          <a:off x="0" y="0"/>
          <a:ext cx="0" cy="0"/>
          <a:chOff x="0" y="0"/>
          <a:chExt cx="0" cy="0"/>
        </a:xfrm>
      </p:grpSpPr>
      <p:sp>
        <p:nvSpPr>
          <p:cNvPr id="2" name="Title"/>
          <p:cNvSpPr>
            <a:spLocks noGrp="1"/>
          </p:cNvSpPr>
          <p:nvPr>
            <p:ph type="title"/>
          </p:nvPr>
        </p:nvSpPr>
        <p:spPr>
          <a:xfrm>
            <a:off x="292608" y="292608"/>
            <a:ext cx="5510784" cy="1072896"/>
          </a:xfrm>
        </p:spPr>
        <p:txBody>
          <a:bodyPr/>
          <a:lstStyle>
            <a:lvl1pPr>
              <a:defRPr sz="2133"/>
            </a:lvl1pPr>
          </a:lstStyle>
          <a:p>
            <a:r>
              <a:rPr lang="en-US"/>
              <a:t>Click to edit Master title style</a:t>
            </a:r>
            <a:endParaRPr lang="en-US" dirty="0"/>
          </a:p>
        </p:txBody>
      </p:sp>
      <p:sp>
        <p:nvSpPr>
          <p:cNvPr id="6" name="Text Placeholder"/>
          <p:cNvSpPr>
            <a:spLocks noGrp="1"/>
          </p:cNvSpPr>
          <p:nvPr>
            <p:ph type="body" sz="quarter" idx="12"/>
          </p:nvPr>
        </p:nvSpPr>
        <p:spPr>
          <a:xfrm>
            <a:off x="182880" y="1511808"/>
            <a:ext cx="5608320" cy="4482592"/>
          </a:xfrm>
        </p:spPr>
        <p:txBody>
          <a:bodyPr/>
          <a:lstStyle>
            <a:lvl1pPr>
              <a:lnSpc>
                <a:spcPct val="90000"/>
              </a:lnSpc>
              <a:defRPr sz="12800" b="1"/>
            </a:lvl1pPr>
          </a:lstStyle>
          <a:p>
            <a:pPr lvl="0"/>
            <a:r>
              <a:rPr lang="en-US"/>
              <a:t>Click to edit Master text styles</a:t>
            </a:r>
          </a:p>
        </p:txBody>
      </p:sp>
    </p:spTree>
    <p:extLst>
      <p:ext uri="{BB962C8B-B14F-4D97-AF65-F5344CB8AC3E}">
        <p14:creationId xmlns:p14="http://schemas.microsoft.com/office/powerpoint/2010/main" val="48320085"/>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p:cNvSpPr>
            <a:spLocks noGrp="1"/>
          </p:cNvSpPr>
          <p:nvPr>
            <p:ph type="title"/>
          </p:nvPr>
        </p:nvSpPr>
        <p:spPr>
          <a:xfrm>
            <a:off x="292608" y="292608"/>
            <a:ext cx="5510784" cy="1072896"/>
          </a:xfrm>
        </p:spPr>
        <p:txBody>
          <a:bodyPr/>
          <a:lstStyle>
            <a:lvl1pPr>
              <a:defRPr sz="2133"/>
            </a:lvl1pPr>
          </a:lstStyle>
          <a:p>
            <a:r>
              <a:rPr lang="en-US"/>
              <a:t>Click to edit Master title style</a:t>
            </a:r>
            <a:endParaRPr lang="en-US" dirty="0"/>
          </a:p>
        </p:txBody>
      </p:sp>
      <p:sp>
        <p:nvSpPr>
          <p:cNvPr id="6" name="Text Placeholder"/>
          <p:cNvSpPr>
            <a:spLocks noGrp="1"/>
          </p:cNvSpPr>
          <p:nvPr>
            <p:ph type="body" sz="quarter" idx="12"/>
          </p:nvPr>
        </p:nvSpPr>
        <p:spPr>
          <a:xfrm>
            <a:off x="182880" y="1511808"/>
            <a:ext cx="5608320" cy="4482592"/>
          </a:xfrm>
        </p:spPr>
        <p:txBody>
          <a:bodyPr/>
          <a:lstStyle>
            <a:lvl1pPr>
              <a:lnSpc>
                <a:spcPct val="90000"/>
              </a:lnSpc>
              <a:defRPr sz="12800" b="1"/>
            </a:lvl1pPr>
          </a:lstStyle>
          <a:p>
            <a:pPr lvl="0"/>
            <a:r>
              <a:rPr lang="en-US"/>
              <a:t>Click to edit Master text styles</a:t>
            </a:r>
          </a:p>
        </p:txBody>
      </p:sp>
      <p:sp>
        <p:nvSpPr>
          <p:cNvPr id="7" name="Picture Placeholder">
            <a:extLst>
              <a:ext uri="{C183D7F6-B498-43B3-948B-1728B52AA6E4}">
                <adec:decorative xmlns:adec="http://schemas.microsoft.com/office/drawing/2017/decorative" val="1"/>
              </a:ext>
            </a:extLst>
          </p:cNvPr>
          <p:cNvSpPr>
            <a:spLocks noGrp="1"/>
          </p:cNvSpPr>
          <p:nvPr>
            <p:ph type="pic" sz="quarter" idx="13"/>
          </p:nvPr>
        </p:nvSpPr>
        <p:spPr>
          <a:xfrm>
            <a:off x="6096000" y="0"/>
            <a:ext cx="6096000" cy="6858000"/>
          </a:xfrm>
        </p:spPr>
        <p:txBody>
          <a:bodyPr lIns="91440" tIns="91440" rIns="91440" bIns="91440"/>
          <a:lstStyle>
            <a:lvl1pPr>
              <a:defRPr baseline="0"/>
            </a:lvl1pPr>
          </a:lstStyle>
          <a:p>
            <a:r>
              <a:rPr lang="en-US"/>
              <a:t>Click icon to add picture</a:t>
            </a:r>
            <a:endParaRPr lang="en-US" dirty="0"/>
          </a:p>
        </p:txBody>
      </p:sp>
    </p:spTree>
    <p:extLst>
      <p:ext uri="{BB962C8B-B14F-4D97-AF65-F5344CB8AC3E}">
        <p14:creationId xmlns:p14="http://schemas.microsoft.com/office/powerpoint/2010/main" val="2683571814"/>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big text">
    <p:spTree>
      <p:nvGrpSpPr>
        <p:cNvPr id="1" name=""/>
        <p:cNvGrpSpPr/>
        <p:nvPr/>
      </p:nvGrpSpPr>
      <p:grpSpPr>
        <a:xfrm>
          <a:off x="0" y="0"/>
          <a:ext cx="0" cy="0"/>
          <a:chOff x="0" y="0"/>
          <a:chExt cx="0" cy="0"/>
        </a:xfrm>
      </p:grpSpPr>
      <p:sp>
        <p:nvSpPr>
          <p:cNvPr id="2" name="Title"/>
          <p:cNvSpPr>
            <a:spLocks noGrp="1"/>
          </p:cNvSpPr>
          <p:nvPr>
            <p:ph type="title"/>
          </p:nvPr>
        </p:nvSpPr>
        <p:spPr>
          <a:xfrm>
            <a:off x="182881" y="121920"/>
            <a:ext cx="11704229" cy="5872480"/>
          </a:xfrm>
        </p:spPr>
        <p:txBody>
          <a:bodyPr/>
          <a:lstStyle>
            <a:lvl1pPr>
              <a:defRPr sz="12800" b="1"/>
            </a:lvl1pPr>
          </a:lstStyle>
          <a:p>
            <a:r>
              <a:rPr lang="en-US"/>
              <a:t>Click to edit Master title style</a:t>
            </a:r>
            <a:endParaRPr lang="en-US" dirty="0"/>
          </a:p>
        </p:txBody>
      </p:sp>
    </p:spTree>
    <p:extLst>
      <p:ext uri="{BB962C8B-B14F-4D97-AF65-F5344CB8AC3E}">
        <p14:creationId xmlns:p14="http://schemas.microsoft.com/office/powerpoint/2010/main" val="408772685"/>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p:cNvSpPr>
            <a:spLocks noGrp="1"/>
          </p:cNvSpPr>
          <p:nvPr>
            <p:ph type="title"/>
          </p:nvPr>
        </p:nvSpPr>
        <p:spPr>
          <a:xfrm>
            <a:off x="280418" y="268224"/>
            <a:ext cx="7416713" cy="5726176"/>
          </a:xfrm>
        </p:spPr>
        <p:txBody>
          <a:bodyPr/>
          <a:lstStyle/>
          <a:p>
            <a:r>
              <a:rPr lang="en-US"/>
              <a:t>Click to edit Master title style</a:t>
            </a:r>
            <a:endParaRPr lang="en-US" dirty="0"/>
          </a:p>
        </p:txBody>
      </p:sp>
    </p:spTree>
    <p:extLst>
      <p:ext uri="{BB962C8B-B14F-4D97-AF65-F5344CB8AC3E}">
        <p14:creationId xmlns:p14="http://schemas.microsoft.com/office/powerpoint/2010/main" val="3466025710"/>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title, text">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5726176"/>
          </a:xfrm>
        </p:spPr>
        <p:txBody>
          <a:bodyPr/>
          <a:lstStyle/>
          <a:p>
            <a:r>
              <a:rPr lang="en-US"/>
              <a:t>Click to edit Master title style</a:t>
            </a:r>
            <a:endParaRPr lang="en-US" dirty="0"/>
          </a:p>
        </p:txBody>
      </p:sp>
      <p:sp>
        <p:nvSpPr>
          <p:cNvPr id="6" name="Text Placeholder"/>
          <p:cNvSpPr>
            <a:spLocks noGrp="1"/>
          </p:cNvSpPr>
          <p:nvPr>
            <p:ph type="body" sz="quarter" idx="12"/>
          </p:nvPr>
        </p:nvSpPr>
        <p:spPr>
          <a:xfrm>
            <a:off x="6388608" y="268224"/>
            <a:ext cx="5498592" cy="5726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2589448"/>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title, text (two columns)">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p>
            <a:r>
              <a:rPr lang="en-US"/>
              <a:t>Click to edit Master title style</a:t>
            </a:r>
            <a:endParaRPr lang="en-US" dirty="0"/>
          </a:p>
        </p:txBody>
      </p:sp>
      <p:sp>
        <p:nvSpPr>
          <p:cNvPr id="8" name="Text Placeholder"/>
          <p:cNvSpPr>
            <a:spLocks noGrp="1"/>
          </p:cNvSpPr>
          <p:nvPr>
            <p:ph type="body" sz="quarter" idx="13"/>
          </p:nvPr>
        </p:nvSpPr>
        <p:spPr>
          <a:xfrm>
            <a:off x="292608" y="1658112"/>
            <a:ext cx="5498592"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p:cNvSpPr>
            <a:spLocks noGrp="1"/>
          </p:cNvSpPr>
          <p:nvPr>
            <p:ph type="body" sz="quarter" idx="12"/>
          </p:nvPr>
        </p:nvSpPr>
        <p:spPr>
          <a:xfrm>
            <a:off x="6388609" y="1658112"/>
            <a:ext cx="5498501"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65168737"/>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title, text (two columns, different text sizes)">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p>
            <a:r>
              <a:rPr lang="en-US"/>
              <a:t>Click to edit Master title style</a:t>
            </a:r>
            <a:endParaRPr lang="en-US" dirty="0"/>
          </a:p>
        </p:txBody>
      </p:sp>
      <p:sp>
        <p:nvSpPr>
          <p:cNvPr id="7" name="Content Placeholder"/>
          <p:cNvSpPr>
            <a:spLocks noGrp="1"/>
          </p:cNvSpPr>
          <p:nvPr>
            <p:ph sz="quarter" idx="13"/>
          </p:nvPr>
        </p:nvSpPr>
        <p:spPr>
          <a:xfrm>
            <a:off x="280416" y="1621536"/>
            <a:ext cx="5522976" cy="4372864"/>
          </a:xfrm>
        </p:spPr>
        <p:txBody>
          <a:bodyPr/>
          <a:lstStyle>
            <a:lvl1pPr>
              <a:defRPr sz="3200"/>
            </a:lvl1pPr>
          </a:lstStyle>
          <a:p>
            <a:pPr lvl="0"/>
            <a:r>
              <a:rPr lang="en-US"/>
              <a:t>Click to edit Master text styles</a:t>
            </a:r>
          </a:p>
        </p:txBody>
      </p:sp>
      <p:sp>
        <p:nvSpPr>
          <p:cNvPr id="6" name="Text Placeholder"/>
          <p:cNvSpPr>
            <a:spLocks noGrp="1"/>
          </p:cNvSpPr>
          <p:nvPr>
            <p:ph type="body" sz="quarter" idx="12"/>
          </p:nvPr>
        </p:nvSpPr>
        <p:spPr>
          <a:xfrm>
            <a:off x="6388608" y="1658112"/>
            <a:ext cx="5498592"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88844990"/>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title, text (four columns)">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p>
            <a:r>
              <a:rPr lang="en-US"/>
              <a:t>Click to edit Master title style</a:t>
            </a:r>
            <a:endParaRPr lang="en-US" dirty="0"/>
          </a:p>
        </p:txBody>
      </p:sp>
      <p:sp>
        <p:nvSpPr>
          <p:cNvPr id="6" name="Text Placeholder 1"/>
          <p:cNvSpPr>
            <a:spLocks noGrp="1"/>
          </p:cNvSpPr>
          <p:nvPr>
            <p:ph type="body" sz="quarter" idx="12"/>
          </p:nvPr>
        </p:nvSpPr>
        <p:spPr>
          <a:xfrm>
            <a:off x="292608" y="1658112"/>
            <a:ext cx="2450592"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2"/>
          <p:cNvSpPr>
            <a:spLocks noGrp="1"/>
          </p:cNvSpPr>
          <p:nvPr>
            <p:ph type="body" sz="quarter" idx="13"/>
          </p:nvPr>
        </p:nvSpPr>
        <p:spPr>
          <a:xfrm>
            <a:off x="3340608" y="1658112"/>
            <a:ext cx="2450592"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3"/>
          <p:cNvSpPr>
            <a:spLocks noGrp="1"/>
          </p:cNvSpPr>
          <p:nvPr>
            <p:ph type="body" sz="quarter" idx="14"/>
          </p:nvPr>
        </p:nvSpPr>
        <p:spPr>
          <a:xfrm>
            <a:off x="6388608" y="1658112"/>
            <a:ext cx="2450592"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4"/>
          <p:cNvSpPr>
            <a:spLocks noGrp="1"/>
          </p:cNvSpPr>
          <p:nvPr>
            <p:ph type="body" sz="quarter" idx="15"/>
          </p:nvPr>
        </p:nvSpPr>
        <p:spPr>
          <a:xfrm>
            <a:off x="9436608" y="1658112"/>
            <a:ext cx="2450592"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50344849"/>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title, text, half-image">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p>
            <a:r>
              <a:rPr lang="en-US"/>
              <a:t>Click to edit Master title style</a:t>
            </a:r>
            <a:endParaRPr lang="en-US" dirty="0"/>
          </a:p>
        </p:txBody>
      </p:sp>
      <p:sp>
        <p:nvSpPr>
          <p:cNvPr id="8" name="Text Placeholder"/>
          <p:cNvSpPr>
            <a:spLocks noGrp="1"/>
          </p:cNvSpPr>
          <p:nvPr>
            <p:ph type="body" sz="quarter" idx="13"/>
          </p:nvPr>
        </p:nvSpPr>
        <p:spPr>
          <a:xfrm>
            <a:off x="292608" y="1658112"/>
            <a:ext cx="5498592"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Picture Placeholder"/>
          <p:cNvSpPr>
            <a:spLocks noGrp="1"/>
          </p:cNvSpPr>
          <p:nvPr>
            <p:ph type="pic" sz="quarter" idx="14"/>
          </p:nvPr>
        </p:nvSpPr>
        <p:spPr>
          <a:xfrm>
            <a:off x="6096000" y="0"/>
            <a:ext cx="6096000" cy="6858000"/>
          </a:xfrm>
        </p:spPr>
        <p:txBody>
          <a:bodyPr lIns="91440" tIns="91440" rIns="91440" bIns="91440"/>
          <a:lstStyle/>
          <a:p>
            <a:r>
              <a:rPr lang="en-US"/>
              <a:t>Click icon to add picture</a:t>
            </a:r>
            <a:endParaRPr lang="en-US" dirty="0"/>
          </a:p>
        </p:txBody>
      </p:sp>
    </p:spTree>
    <p:extLst>
      <p:ext uri="{BB962C8B-B14F-4D97-AF65-F5344CB8AC3E}">
        <p14:creationId xmlns:p14="http://schemas.microsoft.com/office/powerpoint/2010/main" val="1799971957"/>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title, text (two narrow columns)">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5726176"/>
          </a:xfrm>
        </p:spPr>
        <p:txBody>
          <a:bodyPr/>
          <a:lstStyle/>
          <a:p>
            <a:r>
              <a:rPr lang="en-US"/>
              <a:t>Click to edit Master title style</a:t>
            </a:r>
            <a:endParaRPr lang="en-US" dirty="0"/>
          </a:p>
        </p:txBody>
      </p:sp>
      <p:sp>
        <p:nvSpPr>
          <p:cNvPr id="6" name="Text Placeholder 1"/>
          <p:cNvSpPr>
            <a:spLocks noGrp="1"/>
          </p:cNvSpPr>
          <p:nvPr>
            <p:ph type="body" sz="quarter" idx="12"/>
          </p:nvPr>
        </p:nvSpPr>
        <p:spPr>
          <a:xfrm>
            <a:off x="6388608" y="268224"/>
            <a:ext cx="2450592" cy="5726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2"/>
          <p:cNvSpPr>
            <a:spLocks noGrp="1"/>
          </p:cNvSpPr>
          <p:nvPr>
            <p:ph type="body" sz="quarter" idx="13"/>
          </p:nvPr>
        </p:nvSpPr>
        <p:spPr>
          <a:xfrm>
            <a:off x="9436608" y="268224"/>
            <a:ext cx="2450592" cy="5726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29477798"/>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title, text (split background)">
    <p:spTree>
      <p:nvGrpSpPr>
        <p:cNvPr id="1" name=""/>
        <p:cNvGrpSpPr/>
        <p:nvPr/>
      </p:nvGrpSpPr>
      <p:grpSpPr>
        <a:xfrm>
          <a:off x="0" y="0"/>
          <a:ext cx="0" cy="0"/>
          <a:chOff x="0" y="0"/>
          <a:chExt cx="0" cy="0"/>
        </a:xfrm>
      </p:grpSpPr>
      <p:sp>
        <p:nvSpPr>
          <p:cNvPr id="2" name="Title"/>
          <p:cNvSpPr>
            <a:spLocks noGrp="1"/>
          </p:cNvSpPr>
          <p:nvPr>
            <p:ph type="title"/>
          </p:nvPr>
        </p:nvSpPr>
        <p:spPr>
          <a:xfrm>
            <a:off x="280418" y="268224"/>
            <a:ext cx="5522885" cy="5726176"/>
          </a:xfrm>
        </p:spPr>
        <p:txBody>
          <a:bodyPr/>
          <a:lstStyle/>
          <a:p>
            <a:r>
              <a:rPr lang="en-US"/>
              <a:t>Click to edit Master title style</a:t>
            </a:r>
            <a:endParaRPr lang="en-US" dirty="0"/>
          </a:p>
        </p:txBody>
      </p:sp>
      <p:sp>
        <p:nvSpPr>
          <p:cNvPr id="7" name="Cool gray 10 rectangle">
            <a:extLst>
              <a:ext uri="{FF2B5EF4-FFF2-40B4-BE49-F238E27FC236}">
                <a16:creationId xmlns:a16="http://schemas.microsoft.com/office/drawing/2014/main" id="{838ABCAC-D266-7244-9068-DAD3FE4E7CA7}"/>
              </a:ext>
              <a:ext uri="{C183D7F6-B498-43B3-948B-1728B52AA6E4}">
                <adec:decorative xmlns:adec="http://schemas.microsoft.com/office/drawing/2017/decorative" val="1"/>
              </a:ext>
            </a:extLst>
          </p:cNvPr>
          <p:cNvSpPr/>
          <p:nvPr userDrawn="1"/>
        </p:nvSpPr>
        <p:spPr>
          <a:xfrm>
            <a:off x="6096000" y="0"/>
            <a:ext cx="6096000" cy="6858000"/>
          </a:xfrm>
          <a:prstGeom prst="rect">
            <a:avLst/>
          </a:prstGeom>
          <a:solidFill>
            <a:srgbClr val="F3F3F3"/>
          </a:solidFill>
        </p:spPr>
        <p:txBody>
          <a:bodyPr wrap="square" lIns="0" tIns="0" rIns="0" bIns="0" rtlCol="0" anchor="ctr">
            <a:noAutofit/>
          </a:bodyPr>
          <a:lstStyle/>
          <a:p>
            <a:pPr algn="ctr"/>
            <a:endParaRPr lang="en-US" sz="1600" b="0" i="0" dirty="0">
              <a:solidFill>
                <a:srgbClr val="FFFFFF"/>
              </a:solidFill>
              <a:latin typeface="+mn-lt"/>
              <a:cs typeface="Arial"/>
            </a:endParaRPr>
          </a:p>
        </p:txBody>
      </p:sp>
      <p:sp>
        <p:nvSpPr>
          <p:cNvPr id="6" name="Text Placeholder"/>
          <p:cNvSpPr>
            <a:spLocks noGrp="1"/>
          </p:cNvSpPr>
          <p:nvPr>
            <p:ph type="body" sz="quarter" idx="12"/>
          </p:nvPr>
        </p:nvSpPr>
        <p:spPr>
          <a:xfrm>
            <a:off x="6388608" y="268224"/>
            <a:ext cx="5498592" cy="5726176"/>
          </a:xfrm>
        </p:spPr>
        <p:txBody>
          <a:bodyPr/>
          <a:lstStyle>
            <a:lvl1pP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84881591"/>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title, image">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5726176"/>
          </a:xfrm>
        </p:spPr>
        <p:txBody>
          <a:bodyPr/>
          <a:lstStyle/>
          <a:p>
            <a:r>
              <a:rPr lang="en-US"/>
              <a:t>Click to edit Master title style</a:t>
            </a:r>
            <a:endParaRPr lang="en-US" dirty="0"/>
          </a:p>
        </p:txBody>
      </p:sp>
      <p:sp>
        <p:nvSpPr>
          <p:cNvPr id="7" name="Picture Placeholder"/>
          <p:cNvSpPr>
            <a:spLocks noGrp="1"/>
          </p:cNvSpPr>
          <p:nvPr>
            <p:ph type="pic" sz="quarter" idx="14"/>
          </p:nvPr>
        </p:nvSpPr>
        <p:spPr>
          <a:xfrm>
            <a:off x="6096000" y="0"/>
            <a:ext cx="6096000" cy="6858000"/>
          </a:xfrm>
        </p:spPr>
        <p:txBody>
          <a:bodyPr lIns="91440" tIns="91440" rIns="91440" bIns="91440"/>
          <a:lstStyle/>
          <a:p>
            <a:r>
              <a:rPr lang="en-US"/>
              <a:t>Click icon to add picture</a:t>
            </a:r>
            <a:endParaRPr lang="en-US" dirty="0"/>
          </a:p>
        </p:txBody>
      </p:sp>
    </p:spTree>
    <p:extLst>
      <p:ext uri="{BB962C8B-B14F-4D97-AF65-F5344CB8AC3E}">
        <p14:creationId xmlns:p14="http://schemas.microsoft.com/office/powerpoint/2010/main" val="131501081"/>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title, half-blank area">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5726176"/>
          </a:xfrm>
        </p:spPr>
        <p:txBody>
          <a:bodyPr/>
          <a:lstStyle/>
          <a:p>
            <a:r>
              <a:rPr lang="en-US"/>
              <a:t>Click to edit Master title style</a:t>
            </a:r>
            <a:endParaRPr lang="en-US" dirty="0"/>
          </a:p>
        </p:txBody>
      </p:sp>
    </p:spTree>
    <p:extLst>
      <p:ext uri="{BB962C8B-B14F-4D97-AF65-F5344CB8AC3E}">
        <p14:creationId xmlns:p14="http://schemas.microsoft.com/office/powerpoint/2010/main" val="3867526452"/>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title, blank">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p>
            <a:r>
              <a:rPr lang="en-US"/>
              <a:t>Click to edit Master title style</a:t>
            </a:r>
            <a:endParaRPr lang="en-US" dirty="0"/>
          </a:p>
        </p:txBody>
      </p:sp>
    </p:spTree>
    <p:extLst>
      <p:ext uri="{BB962C8B-B14F-4D97-AF65-F5344CB8AC3E}">
        <p14:creationId xmlns:p14="http://schemas.microsoft.com/office/powerpoint/2010/main" val="1137981100"/>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insight, text, boxes">
    <p:spTree>
      <p:nvGrpSpPr>
        <p:cNvPr id="1" name=""/>
        <p:cNvGrpSpPr/>
        <p:nvPr/>
      </p:nvGrpSpPr>
      <p:grpSpPr>
        <a:xfrm>
          <a:off x="0" y="0"/>
          <a:ext cx="0" cy="0"/>
          <a:chOff x="0" y="0"/>
          <a:chExt cx="0" cy="0"/>
        </a:xfrm>
      </p:grpSpPr>
      <p:sp>
        <p:nvSpPr>
          <p:cNvPr id="9" name="Content Placeholder 1"/>
          <p:cNvSpPr>
            <a:spLocks noGrp="1"/>
          </p:cNvSpPr>
          <p:nvPr>
            <p:ph sz="quarter" idx="17"/>
          </p:nvPr>
        </p:nvSpPr>
        <p:spPr>
          <a:xfrm>
            <a:off x="6096000" y="0"/>
            <a:ext cx="3048000" cy="3429000"/>
          </a:xfrm>
          <a:solidFill>
            <a:schemeClr val="accent2"/>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10" name="Content Placeholder 2"/>
          <p:cNvSpPr>
            <a:spLocks noGrp="1"/>
          </p:cNvSpPr>
          <p:nvPr>
            <p:ph sz="quarter" idx="18"/>
          </p:nvPr>
        </p:nvSpPr>
        <p:spPr>
          <a:xfrm>
            <a:off x="9144000" y="0"/>
            <a:ext cx="3048000" cy="3429000"/>
          </a:xfrm>
          <a:solidFill>
            <a:srgbClr val="061F80"/>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12" name="Content Placeholder 3"/>
          <p:cNvSpPr>
            <a:spLocks noGrp="1"/>
          </p:cNvSpPr>
          <p:nvPr>
            <p:ph sz="quarter" idx="19"/>
          </p:nvPr>
        </p:nvSpPr>
        <p:spPr>
          <a:xfrm>
            <a:off x="6096000" y="3426885"/>
            <a:ext cx="6096000" cy="3431116"/>
          </a:xfrm>
          <a:solidFill>
            <a:srgbClr val="0530AD"/>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2" name="Title"/>
          <p:cNvSpPr>
            <a:spLocks noGrp="1"/>
          </p:cNvSpPr>
          <p:nvPr>
            <p:ph type="title"/>
          </p:nvPr>
        </p:nvSpPr>
        <p:spPr>
          <a:xfrm>
            <a:off x="280416" y="268224"/>
            <a:ext cx="5522976" cy="1072896"/>
          </a:xfrm>
        </p:spPr>
        <p:txBody>
          <a:bodyPr/>
          <a:lstStyle/>
          <a:p>
            <a:r>
              <a:rPr lang="en-US"/>
              <a:t>Click to edit Master title style</a:t>
            </a:r>
            <a:endParaRPr lang="en-US" dirty="0"/>
          </a:p>
        </p:txBody>
      </p:sp>
      <p:sp>
        <p:nvSpPr>
          <p:cNvPr id="8" name="Text Placeholder"/>
          <p:cNvSpPr>
            <a:spLocks noGrp="1"/>
          </p:cNvSpPr>
          <p:nvPr>
            <p:ph type="body" sz="quarter" idx="13"/>
          </p:nvPr>
        </p:nvSpPr>
        <p:spPr>
          <a:xfrm>
            <a:off x="292608" y="1658112"/>
            <a:ext cx="5498592"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4589461"/>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boxes (3 med, 2 small)">
    <p:spTree>
      <p:nvGrpSpPr>
        <p:cNvPr id="1" name=""/>
        <p:cNvGrpSpPr/>
        <p:nvPr/>
      </p:nvGrpSpPr>
      <p:grpSpPr>
        <a:xfrm>
          <a:off x="0" y="0"/>
          <a:ext cx="0" cy="0"/>
          <a:chOff x="0" y="0"/>
          <a:chExt cx="0" cy="0"/>
        </a:xfrm>
      </p:grpSpPr>
      <p:sp>
        <p:nvSpPr>
          <p:cNvPr id="2" name="Title"/>
          <p:cNvSpPr>
            <a:spLocks noGrp="1"/>
          </p:cNvSpPr>
          <p:nvPr>
            <p:ph type="title"/>
          </p:nvPr>
        </p:nvSpPr>
        <p:spPr>
          <a:xfrm>
            <a:off x="0" y="-1"/>
            <a:ext cx="6096000" cy="3429001"/>
          </a:xfrm>
          <a:solidFill>
            <a:srgbClr val="0530AD"/>
          </a:solidFill>
        </p:spPr>
        <p:txBody>
          <a:bodyPr lIns="210312" tIns="201168" rIns="228600" bIns="228600"/>
          <a:lstStyle>
            <a:lvl1pPr>
              <a:defRPr>
                <a:solidFill>
                  <a:schemeClr val="bg1"/>
                </a:solidFill>
              </a:defRPr>
            </a:lvl1pPr>
          </a:lstStyle>
          <a:p>
            <a:r>
              <a:rPr lang="en-US"/>
              <a:t>Click to edit Master title style</a:t>
            </a:r>
            <a:endParaRPr lang="en-US" dirty="0"/>
          </a:p>
        </p:txBody>
      </p:sp>
      <p:sp>
        <p:nvSpPr>
          <p:cNvPr id="6" name="Content Placeholder 1"/>
          <p:cNvSpPr>
            <a:spLocks noGrp="1"/>
          </p:cNvSpPr>
          <p:nvPr>
            <p:ph sz="quarter" idx="17"/>
          </p:nvPr>
        </p:nvSpPr>
        <p:spPr>
          <a:xfrm>
            <a:off x="6096000" y="0"/>
            <a:ext cx="3048000" cy="3429000"/>
          </a:xfrm>
          <a:solidFill>
            <a:schemeClr val="accent2"/>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11" name="Content Placeholder 2"/>
          <p:cNvSpPr>
            <a:spLocks noGrp="1"/>
          </p:cNvSpPr>
          <p:nvPr>
            <p:ph sz="quarter" idx="18"/>
          </p:nvPr>
        </p:nvSpPr>
        <p:spPr>
          <a:xfrm>
            <a:off x="9144000" y="0"/>
            <a:ext cx="3048000" cy="3429000"/>
          </a:xfrm>
          <a:solidFill>
            <a:srgbClr val="061F80"/>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7" name="Content Placeholder 3"/>
          <p:cNvSpPr>
            <a:spLocks noGrp="1"/>
          </p:cNvSpPr>
          <p:nvPr>
            <p:ph sz="quarter" idx="20"/>
          </p:nvPr>
        </p:nvSpPr>
        <p:spPr>
          <a:xfrm>
            <a:off x="0" y="3426885"/>
            <a:ext cx="6096000" cy="3431116"/>
          </a:xfrm>
          <a:solidFill>
            <a:schemeClr val="tx1"/>
          </a:solidFill>
        </p:spPr>
        <p:txBody>
          <a:bodyPr lIns="219456" tIns="201168" rIns="228600" bIns="228600"/>
          <a:lstStyle>
            <a:lvl1pPr>
              <a:defRPr>
                <a:solidFill>
                  <a:schemeClr val="bg1"/>
                </a:solidFill>
              </a:defRPr>
            </a:lvl1pPr>
          </a:lstStyle>
          <a:p>
            <a:pPr lvl="0"/>
            <a:r>
              <a:rPr lang="en-US"/>
              <a:t>Click to edit Master text styles</a:t>
            </a:r>
          </a:p>
        </p:txBody>
      </p:sp>
      <p:sp>
        <p:nvSpPr>
          <p:cNvPr id="14" name="Content Placeholder 4"/>
          <p:cNvSpPr>
            <a:spLocks noGrp="1"/>
          </p:cNvSpPr>
          <p:nvPr>
            <p:ph sz="quarter" idx="19"/>
          </p:nvPr>
        </p:nvSpPr>
        <p:spPr>
          <a:xfrm>
            <a:off x="6096000" y="3426885"/>
            <a:ext cx="6096000" cy="3431116"/>
          </a:xfrm>
          <a:solidFill>
            <a:srgbClr val="0530AD"/>
          </a:solidFill>
          <a:ln>
            <a:noFill/>
          </a:ln>
        </p:spPr>
        <p:txBody>
          <a:bodyPr lIns="219456" tIns="201168" rIns="228600" bIns="228600"/>
          <a:lstStyle>
            <a:lvl1pPr>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844410783"/>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boxes (1 large, 4 small)">
    <p:spTree>
      <p:nvGrpSpPr>
        <p:cNvPr id="1" name=""/>
        <p:cNvGrpSpPr/>
        <p:nvPr/>
      </p:nvGrpSpPr>
      <p:grpSpPr>
        <a:xfrm>
          <a:off x="0" y="0"/>
          <a:ext cx="0" cy="0"/>
          <a:chOff x="0" y="0"/>
          <a:chExt cx="0" cy="0"/>
        </a:xfrm>
      </p:grpSpPr>
      <p:sp>
        <p:nvSpPr>
          <p:cNvPr id="2" name="Title"/>
          <p:cNvSpPr>
            <a:spLocks noGrp="1"/>
          </p:cNvSpPr>
          <p:nvPr>
            <p:ph type="title"/>
          </p:nvPr>
        </p:nvSpPr>
        <p:spPr>
          <a:xfrm>
            <a:off x="0" y="-1"/>
            <a:ext cx="12192000" cy="3425951"/>
          </a:xfrm>
          <a:noFill/>
        </p:spPr>
        <p:txBody>
          <a:bodyPr lIns="182880" tIns="164592" rIns="228600" bIns="228600"/>
          <a:lstStyle>
            <a:lvl1pPr>
              <a:defRPr sz="6400"/>
            </a:lvl1pPr>
          </a:lstStyle>
          <a:p>
            <a:r>
              <a:rPr lang="en-US"/>
              <a:t>Click to edit Master title style</a:t>
            </a:r>
            <a:endParaRPr lang="en-US" dirty="0"/>
          </a:p>
        </p:txBody>
      </p:sp>
      <p:sp>
        <p:nvSpPr>
          <p:cNvPr id="7" name="Content Placeholder 1"/>
          <p:cNvSpPr>
            <a:spLocks noGrp="1"/>
          </p:cNvSpPr>
          <p:nvPr>
            <p:ph sz="quarter" idx="20"/>
          </p:nvPr>
        </p:nvSpPr>
        <p:spPr>
          <a:xfrm>
            <a:off x="0" y="3426885"/>
            <a:ext cx="3048000" cy="3431116"/>
          </a:xfrm>
          <a:solidFill>
            <a:srgbClr val="061F80"/>
          </a:solidFill>
        </p:spPr>
        <p:txBody>
          <a:bodyPr lIns="219456" tIns="201168" rIns="228600" bIns="228600"/>
          <a:lstStyle>
            <a:lvl1pPr>
              <a:defRPr>
                <a:solidFill>
                  <a:schemeClr val="bg1"/>
                </a:solidFill>
              </a:defRPr>
            </a:lvl1pPr>
          </a:lstStyle>
          <a:p>
            <a:pPr lvl="0"/>
            <a:r>
              <a:rPr lang="en-US"/>
              <a:t>Click to edit Master text styles</a:t>
            </a:r>
          </a:p>
        </p:txBody>
      </p:sp>
      <p:sp>
        <p:nvSpPr>
          <p:cNvPr id="14" name="Content Placeholder 2"/>
          <p:cNvSpPr>
            <a:spLocks noGrp="1"/>
          </p:cNvSpPr>
          <p:nvPr>
            <p:ph sz="quarter" idx="19"/>
          </p:nvPr>
        </p:nvSpPr>
        <p:spPr>
          <a:xfrm>
            <a:off x="3048001" y="3426885"/>
            <a:ext cx="3048000" cy="3431116"/>
          </a:xfrm>
          <a:solidFill>
            <a:srgbClr val="054ADA"/>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6" name="Content Placeholder 3"/>
          <p:cNvSpPr>
            <a:spLocks noGrp="1"/>
          </p:cNvSpPr>
          <p:nvPr>
            <p:ph sz="quarter" idx="17"/>
          </p:nvPr>
        </p:nvSpPr>
        <p:spPr>
          <a:xfrm>
            <a:off x="6096000" y="3426883"/>
            <a:ext cx="3048000" cy="3431117"/>
          </a:xfrm>
          <a:solidFill>
            <a:schemeClr val="accent2"/>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11" name="Content Placeholder 4"/>
          <p:cNvSpPr>
            <a:spLocks noGrp="1"/>
          </p:cNvSpPr>
          <p:nvPr>
            <p:ph sz="quarter" idx="18"/>
          </p:nvPr>
        </p:nvSpPr>
        <p:spPr>
          <a:xfrm>
            <a:off x="9144000" y="3426883"/>
            <a:ext cx="3048000" cy="3431117"/>
          </a:xfrm>
          <a:solidFill>
            <a:srgbClr val="6EA6FF"/>
          </a:solidFill>
          <a:ln>
            <a:noFill/>
          </a:ln>
        </p:spPr>
        <p:txBody>
          <a:bodyPr lIns="219456" tIns="201168" rIns="228600" bIns="228600"/>
          <a:lstStyle>
            <a:lvl1pPr>
              <a:defRPr>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2240533249"/>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title (black box) over image(s)">
    <p:spTree>
      <p:nvGrpSpPr>
        <p:cNvPr id="1" name=""/>
        <p:cNvGrpSpPr/>
        <p:nvPr/>
      </p:nvGrpSpPr>
      <p:grpSpPr>
        <a:xfrm>
          <a:off x="0" y="0"/>
          <a:ext cx="0" cy="0"/>
          <a:chOff x="0" y="0"/>
          <a:chExt cx="0" cy="0"/>
        </a:xfrm>
      </p:grpSpPr>
      <p:sp>
        <p:nvSpPr>
          <p:cNvPr id="2" name="Title"/>
          <p:cNvSpPr>
            <a:spLocks noGrp="1"/>
          </p:cNvSpPr>
          <p:nvPr>
            <p:ph type="title"/>
          </p:nvPr>
        </p:nvSpPr>
        <p:spPr>
          <a:xfrm>
            <a:off x="0" y="0"/>
            <a:ext cx="12192000" cy="1701800"/>
          </a:xfrm>
          <a:solidFill>
            <a:schemeClr val="tx1"/>
          </a:solidFill>
        </p:spPr>
        <p:txBody>
          <a:bodyPr lIns="210312" tIns="201168" rIns="228600" bIns="228600"/>
          <a:lstStyle>
            <a:lvl1pPr>
              <a:defRPr>
                <a:solidFill>
                  <a:schemeClr val="bg1"/>
                </a:solidFill>
              </a:defRPr>
            </a:lvl1pPr>
          </a:lstStyle>
          <a:p>
            <a:r>
              <a:rPr lang="en-US"/>
              <a:t>Click to edit Master title style</a:t>
            </a:r>
            <a:endParaRPr lang="en-US" dirty="0"/>
          </a:p>
        </p:txBody>
      </p:sp>
      <p:sp>
        <p:nvSpPr>
          <p:cNvPr id="6" name="Picture Placeholder"/>
          <p:cNvSpPr>
            <a:spLocks noGrp="1"/>
          </p:cNvSpPr>
          <p:nvPr>
            <p:ph type="pic" sz="quarter" idx="12"/>
          </p:nvPr>
        </p:nvSpPr>
        <p:spPr>
          <a:xfrm>
            <a:off x="0" y="1701800"/>
            <a:ext cx="12192000" cy="5156200"/>
          </a:xfrm>
        </p:spPr>
        <p:txBody>
          <a:bodyPr lIns="91440" tIns="91440" rIns="91440" bIns="91440"/>
          <a:lstStyle/>
          <a:p>
            <a:r>
              <a:rPr lang="en-US"/>
              <a:t>Click icon to add picture</a:t>
            </a:r>
            <a:endParaRPr lang="en-US" dirty="0"/>
          </a:p>
        </p:txBody>
      </p:sp>
    </p:spTree>
    <p:extLst>
      <p:ext uri="{BB962C8B-B14F-4D97-AF65-F5344CB8AC3E}">
        <p14:creationId xmlns:p14="http://schemas.microsoft.com/office/powerpoint/2010/main" val="317867099"/>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text (black box) over image(s)">
    <p:spTree>
      <p:nvGrpSpPr>
        <p:cNvPr id="1" name=""/>
        <p:cNvGrpSpPr/>
        <p:nvPr/>
      </p:nvGrpSpPr>
      <p:grpSpPr>
        <a:xfrm>
          <a:off x="0" y="0"/>
          <a:ext cx="0" cy="0"/>
          <a:chOff x="0" y="0"/>
          <a:chExt cx="0" cy="0"/>
        </a:xfrm>
      </p:grpSpPr>
      <p:sp>
        <p:nvSpPr>
          <p:cNvPr id="9" name="Picture Placeholder"/>
          <p:cNvSpPr>
            <a:spLocks noGrp="1"/>
          </p:cNvSpPr>
          <p:nvPr>
            <p:ph type="pic" sz="quarter" idx="14"/>
          </p:nvPr>
        </p:nvSpPr>
        <p:spPr>
          <a:xfrm>
            <a:off x="0" y="0"/>
            <a:ext cx="12192000" cy="6864096"/>
          </a:xfrm>
        </p:spPr>
        <p:txBody>
          <a:bodyPr lIns="91440" tIns="91440" rIns="91440" bIns="91440"/>
          <a:lstStyle/>
          <a:p>
            <a:r>
              <a:rPr lang="en-US"/>
              <a:t>Click icon to add picture</a:t>
            </a:r>
            <a:endParaRPr lang="en-US" dirty="0"/>
          </a:p>
        </p:txBody>
      </p:sp>
      <p:sp>
        <p:nvSpPr>
          <p:cNvPr id="6" name="Text Placeholder"/>
          <p:cNvSpPr>
            <a:spLocks noGrp="1"/>
          </p:cNvSpPr>
          <p:nvPr>
            <p:ph type="body" sz="quarter" idx="12"/>
          </p:nvPr>
        </p:nvSpPr>
        <p:spPr>
          <a:xfrm>
            <a:off x="-3" y="3429000"/>
            <a:ext cx="3048004" cy="3429000"/>
          </a:xfrm>
          <a:solidFill>
            <a:schemeClr val="tx1"/>
          </a:solidFill>
        </p:spPr>
        <p:txBody>
          <a:bodyPr lIns="219456" tIns="201168" rIns="228600" bIns="228600"/>
          <a:lstStyle>
            <a:lvl1pPr>
              <a:buClr>
                <a:schemeClr val="bg1"/>
              </a:buClr>
              <a:defRPr>
                <a:solidFill>
                  <a:schemeClr val="bg1"/>
                </a:solidFill>
              </a:defRPr>
            </a:lvl1pPr>
            <a:lvl2pPr>
              <a:buClr>
                <a:schemeClr val="bg1"/>
              </a:buClr>
              <a:defRPr sz="1333">
                <a:solidFill>
                  <a:schemeClr val="bg1"/>
                </a:solidFill>
              </a:defRPr>
            </a:lvl2pPr>
            <a:lvl3pPr>
              <a:buClr>
                <a:schemeClr val="bg1"/>
              </a:buClr>
              <a:defRPr sz="1333">
                <a:solidFill>
                  <a:schemeClr val="bg1"/>
                </a:solidFill>
              </a:defRPr>
            </a:lvl3pPr>
            <a:lvl4pPr>
              <a:buClr>
                <a:schemeClr val="bg1"/>
              </a:buClr>
              <a:defRPr sz="1333">
                <a:solidFill>
                  <a:schemeClr val="bg1"/>
                </a:solidFill>
              </a:defRPr>
            </a:lvl4pPr>
            <a:lvl5pPr>
              <a:buClr>
                <a:schemeClr val="bg1"/>
              </a:buCl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hidden="1">
            <a:extLst>
              <a:ext uri="{FF2B5EF4-FFF2-40B4-BE49-F238E27FC236}">
                <a16:creationId xmlns:a16="http://schemas.microsoft.com/office/drawing/2014/main" id="{0C4F1C52-4E00-9B42-8B21-690C46B2CCFA}"/>
              </a:ext>
            </a:extLst>
          </p:cNvPr>
          <p:cNvSpPr>
            <a:spLocks noGrp="1"/>
          </p:cNvSpPr>
          <p:nvPr>
            <p:ph type="title" idx="4294967295"/>
          </p:nvPr>
        </p:nvSpPr>
        <p:spPr>
          <a:xfrm>
            <a:off x="304889" y="268818"/>
            <a:ext cx="5524500" cy="5725583"/>
          </a:xfrm>
        </p:spPr>
        <p:txBody>
          <a:bodyPr/>
          <a:lstStyle/>
          <a:p>
            <a:r>
              <a:rPr lang="en-US"/>
              <a:t>Click to edit Master title style</a:t>
            </a:r>
            <a:endParaRPr lang="en-US" dirty="0"/>
          </a:p>
        </p:txBody>
      </p:sp>
    </p:spTree>
    <p:extLst>
      <p:ext uri="{BB962C8B-B14F-4D97-AF65-F5344CB8AC3E}">
        <p14:creationId xmlns:p14="http://schemas.microsoft.com/office/powerpoint/2010/main" val="2834127293"/>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boxes (4 tall)">
    <p:spTree>
      <p:nvGrpSpPr>
        <p:cNvPr id="1" name=""/>
        <p:cNvGrpSpPr/>
        <p:nvPr/>
      </p:nvGrpSpPr>
      <p:grpSpPr>
        <a:xfrm>
          <a:off x="0" y="0"/>
          <a:ext cx="0" cy="0"/>
          <a:chOff x="0" y="0"/>
          <a:chExt cx="0" cy="0"/>
        </a:xfrm>
      </p:grpSpPr>
      <p:sp>
        <p:nvSpPr>
          <p:cNvPr id="11" name="Content Placeholder 1"/>
          <p:cNvSpPr>
            <a:spLocks noGrp="1"/>
          </p:cNvSpPr>
          <p:nvPr>
            <p:ph sz="quarter" idx="12"/>
          </p:nvPr>
        </p:nvSpPr>
        <p:spPr>
          <a:xfrm>
            <a:off x="0" y="0"/>
            <a:ext cx="3048000" cy="6864096"/>
          </a:xfrm>
          <a:solidFill>
            <a:srgbClr val="061F80"/>
          </a:solidFill>
        </p:spPr>
        <p:txBody>
          <a:bodyPr lIns="219456" tIns="201168" rIns="228600" bIns="22860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2"/>
          <p:cNvSpPr>
            <a:spLocks noGrp="1"/>
          </p:cNvSpPr>
          <p:nvPr>
            <p:ph sz="quarter" idx="13"/>
          </p:nvPr>
        </p:nvSpPr>
        <p:spPr>
          <a:xfrm>
            <a:off x="3048000" y="0"/>
            <a:ext cx="3048000" cy="6864096"/>
          </a:xfrm>
          <a:solidFill>
            <a:srgbClr val="054ADA"/>
          </a:solidFill>
        </p:spPr>
        <p:txBody>
          <a:bodyPr lIns="219456" tIns="201168" rIns="228600" bIns="228600"/>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3"/>
          <p:cNvSpPr>
            <a:spLocks noGrp="1"/>
          </p:cNvSpPr>
          <p:nvPr>
            <p:ph sz="quarter" idx="14"/>
          </p:nvPr>
        </p:nvSpPr>
        <p:spPr>
          <a:xfrm>
            <a:off x="6096000" y="0"/>
            <a:ext cx="3048000" cy="6864096"/>
          </a:xfrm>
          <a:solidFill>
            <a:schemeClr val="accent2"/>
          </a:solidFill>
        </p:spPr>
        <p:txBody>
          <a:bodyPr lIns="219456" tIns="201168" rIns="228600" bIns="228600"/>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4"/>
          <p:cNvSpPr>
            <a:spLocks noGrp="1"/>
          </p:cNvSpPr>
          <p:nvPr>
            <p:ph sz="quarter" idx="15"/>
          </p:nvPr>
        </p:nvSpPr>
        <p:spPr>
          <a:xfrm>
            <a:off x="9144000" y="0"/>
            <a:ext cx="3048000" cy="6864096"/>
          </a:xfrm>
          <a:solidFill>
            <a:srgbClr val="6EA6FF"/>
          </a:solidFill>
        </p:spPr>
        <p:txBody>
          <a:bodyPr lIns="219456" tIns="201168" rIns="228600" bIns="228600"/>
          <a:lstStyle>
            <a:lvl1pP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82196020"/>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title, text (1/4), content (3/4)">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p>
            <a:r>
              <a:rPr lang="en-US"/>
              <a:t>Click to edit Master title style</a:t>
            </a:r>
            <a:endParaRPr lang="en-US" dirty="0"/>
          </a:p>
        </p:txBody>
      </p:sp>
      <p:sp>
        <p:nvSpPr>
          <p:cNvPr id="6" name="Text Placeholder"/>
          <p:cNvSpPr>
            <a:spLocks noGrp="1"/>
          </p:cNvSpPr>
          <p:nvPr>
            <p:ph type="body" sz="quarter" idx="12"/>
          </p:nvPr>
        </p:nvSpPr>
        <p:spPr>
          <a:xfrm>
            <a:off x="292608" y="1658112"/>
            <a:ext cx="2450592"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p:cNvSpPr>
            <a:spLocks noGrp="1"/>
          </p:cNvSpPr>
          <p:nvPr>
            <p:ph sz="quarter" idx="13"/>
          </p:nvPr>
        </p:nvSpPr>
        <p:spPr>
          <a:xfrm>
            <a:off x="3352800" y="1658112"/>
            <a:ext cx="8534400"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15467215"/>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title, text (1/4), blank (3/4)">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p>
            <a:r>
              <a:rPr lang="en-US"/>
              <a:t>Click to edit Master title style</a:t>
            </a:r>
          </a:p>
        </p:txBody>
      </p:sp>
      <p:sp>
        <p:nvSpPr>
          <p:cNvPr id="6" name="Text Placeholder"/>
          <p:cNvSpPr>
            <a:spLocks noGrp="1"/>
          </p:cNvSpPr>
          <p:nvPr>
            <p:ph type="body" sz="quarter" idx="12"/>
          </p:nvPr>
        </p:nvSpPr>
        <p:spPr>
          <a:xfrm>
            <a:off x="292608" y="1658112"/>
            <a:ext cx="2450592"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5536836"/>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case study 1: title, text (two columns), half-image">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p>
            <a:r>
              <a:rPr lang="en-US"/>
              <a:t>Click to edit Master title style</a:t>
            </a:r>
            <a:endParaRPr lang="en-US" dirty="0"/>
          </a:p>
        </p:txBody>
      </p:sp>
      <p:sp>
        <p:nvSpPr>
          <p:cNvPr id="8" name="Text Placeholder 1"/>
          <p:cNvSpPr>
            <a:spLocks noGrp="1"/>
          </p:cNvSpPr>
          <p:nvPr>
            <p:ph type="body" sz="quarter" idx="13"/>
          </p:nvPr>
        </p:nvSpPr>
        <p:spPr>
          <a:xfrm>
            <a:off x="292608" y="1658112"/>
            <a:ext cx="2450592"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2"/>
          <p:cNvSpPr>
            <a:spLocks noGrp="1"/>
          </p:cNvSpPr>
          <p:nvPr>
            <p:ph type="body" sz="quarter" idx="15"/>
          </p:nvPr>
        </p:nvSpPr>
        <p:spPr>
          <a:xfrm>
            <a:off x="3340608" y="1658112"/>
            <a:ext cx="2450592"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61629587"/>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case study 2: title, text (2/4), quote (2/4)">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p>
            <a:r>
              <a:rPr lang="en-US"/>
              <a:t>Click to edit Master title style</a:t>
            </a:r>
          </a:p>
        </p:txBody>
      </p:sp>
      <p:sp>
        <p:nvSpPr>
          <p:cNvPr id="6" name="Text Placeholder 1"/>
          <p:cNvSpPr>
            <a:spLocks noGrp="1"/>
          </p:cNvSpPr>
          <p:nvPr>
            <p:ph type="body" sz="quarter" idx="12"/>
          </p:nvPr>
        </p:nvSpPr>
        <p:spPr>
          <a:xfrm>
            <a:off x="292608" y="1658112"/>
            <a:ext cx="2450592"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 2"/>
          <p:cNvSpPr>
            <a:spLocks noGrp="1"/>
          </p:cNvSpPr>
          <p:nvPr>
            <p:ph type="body" sz="quarter" idx="13"/>
          </p:nvPr>
        </p:nvSpPr>
        <p:spPr>
          <a:xfrm>
            <a:off x="3340608" y="1658112"/>
            <a:ext cx="2450592"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3"/>
          <p:cNvSpPr>
            <a:spLocks noGrp="1"/>
          </p:cNvSpPr>
          <p:nvPr>
            <p:ph type="body" sz="quarter" idx="14"/>
          </p:nvPr>
        </p:nvSpPr>
        <p:spPr>
          <a:xfrm>
            <a:off x="6364224" y="1621536"/>
            <a:ext cx="5522976" cy="4372864"/>
          </a:xfrm>
        </p:spPr>
        <p:txBody>
          <a:bodyPr/>
          <a:lstStyle>
            <a:lvl1pPr>
              <a:defRPr sz="32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15731054"/>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6" name="Text Placeholder"/>
          <p:cNvSpPr>
            <a:spLocks noGrp="1"/>
          </p:cNvSpPr>
          <p:nvPr>
            <p:ph type="body" sz="quarter" idx="12"/>
          </p:nvPr>
        </p:nvSpPr>
        <p:spPr>
          <a:xfrm>
            <a:off x="292608" y="268224"/>
            <a:ext cx="2450592" cy="5726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p:cNvSpPr>
            <a:spLocks noGrp="1"/>
          </p:cNvSpPr>
          <p:nvPr>
            <p:ph type="tbl" sz="quarter" idx="13"/>
          </p:nvPr>
        </p:nvSpPr>
        <p:spPr>
          <a:xfrm>
            <a:off x="3340609" y="268224"/>
            <a:ext cx="8546501" cy="5726176"/>
          </a:xfrm>
        </p:spPr>
        <p:txBody>
          <a:bodyPr lIns="0" tIns="0" rIns="91440" bIns="91440"/>
          <a:lstStyle/>
          <a:p>
            <a:r>
              <a:rPr lang="en-US"/>
              <a:t>Click icon to add table</a:t>
            </a:r>
            <a:endParaRPr lang="en-US" dirty="0"/>
          </a:p>
        </p:txBody>
      </p:sp>
    </p:spTree>
    <p:extLst>
      <p:ext uri="{BB962C8B-B14F-4D97-AF65-F5344CB8AC3E}">
        <p14:creationId xmlns:p14="http://schemas.microsoft.com/office/powerpoint/2010/main" val="3023277840"/>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blank (with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832626406"/>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4405086"/>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10784" cy="1072896"/>
          </a:xfrm>
        </p:spPr>
        <p:txBody>
          <a:bodyPr/>
          <a:lstStyle/>
          <a:p>
            <a:r>
              <a:rPr lang="en-US"/>
              <a:t>Click to edit Master title style</a:t>
            </a:r>
            <a:endParaRPr lang="en-US" dirty="0"/>
          </a:p>
        </p:txBody>
      </p:sp>
      <p:sp>
        <p:nvSpPr>
          <p:cNvPr id="8" name="Text Placeholder 1"/>
          <p:cNvSpPr>
            <a:spLocks noGrp="1"/>
          </p:cNvSpPr>
          <p:nvPr>
            <p:ph type="body" sz="quarter" idx="13"/>
          </p:nvPr>
        </p:nvSpPr>
        <p:spPr>
          <a:xfrm>
            <a:off x="292608" y="1682498"/>
            <a:ext cx="5498592" cy="1746503"/>
          </a:xfrm>
        </p:spPr>
        <p:txBody>
          <a:bodyPr/>
          <a:lstStyle>
            <a:lvl1pPr>
              <a:spcBef>
                <a:spcPts val="0"/>
              </a:spcBef>
              <a:defRPr sz="1333"/>
            </a:lvl1pPr>
            <a:lvl2pPr marL="0" indent="0">
              <a:spcBef>
                <a:spcPts val="0"/>
              </a:spcBef>
              <a:buNone/>
              <a:defRPr/>
            </a:lvl2pPr>
            <a:lvl3pPr marL="268813" indent="0">
              <a:buNone/>
              <a:defRPr/>
            </a:lvl3pPr>
            <a:lvl4pPr marL="579960" indent="0">
              <a:buNone/>
              <a:defRPr/>
            </a:lvl4pPr>
            <a:lvl5pPr marL="842423" indent="0">
              <a:buNone/>
              <a:defRPr/>
            </a:lvl5pPr>
          </a:lstStyle>
          <a:p>
            <a:pPr lvl="0"/>
            <a:r>
              <a:rPr lang="en-US"/>
              <a:t>Click to edit Master text styles</a:t>
            </a:r>
          </a:p>
        </p:txBody>
      </p:sp>
      <p:sp>
        <p:nvSpPr>
          <p:cNvPr id="6" name="Text Placeholder 2">
            <a:extLst>
              <a:ext uri="{FF2B5EF4-FFF2-40B4-BE49-F238E27FC236}">
                <a16:creationId xmlns:a16="http://schemas.microsoft.com/office/drawing/2014/main" id="{1B66D531-042B-494C-8702-5C43B76E6584}"/>
              </a:ext>
            </a:extLst>
          </p:cNvPr>
          <p:cNvSpPr>
            <a:spLocks noGrp="1"/>
          </p:cNvSpPr>
          <p:nvPr>
            <p:ph type="body" sz="quarter" idx="14"/>
          </p:nvPr>
        </p:nvSpPr>
        <p:spPr>
          <a:xfrm>
            <a:off x="298211" y="4274263"/>
            <a:ext cx="8540991" cy="1746501"/>
          </a:xfrm>
        </p:spPr>
        <p:txBody>
          <a:bodyPr anchor="b"/>
          <a:lstStyle>
            <a:lvl1pPr>
              <a:spcBef>
                <a:spcPts val="400"/>
              </a:spcBef>
              <a:defRPr sz="800"/>
            </a:lvl1pPr>
            <a:lvl2pPr>
              <a:defRPr sz="800"/>
            </a:lvl2pPr>
            <a:lvl3pPr>
              <a:defRPr sz="800"/>
            </a:lvl3pPr>
            <a:lvl4pPr>
              <a:defRPr sz="800"/>
            </a:lvl4pPr>
            <a:lvl5pPr>
              <a:defRPr sz="800"/>
            </a:lvl5pPr>
          </a:lstStyle>
          <a:p>
            <a:pPr lvl="0"/>
            <a:r>
              <a:rPr lang="en-US"/>
              <a:t>Click to edit Master text styles</a:t>
            </a:r>
          </a:p>
        </p:txBody>
      </p:sp>
    </p:spTree>
    <p:extLst>
      <p:ext uri="{BB962C8B-B14F-4D97-AF65-F5344CB8AC3E}">
        <p14:creationId xmlns:p14="http://schemas.microsoft.com/office/powerpoint/2010/main" val="3499287538"/>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ibm sign-off">
    <p:spTree>
      <p:nvGrpSpPr>
        <p:cNvPr id="1" name=""/>
        <p:cNvGrpSpPr/>
        <p:nvPr/>
      </p:nvGrpSpPr>
      <p:grpSpPr>
        <a:xfrm>
          <a:off x="0" y="0"/>
          <a:ext cx="0" cy="0"/>
          <a:chOff x="0" y="0"/>
          <a:chExt cx="0" cy="0"/>
        </a:xfrm>
      </p:grpSpPr>
      <p:pic>
        <p:nvPicPr>
          <p:cNvPr id="6" name="Picture" descr="IBM 8-bar 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234606" y="3087490"/>
            <a:ext cx="1722793" cy="683025"/>
          </a:xfrm>
          <a:prstGeom prst="rect">
            <a:avLst/>
          </a:prstGeom>
        </p:spPr>
      </p:pic>
    </p:spTree>
    <p:extLst>
      <p:ext uri="{BB962C8B-B14F-4D97-AF65-F5344CB8AC3E}">
        <p14:creationId xmlns:p14="http://schemas.microsoft.com/office/powerpoint/2010/main" val="2688256824"/>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userDrawn="1">
  <p:cSld name="Conten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192024"/>
            <a:ext cx="2477765" cy="2286794"/>
          </a:xfrm>
        </p:spPr>
        <p:txBody>
          <a:bodyPr/>
          <a:lstStyle>
            <a:lvl1pPr>
              <a:lnSpc>
                <a:spcPct val="100000"/>
              </a:lnSpc>
              <a:defRPr sz="3198">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675443B4-0187-FC99-0FDE-8EB191B6CEF4}"/>
              </a:ext>
            </a:extLst>
          </p:cNvPr>
          <p:cNvSpPr>
            <a:spLocks noGrp="1"/>
          </p:cNvSpPr>
          <p:nvPr>
            <p:ph type="body" sz="quarter" idx="10"/>
          </p:nvPr>
        </p:nvSpPr>
        <p:spPr>
          <a:xfrm>
            <a:off x="6380919" y="284957"/>
            <a:ext cx="2476178" cy="5715794"/>
          </a:xfrm>
        </p:spPr>
        <p:txBody>
          <a:bodyPr/>
          <a:lstStyle>
            <a:lvl1pPr defTabSz="580339">
              <a:spcBef>
                <a:spcPts val="0"/>
              </a:spcBef>
              <a:defRPr>
                <a:solidFill>
                  <a:schemeClr val="tx1"/>
                </a:solidFill>
              </a:defRPr>
            </a:lvl1pPr>
            <a:lvl2pPr defTabSz="580339">
              <a:spcBef>
                <a:spcPts val="0"/>
              </a:spcBef>
              <a:defRPr>
                <a:solidFill>
                  <a:schemeClr val="tx1"/>
                </a:solidFill>
              </a:defRPr>
            </a:lvl2pPr>
            <a:lvl3pPr defTabSz="580339">
              <a:spcBef>
                <a:spcPts val="0"/>
              </a:spcBef>
              <a:defRPr>
                <a:solidFill>
                  <a:schemeClr val="tx1"/>
                </a:solidFill>
              </a:defRPr>
            </a:lvl3pPr>
            <a:lvl4pPr defTabSz="580339">
              <a:spcBef>
                <a:spcPts val="0"/>
              </a:spcBef>
              <a:defRPr>
                <a:solidFill>
                  <a:schemeClr val="tx1"/>
                </a:solidFill>
              </a:defRPr>
            </a:lvl4pPr>
            <a:lvl5pPr defTabSz="580339">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9">
            <a:extLst>
              <a:ext uri="{FF2B5EF4-FFF2-40B4-BE49-F238E27FC236}">
                <a16:creationId xmlns:a16="http://schemas.microsoft.com/office/drawing/2014/main" id="{5A647AD3-098B-D1AB-C8D8-463E38402F94}"/>
              </a:ext>
            </a:extLst>
          </p:cNvPr>
          <p:cNvSpPr>
            <a:spLocks noGrp="1"/>
          </p:cNvSpPr>
          <p:nvPr>
            <p:ph type="body" sz="quarter" idx="11"/>
          </p:nvPr>
        </p:nvSpPr>
        <p:spPr>
          <a:xfrm>
            <a:off x="9430110" y="284957"/>
            <a:ext cx="2474591" cy="5715794"/>
          </a:xfrm>
        </p:spPr>
        <p:txBody>
          <a:bodyPr/>
          <a:lstStyle>
            <a:lvl1pPr defTabSz="580339">
              <a:spcBef>
                <a:spcPts val="0"/>
              </a:spcBef>
              <a:defRPr>
                <a:solidFill>
                  <a:schemeClr val="tx1"/>
                </a:solidFill>
              </a:defRPr>
            </a:lvl1pPr>
            <a:lvl2pPr defTabSz="580339">
              <a:spcBef>
                <a:spcPts val="0"/>
              </a:spcBef>
              <a:defRPr>
                <a:solidFill>
                  <a:schemeClr val="tx1"/>
                </a:solidFill>
              </a:defRPr>
            </a:lvl2pPr>
            <a:lvl3pPr defTabSz="580339">
              <a:spcBef>
                <a:spcPts val="0"/>
              </a:spcBef>
              <a:defRPr>
                <a:solidFill>
                  <a:schemeClr val="tx1"/>
                </a:solidFill>
              </a:defRPr>
            </a:lvl3pPr>
            <a:lvl4pPr defTabSz="580339">
              <a:spcBef>
                <a:spcPts val="0"/>
              </a:spcBef>
              <a:defRPr>
                <a:solidFill>
                  <a:schemeClr val="tx1"/>
                </a:solidFill>
              </a:defRPr>
            </a:lvl4pPr>
            <a:lvl5pPr defTabSz="580339">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Slide Number">
            <a:extLst>
              <a:ext uri="{FF2B5EF4-FFF2-40B4-BE49-F238E27FC236}">
                <a16:creationId xmlns:a16="http://schemas.microsoft.com/office/drawing/2014/main" id="{D5D1D2A7-CF30-5698-14FC-F71CB82D5BCC}"/>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5" name="Footer Placeholder 3">
            <a:extLst>
              <a:ext uri="{FF2B5EF4-FFF2-40B4-BE49-F238E27FC236}">
                <a16:creationId xmlns:a16="http://schemas.microsoft.com/office/drawing/2014/main" id="{028AA764-A00C-AFFF-7F3F-49A733DCD474}"/>
              </a:ext>
            </a:extLst>
          </p:cNvPr>
          <p:cNvSpPr>
            <a:spLocks noGrp="1"/>
          </p:cNvSpPr>
          <p:nvPr>
            <p:ph type="ftr" sz="quarter" idx="18"/>
          </p:nvPr>
        </p:nvSpPr>
        <p:spPr>
          <a:xfrm>
            <a:off x="284126" y="6402119"/>
            <a:ext cx="2477765" cy="190500"/>
          </a:xfrm>
        </p:spPr>
        <p:txBody>
          <a:bodyPr/>
          <a:lstStyle/>
          <a:p>
            <a:r>
              <a:rPr lang="en-US" spc="40">
                <a:latin typeface="IBM Plex Sans Light" panose="020B0403050203000203" pitchFamily="34" charset="0"/>
              </a:rPr>
              <a:t>IBM </a:t>
            </a:r>
            <a:r>
              <a:rPr lang="en-US" b="1" spc="40"/>
              <a:t>Storage</a:t>
            </a:r>
          </a:p>
        </p:txBody>
      </p:sp>
    </p:spTree>
    <p:extLst>
      <p:ext uri="{BB962C8B-B14F-4D97-AF65-F5344CB8AC3E}">
        <p14:creationId xmlns:p14="http://schemas.microsoft.com/office/powerpoint/2010/main" val="3706121581"/>
      </p:ext>
    </p:extLst>
  </p:cSld>
  <p:clrMapOvr>
    <a:masterClrMapping/>
  </p:clrMapOvr>
  <p:transition spd="med"/>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Cover, imagery">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A7055A2-0B5C-73F2-C2DB-FC7245A7AB38}"/>
              </a:ext>
            </a:extLst>
          </p:cNvPr>
          <p:cNvSpPr>
            <a:spLocks noGrp="1"/>
          </p:cNvSpPr>
          <p:nvPr>
            <p:ph type="pic" sz="quarter" idx="11" hasCustomPrompt="1"/>
          </p:nvPr>
        </p:nvSpPr>
        <p:spPr>
          <a:xfrm>
            <a:off x="0" y="0"/>
            <a:ext cx="12192000" cy="6000750"/>
          </a:xfrm>
          <a:solidFill>
            <a:srgbClr val="E0E0E0"/>
          </a:solidFill>
        </p:spPr>
        <p:txBody>
          <a:bodyPr anchor="ctr"/>
          <a:lstStyle>
            <a:lvl1pPr algn="ctr">
              <a:defRPr>
                <a:solidFill>
                  <a:schemeClr val="accent5"/>
                </a:solidFill>
              </a:defRPr>
            </a:lvl1pPr>
          </a:lstStyle>
          <a:p>
            <a:r>
              <a:rPr lang="en-US" dirty="0"/>
              <a:t>Place imagery here</a:t>
            </a:r>
          </a:p>
        </p:txBody>
      </p:sp>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192024"/>
            <a:ext cx="5524575" cy="3144044"/>
          </a:xfrm>
        </p:spPr>
        <p:txBody>
          <a:bodyPr/>
          <a:lstStyle>
            <a:lvl1pPr>
              <a:lnSpc>
                <a:spcPct val="100000"/>
              </a:lnSpc>
              <a:defRPr sz="4298">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D404A9AD-5866-6BA4-C928-31A5F88EF1E5}"/>
              </a:ext>
            </a:extLst>
          </p:cNvPr>
          <p:cNvSpPr>
            <a:spLocks noGrp="1"/>
          </p:cNvSpPr>
          <p:nvPr>
            <p:ph type="body" sz="quarter" idx="12"/>
          </p:nvPr>
        </p:nvSpPr>
        <p:spPr>
          <a:xfrm>
            <a:off x="287999" y="6044186"/>
            <a:ext cx="2468623" cy="571500"/>
          </a:xfrm>
        </p:spPr>
        <p:txBody>
          <a:bodyPr anchor="b"/>
          <a:lstStyle>
            <a:lvl1pPr>
              <a:lnSpc>
                <a:spcPct val="110000"/>
              </a:lnSpc>
              <a:spcBef>
                <a:spcPts val="0"/>
              </a:spcBef>
              <a:defRPr sz="1399">
                <a:solidFill>
                  <a:schemeClr val="tx1"/>
                </a:solidFill>
              </a:defRPr>
            </a:lvl1pPr>
            <a:lvl2pPr marL="127949" indent="-127949">
              <a:lnSpc>
                <a:spcPct val="110000"/>
              </a:lnSpc>
              <a:spcBef>
                <a:spcPts val="0"/>
              </a:spcBef>
              <a:defRPr sz="1399">
                <a:solidFill>
                  <a:schemeClr val="tx1"/>
                </a:solidFill>
              </a:defRPr>
            </a:lvl2pPr>
            <a:lvl3pPr marL="255898" indent="-127949">
              <a:lnSpc>
                <a:spcPct val="110000"/>
              </a:lnSpc>
              <a:spcBef>
                <a:spcPts val="0"/>
              </a:spcBef>
              <a:defRPr sz="1399">
                <a:solidFill>
                  <a:schemeClr val="tx1"/>
                </a:solidFill>
              </a:defRPr>
            </a:lvl3pPr>
            <a:lvl4pPr marL="383846" indent="-127949">
              <a:lnSpc>
                <a:spcPct val="110000"/>
              </a:lnSpc>
              <a:spcBef>
                <a:spcPts val="0"/>
              </a:spcBef>
              <a:defRPr sz="1399">
                <a:solidFill>
                  <a:schemeClr val="tx1"/>
                </a:solidFill>
              </a:defRPr>
            </a:lvl4pPr>
            <a:lvl5pPr>
              <a:lnSpc>
                <a:spcPct val="110000"/>
              </a:lnSpc>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5">
            <a:extLst>
              <a:ext uri="{FF2B5EF4-FFF2-40B4-BE49-F238E27FC236}">
                <a16:creationId xmlns:a16="http://schemas.microsoft.com/office/drawing/2014/main" id="{7D4A8A02-E5FB-018D-1574-2015680C3A07}"/>
              </a:ext>
            </a:extLst>
          </p:cNvPr>
          <p:cNvSpPr>
            <a:spLocks noGrp="1"/>
          </p:cNvSpPr>
          <p:nvPr>
            <p:ph type="body" sz="quarter" idx="13"/>
          </p:nvPr>
        </p:nvSpPr>
        <p:spPr>
          <a:xfrm>
            <a:off x="3335316" y="6042370"/>
            <a:ext cx="2468623" cy="571500"/>
          </a:xfrm>
        </p:spPr>
        <p:txBody>
          <a:bodyPr anchor="b"/>
          <a:lstStyle>
            <a:lvl1pPr>
              <a:lnSpc>
                <a:spcPct val="110000"/>
              </a:lnSpc>
              <a:spcBef>
                <a:spcPts val="0"/>
              </a:spcBef>
              <a:defRPr sz="1399">
                <a:solidFill>
                  <a:schemeClr val="tx1"/>
                </a:solidFill>
              </a:defRPr>
            </a:lvl1pPr>
            <a:lvl2pPr marL="127949" indent="-127949">
              <a:lnSpc>
                <a:spcPct val="110000"/>
              </a:lnSpc>
              <a:spcBef>
                <a:spcPts val="0"/>
              </a:spcBef>
              <a:defRPr sz="1399">
                <a:solidFill>
                  <a:schemeClr val="tx1"/>
                </a:solidFill>
              </a:defRPr>
            </a:lvl2pPr>
            <a:lvl3pPr marL="255898" indent="-127949">
              <a:lnSpc>
                <a:spcPct val="110000"/>
              </a:lnSpc>
              <a:spcBef>
                <a:spcPts val="0"/>
              </a:spcBef>
              <a:defRPr sz="1399">
                <a:solidFill>
                  <a:schemeClr val="tx1"/>
                </a:solidFill>
              </a:defRPr>
            </a:lvl3pPr>
            <a:lvl4pPr marL="383846" indent="-127949">
              <a:lnSpc>
                <a:spcPct val="110000"/>
              </a:lnSpc>
              <a:spcBef>
                <a:spcPts val="0"/>
              </a:spcBef>
              <a:defRPr sz="1399">
                <a:solidFill>
                  <a:schemeClr val="tx1"/>
                </a:solidFill>
              </a:defRPr>
            </a:lvl4pPr>
            <a:lvl5pPr>
              <a:lnSpc>
                <a:spcPct val="110000"/>
              </a:lnSpc>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pic>
        <p:nvPicPr>
          <p:cNvPr id="8" name="Picture 7">
            <a:extLst>
              <a:ext uri="{FF2B5EF4-FFF2-40B4-BE49-F238E27FC236}">
                <a16:creationId xmlns:a16="http://schemas.microsoft.com/office/drawing/2014/main" id="{418F6040-10C6-A4A5-7C1E-09A9F553C05B}"/>
              </a:ext>
            </a:extLst>
          </p:cNvPr>
          <p:cNvPicPr>
            <a:picLocks noChangeAspect="1"/>
          </p:cNvPicPr>
          <p:nvPr userDrawn="1"/>
        </p:nvPicPr>
        <p:blipFill>
          <a:blip r:embed="rId2"/>
          <a:stretch>
            <a:fillRect/>
          </a:stretch>
        </p:blipFill>
        <p:spPr>
          <a:xfrm>
            <a:off x="11138526" y="6263482"/>
            <a:ext cx="819044" cy="304801"/>
          </a:xfrm>
          <a:prstGeom prst="rect">
            <a:avLst/>
          </a:prstGeom>
        </p:spPr>
      </p:pic>
    </p:spTree>
    <p:extLst>
      <p:ext uri="{BB962C8B-B14F-4D97-AF65-F5344CB8AC3E}">
        <p14:creationId xmlns:p14="http://schemas.microsoft.com/office/powerpoint/2010/main" val="3813320822"/>
      </p:ext>
    </p:extLst>
  </p:cSld>
  <p:clrMapOvr>
    <a:masterClrMapping/>
  </p:clrMapOvr>
  <p:transition spd="med"/>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Cover, cya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D23798D-A03E-2BC6-136A-14C1E387E723}"/>
              </a:ext>
            </a:extLst>
          </p:cNvPr>
          <p:cNvSpPr/>
          <p:nvPr userDrawn="1"/>
        </p:nvSpPr>
        <p:spPr bwMode="auto">
          <a:xfrm>
            <a:off x="0" y="0"/>
            <a:ext cx="12192000" cy="6000750"/>
          </a:xfrm>
          <a:prstGeom prst="rect">
            <a:avLst/>
          </a:prstGeom>
          <a:solidFill>
            <a:srgbClr val="E5F6FF"/>
          </a:solidFill>
          <a:ln w="19050">
            <a:solidFill>
              <a:srgbClr val="E5F6FF"/>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695" tIns="45695" rIns="45695" bIns="45695" numCol="1" rtlCol="0" anchor="t" anchorCtr="0" compatLnSpc="1">
            <a:prstTxWarp prst="textNoShape">
              <a:avLst/>
            </a:prstTxWarp>
          </a:bodyPr>
          <a:lstStyle/>
          <a:p>
            <a:pPr marL="0" marR="0" indent="0" algn="l" defTabSz="456960" rtl="0" eaLnBrk="1" fontAlgn="base" latinLnBrk="0" hangingPunct="1">
              <a:lnSpc>
                <a:spcPct val="100000"/>
              </a:lnSpc>
              <a:spcBef>
                <a:spcPct val="0"/>
              </a:spcBef>
              <a:spcAft>
                <a:spcPct val="0"/>
              </a:spcAft>
              <a:buClrTx/>
              <a:buSzTx/>
              <a:buFont typeface="IBM Plex Sans Light"/>
              <a:buNone/>
              <a:tabLst/>
            </a:pPr>
            <a:endParaRPr kumimoji="0" lang="en-US" sz="700" b="0" i="0" u="none" strike="noStrike" cap="none" normalizeH="0" baseline="0" dirty="0">
              <a:ln>
                <a:noFill/>
              </a:ln>
              <a:solidFill>
                <a:schemeClr val="bg1"/>
              </a:solidFill>
              <a:effectLst/>
              <a:latin typeface="+mn-lt"/>
            </a:endParaRPr>
          </a:p>
        </p:txBody>
      </p:sp>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192024"/>
            <a:ext cx="5524575" cy="2286794"/>
          </a:xfrm>
        </p:spPr>
        <p:txBody>
          <a:bodyPr/>
          <a:lstStyle>
            <a:lvl1pPr>
              <a:lnSpc>
                <a:spcPct val="100000"/>
              </a:lnSpc>
              <a:defRPr sz="4298">
                <a:solidFill>
                  <a:schemeClr val="tx2"/>
                </a:solidFill>
              </a:defRPr>
            </a:lvl1pPr>
          </a:lstStyle>
          <a:p>
            <a:r>
              <a:rPr lang="en-GB"/>
              <a:t>Click to edit Master title style</a:t>
            </a:r>
            <a:endParaRPr lang="en-US" dirty="0"/>
          </a:p>
        </p:txBody>
      </p:sp>
      <p:sp>
        <p:nvSpPr>
          <p:cNvPr id="5" name="Text Placeholder 6">
            <a:extLst>
              <a:ext uri="{FF2B5EF4-FFF2-40B4-BE49-F238E27FC236}">
                <a16:creationId xmlns:a16="http://schemas.microsoft.com/office/drawing/2014/main" id="{28CADC67-06E4-9D0B-7A49-159C1E99D517}"/>
              </a:ext>
            </a:extLst>
          </p:cNvPr>
          <p:cNvSpPr>
            <a:spLocks noGrp="1"/>
          </p:cNvSpPr>
          <p:nvPr>
            <p:ph type="body" sz="quarter" idx="12"/>
          </p:nvPr>
        </p:nvSpPr>
        <p:spPr>
          <a:xfrm>
            <a:off x="287999" y="6044186"/>
            <a:ext cx="2468623" cy="571500"/>
          </a:xfrm>
        </p:spPr>
        <p:txBody>
          <a:bodyPr anchor="b"/>
          <a:lstStyle>
            <a:lvl1pPr>
              <a:lnSpc>
                <a:spcPct val="110000"/>
              </a:lnSpc>
              <a:spcBef>
                <a:spcPts val="0"/>
              </a:spcBef>
              <a:defRPr sz="1399">
                <a:solidFill>
                  <a:schemeClr val="tx1"/>
                </a:solidFill>
              </a:defRPr>
            </a:lvl1pPr>
            <a:lvl2pPr marL="127949" indent="-127949">
              <a:lnSpc>
                <a:spcPct val="110000"/>
              </a:lnSpc>
              <a:spcBef>
                <a:spcPts val="0"/>
              </a:spcBef>
              <a:defRPr sz="1399">
                <a:solidFill>
                  <a:schemeClr val="tx1"/>
                </a:solidFill>
              </a:defRPr>
            </a:lvl2pPr>
            <a:lvl3pPr marL="255898" indent="-127949">
              <a:lnSpc>
                <a:spcPct val="110000"/>
              </a:lnSpc>
              <a:spcBef>
                <a:spcPts val="0"/>
              </a:spcBef>
              <a:defRPr sz="1399">
                <a:solidFill>
                  <a:schemeClr val="tx1"/>
                </a:solidFill>
              </a:defRPr>
            </a:lvl3pPr>
            <a:lvl4pPr marL="383846" indent="-127949">
              <a:lnSpc>
                <a:spcPct val="110000"/>
              </a:lnSpc>
              <a:spcBef>
                <a:spcPts val="0"/>
              </a:spcBef>
              <a:defRPr sz="1399">
                <a:solidFill>
                  <a:schemeClr val="tx1"/>
                </a:solidFill>
              </a:defRPr>
            </a:lvl4pPr>
            <a:lvl5pPr>
              <a:lnSpc>
                <a:spcPct val="110000"/>
              </a:lnSpc>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5">
            <a:extLst>
              <a:ext uri="{FF2B5EF4-FFF2-40B4-BE49-F238E27FC236}">
                <a16:creationId xmlns:a16="http://schemas.microsoft.com/office/drawing/2014/main" id="{6BAFC6AD-C46B-8438-C789-096006859E45}"/>
              </a:ext>
            </a:extLst>
          </p:cNvPr>
          <p:cNvSpPr>
            <a:spLocks noGrp="1"/>
          </p:cNvSpPr>
          <p:nvPr>
            <p:ph type="body" sz="quarter" idx="13"/>
          </p:nvPr>
        </p:nvSpPr>
        <p:spPr>
          <a:xfrm>
            <a:off x="3335316" y="6042370"/>
            <a:ext cx="2468623" cy="571500"/>
          </a:xfrm>
        </p:spPr>
        <p:txBody>
          <a:bodyPr anchor="b"/>
          <a:lstStyle>
            <a:lvl1pPr>
              <a:lnSpc>
                <a:spcPct val="110000"/>
              </a:lnSpc>
              <a:spcBef>
                <a:spcPts val="0"/>
              </a:spcBef>
              <a:defRPr sz="1399">
                <a:solidFill>
                  <a:schemeClr val="tx1"/>
                </a:solidFill>
              </a:defRPr>
            </a:lvl1pPr>
            <a:lvl2pPr marL="127949" indent="-127949">
              <a:lnSpc>
                <a:spcPct val="110000"/>
              </a:lnSpc>
              <a:spcBef>
                <a:spcPts val="0"/>
              </a:spcBef>
              <a:defRPr sz="1399">
                <a:solidFill>
                  <a:schemeClr val="tx1"/>
                </a:solidFill>
              </a:defRPr>
            </a:lvl2pPr>
            <a:lvl3pPr marL="255898" indent="-127949">
              <a:lnSpc>
                <a:spcPct val="110000"/>
              </a:lnSpc>
              <a:spcBef>
                <a:spcPts val="0"/>
              </a:spcBef>
              <a:defRPr sz="1399">
                <a:solidFill>
                  <a:schemeClr val="tx1"/>
                </a:solidFill>
              </a:defRPr>
            </a:lvl3pPr>
            <a:lvl4pPr marL="383846" indent="-127949">
              <a:lnSpc>
                <a:spcPct val="110000"/>
              </a:lnSpc>
              <a:spcBef>
                <a:spcPts val="0"/>
              </a:spcBef>
              <a:defRPr sz="1399">
                <a:solidFill>
                  <a:schemeClr val="tx1"/>
                </a:solidFill>
              </a:defRPr>
            </a:lvl4pPr>
            <a:lvl5pPr>
              <a:lnSpc>
                <a:spcPct val="110000"/>
              </a:lnSpc>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pic>
        <p:nvPicPr>
          <p:cNvPr id="4" name="Picture 3">
            <a:extLst>
              <a:ext uri="{FF2B5EF4-FFF2-40B4-BE49-F238E27FC236}">
                <a16:creationId xmlns:a16="http://schemas.microsoft.com/office/drawing/2014/main" id="{CCD12723-D775-EE21-95A9-8E6D8BA4DC28}"/>
              </a:ext>
            </a:extLst>
          </p:cNvPr>
          <p:cNvPicPr>
            <a:picLocks noChangeAspect="1"/>
          </p:cNvPicPr>
          <p:nvPr userDrawn="1"/>
        </p:nvPicPr>
        <p:blipFill>
          <a:blip r:embed="rId2"/>
          <a:stretch>
            <a:fillRect/>
          </a:stretch>
        </p:blipFill>
        <p:spPr>
          <a:xfrm>
            <a:off x="11138526" y="6263482"/>
            <a:ext cx="819044" cy="304801"/>
          </a:xfrm>
          <a:prstGeom prst="rect">
            <a:avLst/>
          </a:prstGeom>
        </p:spPr>
      </p:pic>
    </p:spTree>
    <p:extLst>
      <p:ext uri="{BB962C8B-B14F-4D97-AF65-F5344CB8AC3E}">
        <p14:creationId xmlns:p14="http://schemas.microsoft.com/office/powerpoint/2010/main" val="902596267"/>
      </p:ext>
    </p:extLst>
  </p:cSld>
  <p:clrMapOvr>
    <a:masterClrMapping/>
  </p:clrMapOvr>
  <p:transition spd="med"/>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Cover, plai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192024"/>
            <a:ext cx="5524575" cy="2286794"/>
          </a:xfrm>
        </p:spPr>
        <p:txBody>
          <a:bodyPr/>
          <a:lstStyle>
            <a:lvl1pPr>
              <a:lnSpc>
                <a:spcPct val="100000"/>
              </a:lnSpc>
              <a:defRPr sz="4298"/>
            </a:lvl1pPr>
          </a:lstStyle>
          <a:p>
            <a:r>
              <a:rPr lang="en-GB"/>
              <a:t>Click to edit Master title style</a:t>
            </a:r>
            <a:endParaRPr lang="en-US" dirty="0"/>
          </a:p>
        </p:txBody>
      </p:sp>
      <p:pic>
        <p:nvPicPr>
          <p:cNvPr id="3" name="Picture 2">
            <a:extLst>
              <a:ext uri="{FF2B5EF4-FFF2-40B4-BE49-F238E27FC236}">
                <a16:creationId xmlns:a16="http://schemas.microsoft.com/office/drawing/2014/main" id="{D1A09496-D938-6EB1-106C-48C5E423EAB0}"/>
              </a:ext>
            </a:extLst>
          </p:cNvPr>
          <p:cNvPicPr>
            <a:picLocks noChangeAspect="1"/>
          </p:cNvPicPr>
          <p:nvPr userDrawn="1"/>
        </p:nvPicPr>
        <p:blipFill>
          <a:blip r:embed="rId2"/>
          <a:stretch>
            <a:fillRect/>
          </a:stretch>
        </p:blipFill>
        <p:spPr>
          <a:xfrm>
            <a:off x="11138526" y="6263482"/>
            <a:ext cx="819044" cy="304801"/>
          </a:xfrm>
          <a:prstGeom prst="rect">
            <a:avLst/>
          </a:prstGeom>
        </p:spPr>
      </p:pic>
    </p:spTree>
    <p:extLst>
      <p:ext uri="{BB962C8B-B14F-4D97-AF65-F5344CB8AC3E}">
        <p14:creationId xmlns:p14="http://schemas.microsoft.com/office/powerpoint/2010/main" val="4182919835"/>
      </p:ext>
    </p:extLst>
  </p:cSld>
  <p:clrMapOvr>
    <a:masterClrMapping/>
  </p:clrMapOvr>
  <p:transition spd="med"/>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Cover, plain, business uni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192024"/>
            <a:ext cx="5524575" cy="2286794"/>
          </a:xfrm>
        </p:spPr>
        <p:txBody>
          <a:bodyPr/>
          <a:lstStyle>
            <a:lvl1pPr>
              <a:lnSpc>
                <a:spcPct val="100000"/>
              </a:lnSpc>
              <a:defRPr sz="4298">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F3A2629C-3C99-5809-3D6C-46ACEB922F7C}"/>
              </a:ext>
            </a:extLst>
          </p:cNvPr>
          <p:cNvSpPr>
            <a:spLocks noGrp="1"/>
          </p:cNvSpPr>
          <p:nvPr>
            <p:ph type="body" sz="quarter" idx="10"/>
          </p:nvPr>
        </p:nvSpPr>
        <p:spPr>
          <a:xfrm>
            <a:off x="287999" y="6231636"/>
            <a:ext cx="5524575" cy="381000"/>
          </a:xfrm>
        </p:spPr>
        <p:txBody>
          <a:bodyPr anchor="b"/>
          <a:lstStyle>
            <a:lvl1pPr>
              <a:lnSpc>
                <a:spcPct val="110000"/>
              </a:lnSpc>
              <a:spcBef>
                <a:spcPts val="0"/>
              </a:spcBef>
              <a:defRPr sz="1399">
                <a:solidFill>
                  <a:schemeClr val="tx1"/>
                </a:solidFill>
              </a:defRPr>
            </a:lvl1pPr>
          </a:lstStyle>
          <a:p>
            <a:pPr lvl="0"/>
            <a:r>
              <a:rPr lang="en-GB"/>
              <a:t>Click to edit Master text styles</a:t>
            </a:r>
          </a:p>
        </p:txBody>
      </p:sp>
      <p:pic>
        <p:nvPicPr>
          <p:cNvPr id="3" name="Picture 2">
            <a:extLst>
              <a:ext uri="{FF2B5EF4-FFF2-40B4-BE49-F238E27FC236}">
                <a16:creationId xmlns:a16="http://schemas.microsoft.com/office/drawing/2014/main" id="{6C5E26C6-9CEF-2A61-0C64-FAACB68F53D2}"/>
              </a:ext>
            </a:extLst>
          </p:cNvPr>
          <p:cNvPicPr>
            <a:picLocks noChangeAspect="1"/>
          </p:cNvPicPr>
          <p:nvPr userDrawn="1"/>
        </p:nvPicPr>
        <p:blipFill>
          <a:blip r:embed="rId2"/>
          <a:stretch>
            <a:fillRect/>
          </a:stretch>
        </p:blipFill>
        <p:spPr>
          <a:xfrm>
            <a:off x="11138526" y="6263482"/>
            <a:ext cx="819044" cy="304801"/>
          </a:xfrm>
          <a:prstGeom prst="rect">
            <a:avLst/>
          </a:prstGeom>
        </p:spPr>
      </p:pic>
    </p:spTree>
    <p:extLst>
      <p:ext uri="{BB962C8B-B14F-4D97-AF65-F5344CB8AC3E}">
        <p14:creationId xmlns:p14="http://schemas.microsoft.com/office/powerpoint/2010/main" val="1774858648"/>
      </p:ext>
    </p:extLst>
  </p:cSld>
  <p:clrMapOvr>
    <a:masterClrMapping/>
  </p:clrMapOvr>
  <p:transition spd="med"/>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Cover, imagery, half ">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CD5B627-E439-376E-A00C-87BAFF059FD8}"/>
              </a:ext>
            </a:extLst>
          </p:cNvPr>
          <p:cNvSpPr>
            <a:spLocks noGrp="1"/>
          </p:cNvSpPr>
          <p:nvPr>
            <p:ph type="pic" sz="quarter" idx="12" hasCustomPrompt="1"/>
          </p:nvPr>
        </p:nvSpPr>
        <p:spPr>
          <a:xfrm>
            <a:off x="6380919" y="284958"/>
            <a:ext cx="5523781" cy="6287294"/>
          </a:xfrm>
          <a:solidFill>
            <a:srgbClr val="E0E0E0"/>
          </a:solidFill>
        </p:spPr>
        <p:txBody>
          <a:bodyPr anchor="ctr"/>
          <a:lstStyle>
            <a:lvl1pPr algn="ctr">
              <a:defRPr>
                <a:solidFill>
                  <a:schemeClr val="accent5"/>
                </a:solidFill>
              </a:defRPr>
            </a:lvl1pPr>
          </a:lstStyle>
          <a:p>
            <a:r>
              <a:rPr lang="en-US" dirty="0"/>
              <a:t>Place imagery here</a:t>
            </a:r>
          </a:p>
        </p:txBody>
      </p:sp>
      <p:sp>
        <p:nvSpPr>
          <p:cNvPr id="2" name="Title 1">
            <a:extLst>
              <a:ext uri="{FF2B5EF4-FFF2-40B4-BE49-F238E27FC236}">
                <a16:creationId xmlns:a16="http://schemas.microsoft.com/office/drawing/2014/main" id="{413A412C-EE28-6248-612D-41BAAD7F005C}"/>
              </a:ext>
            </a:extLst>
          </p:cNvPr>
          <p:cNvSpPr>
            <a:spLocks noGrp="1"/>
          </p:cNvSpPr>
          <p:nvPr>
            <p:ph type="title"/>
          </p:nvPr>
        </p:nvSpPr>
        <p:spPr>
          <a:xfrm>
            <a:off x="288000" y="192026"/>
            <a:ext cx="5049878" cy="5239544"/>
          </a:xfrm>
        </p:spPr>
        <p:txBody>
          <a:bodyPr/>
          <a:lstStyle>
            <a:lvl1pPr>
              <a:lnSpc>
                <a:spcPct val="100000"/>
              </a:lnSpc>
              <a:defRPr sz="4298">
                <a:solidFill>
                  <a:schemeClr val="tx2"/>
                </a:solidFill>
              </a:defRPr>
            </a:lvl1pPr>
          </a:lstStyle>
          <a:p>
            <a:r>
              <a:rPr lang="en-GB"/>
              <a:t>Click to edit Master title style</a:t>
            </a:r>
            <a:endParaRPr lang="en-US" dirty="0"/>
          </a:p>
        </p:txBody>
      </p:sp>
      <p:pic>
        <p:nvPicPr>
          <p:cNvPr id="9" name="Picture 8">
            <a:extLst>
              <a:ext uri="{FF2B5EF4-FFF2-40B4-BE49-F238E27FC236}">
                <a16:creationId xmlns:a16="http://schemas.microsoft.com/office/drawing/2014/main" id="{735CD4FC-3A11-28F6-09EF-9089FE9596BF}"/>
              </a:ext>
            </a:extLst>
          </p:cNvPr>
          <p:cNvPicPr>
            <a:picLocks noChangeAspect="1"/>
          </p:cNvPicPr>
          <p:nvPr userDrawn="1"/>
        </p:nvPicPr>
        <p:blipFill>
          <a:blip r:embed="rId2"/>
          <a:stretch>
            <a:fillRect/>
          </a:stretch>
        </p:blipFill>
        <p:spPr>
          <a:xfrm>
            <a:off x="288888" y="6263482"/>
            <a:ext cx="819044" cy="304801"/>
          </a:xfrm>
          <a:prstGeom prst="rect">
            <a:avLst/>
          </a:prstGeom>
        </p:spPr>
      </p:pic>
    </p:spTree>
    <p:extLst>
      <p:ext uri="{BB962C8B-B14F-4D97-AF65-F5344CB8AC3E}">
        <p14:creationId xmlns:p14="http://schemas.microsoft.com/office/powerpoint/2010/main" val="844930560"/>
      </p:ext>
    </p:extLst>
  </p:cSld>
  <p:clrMapOvr>
    <a:masterClrMapping/>
  </p:clrMapOvr>
  <p:transition spd="med"/>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Cover, imagery, half, business unit">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CD5B627-E439-376E-A00C-87BAFF059FD8}"/>
              </a:ext>
            </a:extLst>
          </p:cNvPr>
          <p:cNvSpPr>
            <a:spLocks noGrp="1"/>
          </p:cNvSpPr>
          <p:nvPr>
            <p:ph type="pic" sz="quarter" idx="12" hasCustomPrompt="1"/>
          </p:nvPr>
        </p:nvSpPr>
        <p:spPr>
          <a:xfrm>
            <a:off x="6380919" y="284958"/>
            <a:ext cx="5523781" cy="6287294"/>
          </a:xfrm>
          <a:solidFill>
            <a:srgbClr val="E0E0E0"/>
          </a:solidFill>
        </p:spPr>
        <p:txBody>
          <a:bodyPr anchor="ctr"/>
          <a:lstStyle>
            <a:lvl1pPr algn="ctr">
              <a:defRPr>
                <a:solidFill>
                  <a:schemeClr val="accent5"/>
                </a:solidFill>
              </a:defRPr>
            </a:lvl1pPr>
          </a:lstStyle>
          <a:p>
            <a:r>
              <a:rPr lang="en-US" dirty="0"/>
              <a:t>Place imagery here</a:t>
            </a:r>
          </a:p>
        </p:txBody>
      </p:sp>
      <p:sp>
        <p:nvSpPr>
          <p:cNvPr id="2" name="Title 1">
            <a:extLst>
              <a:ext uri="{FF2B5EF4-FFF2-40B4-BE49-F238E27FC236}">
                <a16:creationId xmlns:a16="http://schemas.microsoft.com/office/drawing/2014/main" id="{413A412C-EE28-6248-612D-41BAAD7F005C}"/>
              </a:ext>
            </a:extLst>
          </p:cNvPr>
          <p:cNvSpPr>
            <a:spLocks noGrp="1"/>
          </p:cNvSpPr>
          <p:nvPr>
            <p:ph type="title"/>
          </p:nvPr>
        </p:nvSpPr>
        <p:spPr>
          <a:xfrm>
            <a:off x="288000" y="763525"/>
            <a:ext cx="5049180" cy="4668837"/>
          </a:xfrm>
        </p:spPr>
        <p:txBody>
          <a:bodyPr/>
          <a:lstStyle>
            <a:lvl1pPr>
              <a:lnSpc>
                <a:spcPct val="100000"/>
              </a:lnSpc>
              <a:defRPr sz="4298">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276E74B7-8F2A-46A5-97C4-76677246CFAF}"/>
              </a:ext>
            </a:extLst>
          </p:cNvPr>
          <p:cNvSpPr>
            <a:spLocks noGrp="1"/>
          </p:cNvSpPr>
          <p:nvPr>
            <p:ph type="body" sz="quarter" idx="11"/>
          </p:nvPr>
        </p:nvSpPr>
        <p:spPr>
          <a:xfrm>
            <a:off x="288000" y="288037"/>
            <a:ext cx="5049180" cy="285751"/>
          </a:xfrm>
        </p:spPr>
        <p:txBody>
          <a:bodyPr/>
          <a:lstStyle>
            <a:lvl1pPr>
              <a:spcBef>
                <a:spcPts val="0"/>
              </a:spcBef>
              <a:defRPr sz="1399">
                <a:solidFill>
                  <a:schemeClr val="tx2"/>
                </a:solidFill>
              </a:defRPr>
            </a:lvl1pPr>
            <a:lvl2pPr>
              <a:spcBef>
                <a:spcPts val="0"/>
              </a:spcBef>
              <a:defRPr/>
            </a:lvl2pPr>
            <a:lvl3pPr>
              <a:spcBef>
                <a:spcPts val="0"/>
              </a:spcBef>
              <a:defRPr/>
            </a:lvl3pPr>
            <a:lvl4pPr>
              <a:spcBef>
                <a:spcPts val="0"/>
              </a:spcBef>
              <a:defRPr/>
            </a:lvl4pPr>
            <a:lvl5pPr>
              <a:spcBef>
                <a:spcPts val="0"/>
              </a:spcBef>
              <a:defRPr/>
            </a:lvl5pPr>
          </a:lstStyle>
          <a:p>
            <a:pPr lvl="0"/>
            <a:r>
              <a:rPr lang="en-GB"/>
              <a:t>Click to edit Master text styles</a:t>
            </a:r>
          </a:p>
        </p:txBody>
      </p:sp>
      <p:pic>
        <p:nvPicPr>
          <p:cNvPr id="4" name="Picture 3">
            <a:extLst>
              <a:ext uri="{FF2B5EF4-FFF2-40B4-BE49-F238E27FC236}">
                <a16:creationId xmlns:a16="http://schemas.microsoft.com/office/drawing/2014/main" id="{EEE0A3D1-7815-E46E-77D1-E2DC099B4733}"/>
              </a:ext>
            </a:extLst>
          </p:cNvPr>
          <p:cNvPicPr>
            <a:picLocks noChangeAspect="1"/>
          </p:cNvPicPr>
          <p:nvPr userDrawn="1"/>
        </p:nvPicPr>
        <p:blipFill>
          <a:blip r:embed="rId2"/>
          <a:stretch>
            <a:fillRect/>
          </a:stretch>
        </p:blipFill>
        <p:spPr>
          <a:xfrm>
            <a:off x="288888" y="6263482"/>
            <a:ext cx="819044" cy="304801"/>
          </a:xfrm>
          <a:prstGeom prst="rect">
            <a:avLst/>
          </a:prstGeom>
        </p:spPr>
      </p:pic>
    </p:spTree>
    <p:extLst>
      <p:ext uri="{BB962C8B-B14F-4D97-AF65-F5344CB8AC3E}">
        <p14:creationId xmlns:p14="http://schemas.microsoft.com/office/powerpoint/2010/main" val="3930343748"/>
      </p:ext>
    </p:extLst>
  </p:cSld>
  <p:clrMapOvr>
    <a:masterClrMapping/>
  </p:clrMapOvr>
  <p:transition spd="med"/>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Conten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192024"/>
            <a:ext cx="2477765" cy="2286794"/>
          </a:xfrm>
        </p:spPr>
        <p:txBody>
          <a:bodyPr/>
          <a:lstStyle>
            <a:lvl1pPr>
              <a:lnSpc>
                <a:spcPct val="100000"/>
              </a:lnSpc>
              <a:defRPr sz="3198">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675443B4-0187-FC99-0FDE-8EB191B6CEF4}"/>
              </a:ext>
            </a:extLst>
          </p:cNvPr>
          <p:cNvSpPr>
            <a:spLocks noGrp="1"/>
          </p:cNvSpPr>
          <p:nvPr>
            <p:ph type="body" sz="quarter" idx="10"/>
          </p:nvPr>
        </p:nvSpPr>
        <p:spPr>
          <a:xfrm>
            <a:off x="6380919" y="284957"/>
            <a:ext cx="2476178" cy="5715794"/>
          </a:xfrm>
        </p:spPr>
        <p:txBody>
          <a:bodyPr/>
          <a:lstStyle>
            <a:lvl1pPr defTabSz="580339">
              <a:spcBef>
                <a:spcPts val="0"/>
              </a:spcBef>
              <a:defRPr>
                <a:solidFill>
                  <a:schemeClr val="tx1"/>
                </a:solidFill>
              </a:defRPr>
            </a:lvl1pPr>
            <a:lvl2pPr defTabSz="580339">
              <a:spcBef>
                <a:spcPts val="0"/>
              </a:spcBef>
              <a:defRPr>
                <a:solidFill>
                  <a:schemeClr val="tx1"/>
                </a:solidFill>
              </a:defRPr>
            </a:lvl2pPr>
            <a:lvl3pPr defTabSz="580339">
              <a:spcBef>
                <a:spcPts val="0"/>
              </a:spcBef>
              <a:defRPr>
                <a:solidFill>
                  <a:schemeClr val="tx1"/>
                </a:solidFill>
              </a:defRPr>
            </a:lvl3pPr>
            <a:lvl4pPr defTabSz="580339">
              <a:spcBef>
                <a:spcPts val="0"/>
              </a:spcBef>
              <a:defRPr>
                <a:solidFill>
                  <a:schemeClr val="tx1"/>
                </a:solidFill>
              </a:defRPr>
            </a:lvl4pPr>
            <a:lvl5pPr defTabSz="580339">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9">
            <a:extLst>
              <a:ext uri="{FF2B5EF4-FFF2-40B4-BE49-F238E27FC236}">
                <a16:creationId xmlns:a16="http://schemas.microsoft.com/office/drawing/2014/main" id="{5A647AD3-098B-D1AB-C8D8-463E38402F94}"/>
              </a:ext>
            </a:extLst>
          </p:cNvPr>
          <p:cNvSpPr>
            <a:spLocks noGrp="1"/>
          </p:cNvSpPr>
          <p:nvPr>
            <p:ph type="body" sz="quarter" idx="11"/>
          </p:nvPr>
        </p:nvSpPr>
        <p:spPr>
          <a:xfrm>
            <a:off x="9430110" y="284957"/>
            <a:ext cx="2474591" cy="5715794"/>
          </a:xfrm>
        </p:spPr>
        <p:txBody>
          <a:bodyPr/>
          <a:lstStyle>
            <a:lvl1pPr defTabSz="580339">
              <a:spcBef>
                <a:spcPts val="0"/>
              </a:spcBef>
              <a:defRPr>
                <a:solidFill>
                  <a:schemeClr val="tx1"/>
                </a:solidFill>
              </a:defRPr>
            </a:lvl1pPr>
            <a:lvl2pPr defTabSz="580339">
              <a:spcBef>
                <a:spcPts val="0"/>
              </a:spcBef>
              <a:defRPr>
                <a:solidFill>
                  <a:schemeClr val="tx1"/>
                </a:solidFill>
              </a:defRPr>
            </a:lvl2pPr>
            <a:lvl3pPr defTabSz="580339">
              <a:spcBef>
                <a:spcPts val="0"/>
              </a:spcBef>
              <a:defRPr>
                <a:solidFill>
                  <a:schemeClr val="tx1"/>
                </a:solidFill>
              </a:defRPr>
            </a:lvl3pPr>
            <a:lvl4pPr defTabSz="580339">
              <a:spcBef>
                <a:spcPts val="0"/>
              </a:spcBef>
              <a:defRPr>
                <a:solidFill>
                  <a:schemeClr val="tx1"/>
                </a:solidFill>
              </a:defRPr>
            </a:lvl4pPr>
            <a:lvl5pPr defTabSz="580339">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Slide Number">
            <a:extLst>
              <a:ext uri="{FF2B5EF4-FFF2-40B4-BE49-F238E27FC236}">
                <a16:creationId xmlns:a16="http://schemas.microsoft.com/office/drawing/2014/main" id="{D5D1D2A7-CF30-5698-14FC-F71CB82D5BCC}"/>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5" name="Footer Placeholder 3">
            <a:extLst>
              <a:ext uri="{FF2B5EF4-FFF2-40B4-BE49-F238E27FC236}">
                <a16:creationId xmlns:a16="http://schemas.microsoft.com/office/drawing/2014/main" id="{028AA764-A00C-AFFF-7F3F-49A733DCD474}"/>
              </a:ext>
            </a:extLst>
          </p:cNvPr>
          <p:cNvSpPr>
            <a:spLocks noGrp="1"/>
          </p:cNvSpPr>
          <p:nvPr>
            <p:ph type="ftr" sz="quarter" idx="18"/>
          </p:nvPr>
        </p:nvSpPr>
        <p:spPr>
          <a:xfrm>
            <a:off x="284126" y="6402119"/>
            <a:ext cx="2477765" cy="190500"/>
          </a:xfrm>
        </p:spPr>
        <p:txBody>
          <a:bodyPr/>
          <a:lstStyle/>
          <a:p>
            <a:r>
              <a:rPr lang="en-US" spc="40" dirty="0">
                <a:latin typeface="IBM Plex Sans Light" panose="020B0403050203000203" pitchFamily="34" charset="0"/>
              </a:rPr>
              <a:t>IBM </a:t>
            </a:r>
            <a:r>
              <a:rPr lang="en-US" b="1" spc="40" dirty="0"/>
              <a:t>Storage</a:t>
            </a:r>
          </a:p>
        </p:txBody>
      </p:sp>
    </p:spTree>
    <p:extLst>
      <p:ext uri="{BB962C8B-B14F-4D97-AF65-F5344CB8AC3E}">
        <p14:creationId xmlns:p14="http://schemas.microsoft.com/office/powerpoint/2010/main" val="2121032556"/>
      </p:ext>
    </p:extLst>
  </p:cSld>
  <p:clrMapOvr>
    <a:masterClrMapping/>
  </p:clrMapOvr>
  <p:transition spd="med"/>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192024"/>
            <a:ext cx="5524575" cy="1429544"/>
          </a:xfrm>
        </p:spPr>
        <p:txBody>
          <a:bodyPr rIns="457200"/>
          <a:lstStyle>
            <a:lvl1pPr>
              <a:lnSpc>
                <a:spcPct val="100000"/>
              </a:lnSpc>
              <a:defRPr sz="3198">
                <a:solidFill>
                  <a:schemeClr val="tx2"/>
                </a:solidFill>
              </a:defRPr>
            </a:lvl1pPr>
          </a:lstStyle>
          <a:p>
            <a:r>
              <a:rPr lang="en-GB"/>
              <a:t>Click to edit Master title style</a:t>
            </a:r>
            <a:endParaRPr lang="en-US" dirty="0"/>
          </a:p>
        </p:txBody>
      </p:sp>
      <p:sp>
        <p:nvSpPr>
          <p:cNvPr id="4" name="Slide Number">
            <a:extLst>
              <a:ext uri="{FF2B5EF4-FFF2-40B4-BE49-F238E27FC236}">
                <a16:creationId xmlns:a16="http://schemas.microsoft.com/office/drawing/2014/main" id="{A4B74093-A800-CB62-8607-A04D569204E2}"/>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5" name="Footer Placeholder 3">
            <a:extLst>
              <a:ext uri="{FF2B5EF4-FFF2-40B4-BE49-F238E27FC236}">
                <a16:creationId xmlns:a16="http://schemas.microsoft.com/office/drawing/2014/main" id="{A289B0F8-E9A7-CF76-E87F-8D4302E8DA4D}"/>
              </a:ext>
            </a:extLst>
          </p:cNvPr>
          <p:cNvSpPr>
            <a:spLocks noGrp="1"/>
          </p:cNvSpPr>
          <p:nvPr>
            <p:ph type="ftr" sz="quarter" idx="18"/>
          </p:nvPr>
        </p:nvSpPr>
        <p:spPr>
          <a:xfrm>
            <a:off x="284126" y="6402119"/>
            <a:ext cx="2477765" cy="190500"/>
          </a:xfrm>
        </p:spPr>
        <p:txBody>
          <a:bodyPr/>
          <a:lstStyle/>
          <a:p>
            <a:r>
              <a:rPr lang="en-US" spc="40" dirty="0">
                <a:latin typeface="IBM Plex Sans Light" panose="020B0403050203000203" pitchFamily="34" charset="0"/>
              </a:rPr>
              <a:t>IBM </a:t>
            </a:r>
            <a:r>
              <a:rPr lang="en-US" b="1" spc="40" dirty="0"/>
              <a:t>Storage</a:t>
            </a:r>
          </a:p>
        </p:txBody>
      </p:sp>
    </p:spTree>
    <p:extLst>
      <p:ext uri="{BB962C8B-B14F-4D97-AF65-F5344CB8AC3E}">
        <p14:creationId xmlns:p14="http://schemas.microsoft.com/office/powerpoint/2010/main" val="2597811426"/>
      </p:ext>
    </p:extLst>
  </p:cSld>
  <p:clrMapOvr>
    <a:masterClrMapping/>
  </p:clrMapOvr>
  <p:transition spd="med"/>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Large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C7EC0-4BFB-A603-5703-0D692C62692D}"/>
              </a:ext>
            </a:extLst>
          </p:cNvPr>
          <p:cNvSpPr>
            <a:spLocks noGrp="1"/>
          </p:cNvSpPr>
          <p:nvPr>
            <p:ph type="title"/>
          </p:nvPr>
        </p:nvSpPr>
        <p:spPr>
          <a:xfrm>
            <a:off x="287301" y="210313"/>
            <a:ext cx="8569796" cy="4095750"/>
          </a:xfrm>
        </p:spPr>
        <p:txBody>
          <a:bodyPr/>
          <a:lstStyle>
            <a:lvl1pPr>
              <a:defRPr sz="8595" b="0" i="0">
                <a:solidFill>
                  <a:schemeClr val="tx2"/>
                </a:solidFill>
                <a:latin typeface="IBM Plex Sans ExtLt" panose="020B0303050203000203" pitchFamily="34" charset="0"/>
              </a:defRPr>
            </a:lvl1pPr>
          </a:lstStyle>
          <a:p>
            <a:r>
              <a:rPr lang="en-GB"/>
              <a:t>Click to edit Master title style</a:t>
            </a:r>
            <a:endParaRPr lang="en-US" dirty="0"/>
          </a:p>
        </p:txBody>
      </p:sp>
      <p:sp>
        <p:nvSpPr>
          <p:cNvPr id="4" name="Slide Number">
            <a:extLst>
              <a:ext uri="{FF2B5EF4-FFF2-40B4-BE49-F238E27FC236}">
                <a16:creationId xmlns:a16="http://schemas.microsoft.com/office/drawing/2014/main" id="{76697187-0170-8894-23C9-28F80A0C3B2B}"/>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4287175023"/>
      </p:ext>
    </p:extLst>
  </p:cSld>
  <p:clrMapOvr>
    <a:masterClrMapping/>
  </p:clrMapOvr>
  <p:transition spd="med"/>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Callout, headlin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8000" y="192024"/>
            <a:ext cx="4953942" cy="1429544"/>
          </a:xfrm>
        </p:spPr>
        <p:txBody>
          <a:bodyPr/>
          <a:lstStyle>
            <a:lvl1pPr>
              <a:lnSpc>
                <a:spcPct val="100000"/>
              </a:lnSpc>
              <a:defRPr sz="3198">
                <a:solidFill>
                  <a:schemeClr val="tx2"/>
                </a:solidFill>
              </a:defRPr>
            </a:lvl1pPr>
          </a:lstStyle>
          <a:p>
            <a:r>
              <a:rPr lang="en-GB"/>
              <a:t>Click to edit Master title style</a:t>
            </a:r>
            <a:endParaRPr lang="en-US" dirty="0"/>
          </a:p>
        </p:txBody>
      </p:sp>
      <p:sp>
        <p:nvSpPr>
          <p:cNvPr id="4" name="Text Placeholder 3">
            <a:extLst>
              <a:ext uri="{FF2B5EF4-FFF2-40B4-BE49-F238E27FC236}">
                <a16:creationId xmlns:a16="http://schemas.microsoft.com/office/drawing/2014/main" id="{0354631A-4ED7-F527-1CBC-9AF7BE2CB676}"/>
              </a:ext>
            </a:extLst>
          </p:cNvPr>
          <p:cNvSpPr>
            <a:spLocks noGrp="1"/>
          </p:cNvSpPr>
          <p:nvPr>
            <p:ph type="body" sz="quarter" idx="10"/>
          </p:nvPr>
        </p:nvSpPr>
        <p:spPr>
          <a:xfrm>
            <a:off x="6382796" y="224029"/>
            <a:ext cx="5520317" cy="4287043"/>
          </a:xfrm>
        </p:spPr>
        <p:txBody>
          <a:bodyPr/>
          <a:lstStyle>
            <a:lvl1pPr>
              <a:lnSpc>
                <a:spcPct val="100000"/>
              </a:lnSpc>
              <a:spcBef>
                <a:spcPts val="0"/>
              </a:spcBef>
              <a:defRPr sz="3198">
                <a:solidFill>
                  <a:schemeClr val="tx2"/>
                </a:solidFill>
              </a:defRPr>
            </a:lvl1pPr>
            <a:lvl2pPr marL="292454" indent="-292454">
              <a:lnSpc>
                <a:spcPct val="100000"/>
              </a:lnSpc>
              <a:spcBef>
                <a:spcPts val="0"/>
              </a:spcBef>
              <a:defRPr sz="3198">
                <a:solidFill>
                  <a:schemeClr val="tx2"/>
                </a:solidFill>
              </a:defRPr>
            </a:lvl2pPr>
            <a:lvl3pPr marL="548352" indent="-292454">
              <a:lnSpc>
                <a:spcPct val="100000"/>
              </a:lnSpc>
              <a:spcBef>
                <a:spcPts val="0"/>
              </a:spcBef>
              <a:defRPr sz="3198">
                <a:solidFill>
                  <a:schemeClr val="tx2"/>
                </a:solidFill>
              </a:defRPr>
            </a:lvl3pPr>
            <a:lvl4pPr marL="877363">
              <a:lnSpc>
                <a:spcPct val="100000"/>
              </a:lnSpc>
              <a:spcBef>
                <a:spcPts val="0"/>
              </a:spcBef>
              <a:defRPr sz="3198">
                <a:solidFill>
                  <a:schemeClr val="tx2"/>
                </a:solidFill>
              </a:defRPr>
            </a:lvl4pPr>
            <a:lvl5pPr>
              <a:lnSpc>
                <a:spcPct val="100000"/>
              </a:lnSpc>
              <a:spcBef>
                <a:spcPts val="0"/>
              </a:spcBef>
              <a:defRPr sz="3198"/>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Slide Number">
            <a:extLst>
              <a:ext uri="{FF2B5EF4-FFF2-40B4-BE49-F238E27FC236}">
                <a16:creationId xmlns:a16="http://schemas.microsoft.com/office/drawing/2014/main" id="{C82E6DCD-41A5-9DA3-C061-E8DA39B99059}"/>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5" name="Footer Placeholder 3">
            <a:extLst>
              <a:ext uri="{FF2B5EF4-FFF2-40B4-BE49-F238E27FC236}">
                <a16:creationId xmlns:a16="http://schemas.microsoft.com/office/drawing/2014/main" id="{7BE5947E-6D4A-9E09-E5A6-D31DBCAEE2C6}"/>
              </a:ext>
            </a:extLst>
          </p:cNvPr>
          <p:cNvSpPr>
            <a:spLocks noGrp="1"/>
          </p:cNvSpPr>
          <p:nvPr>
            <p:ph type="ftr" sz="quarter" idx="18"/>
          </p:nvPr>
        </p:nvSpPr>
        <p:spPr>
          <a:xfrm>
            <a:off x="284126" y="6402119"/>
            <a:ext cx="2477765" cy="190500"/>
          </a:xfrm>
        </p:spPr>
        <p:txBody>
          <a:bodyPr/>
          <a:lstStyle/>
          <a:p>
            <a:r>
              <a:rPr lang="en-US" spc="40" dirty="0">
                <a:latin typeface="IBM Plex Sans Light" panose="020B0403050203000203" pitchFamily="34" charset="0"/>
              </a:rPr>
              <a:t>IBM </a:t>
            </a:r>
            <a:r>
              <a:rPr lang="en-US" b="1" spc="40" dirty="0"/>
              <a:t>Storage</a:t>
            </a:r>
          </a:p>
        </p:txBody>
      </p:sp>
    </p:spTree>
    <p:extLst>
      <p:ext uri="{BB962C8B-B14F-4D97-AF65-F5344CB8AC3E}">
        <p14:creationId xmlns:p14="http://schemas.microsoft.com/office/powerpoint/2010/main" val="389540968"/>
      </p:ext>
    </p:extLst>
  </p:cSld>
  <p:clrMapOvr>
    <a:masterClrMapping/>
  </p:clrMapOvr>
  <p:transition spd="med"/>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Callout, stand-alon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210313"/>
            <a:ext cx="7330120" cy="4858544"/>
          </a:xfrm>
        </p:spPr>
        <p:txBody>
          <a:bodyPr/>
          <a:lstStyle>
            <a:lvl1pPr>
              <a:lnSpc>
                <a:spcPct val="100000"/>
              </a:lnSpc>
              <a:defRPr sz="4298">
                <a:solidFill>
                  <a:schemeClr val="tx2"/>
                </a:solidFill>
              </a:defRPr>
            </a:lvl1pPr>
          </a:lstStyle>
          <a:p>
            <a:r>
              <a:rPr lang="en-GB"/>
              <a:t>Click to edit Master title style</a:t>
            </a:r>
            <a:endParaRPr lang="en-US" dirty="0"/>
          </a:p>
        </p:txBody>
      </p:sp>
      <p:sp>
        <p:nvSpPr>
          <p:cNvPr id="4" name="Slide Number">
            <a:extLst>
              <a:ext uri="{FF2B5EF4-FFF2-40B4-BE49-F238E27FC236}">
                <a16:creationId xmlns:a16="http://schemas.microsoft.com/office/drawing/2014/main" id="{12510822-3D1B-0CFC-3FF0-1E55DA550F8D}"/>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863778796"/>
      </p:ext>
    </p:extLst>
  </p:cSld>
  <p:clrMapOvr>
    <a:masterClrMapping/>
  </p:clrMapOvr>
  <p:transition spd="med"/>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Data, 2 callouts, vertical">
    <p:bg>
      <p:bgPr>
        <a:solidFill>
          <a:schemeClr val="bg1"/>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20D7FD-6784-59C5-938D-4728A153F52B}"/>
              </a:ext>
            </a:extLst>
          </p:cNvPr>
          <p:cNvSpPr>
            <a:spLocks noGrp="1"/>
          </p:cNvSpPr>
          <p:nvPr>
            <p:ph type="body" sz="quarter" idx="13" hasCustomPrompt="1"/>
          </p:nvPr>
        </p:nvSpPr>
        <p:spPr>
          <a:xfrm>
            <a:off x="287999" y="4649725"/>
            <a:ext cx="5524575" cy="1771651"/>
          </a:xfrm>
        </p:spPr>
        <p:txBody>
          <a:bodyPr anchor="b"/>
          <a:lstStyle>
            <a:lvl1pPr>
              <a:lnSpc>
                <a:spcPct val="90000"/>
              </a:lnSpc>
              <a:spcBef>
                <a:spcPts val="0"/>
              </a:spcBef>
              <a:defRPr sz="12893" b="0" i="0">
                <a:solidFill>
                  <a:schemeClr val="accent1"/>
                </a:solidFill>
                <a:latin typeface="IBM Plex Sans ExtLt" panose="020B0303050203000203" pitchFamily="34" charset="0"/>
              </a:defRPr>
            </a:lvl1pPr>
          </a:lstStyle>
          <a:p>
            <a:r>
              <a:rPr lang="en-US" dirty="0"/>
              <a:t>↗︎00M</a:t>
            </a:r>
          </a:p>
        </p:txBody>
      </p:sp>
      <p:sp>
        <p:nvSpPr>
          <p:cNvPr id="12" name="Text Placeholder 11">
            <a:extLst>
              <a:ext uri="{FF2B5EF4-FFF2-40B4-BE49-F238E27FC236}">
                <a16:creationId xmlns:a16="http://schemas.microsoft.com/office/drawing/2014/main" id="{5F395CBF-E65B-9A42-BAE5-C2B2BD9B7BD2}"/>
              </a:ext>
            </a:extLst>
          </p:cNvPr>
          <p:cNvSpPr>
            <a:spLocks noGrp="1"/>
          </p:cNvSpPr>
          <p:nvPr>
            <p:ph type="body" sz="quarter" idx="14" hasCustomPrompt="1"/>
          </p:nvPr>
        </p:nvSpPr>
        <p:spPr>
          <a:xfrm>
            <a:off x="6380919" y="4648200"/>
            <a:ext cx="5523781" cy="1771651"/>
          </a:xfrm>
        </p:spPr>
        <p:txBody>
          <a:bodyPr anchor="b"/>
          <a:lstStyle>
            <a:lvl1pPr>
              <a:lnSpc>
                <a:spcPct val="90000"/>
              </a:lnSpc>
              <a:spcBef>
                <a:spcPts val="0"/>
              </a:spcBef>
              <a:defRPr sz="12893" b="0" i="0">
                <a:solidFill>
                  <a:schemeClr val="accent1"/>
                </a:solidFill>
                <a:latin typeface="IBM Plex Sans ExtLt" panose="020B0303050203000203" pitchFamily="34" charset="0"/>
              </a:defRPr>
            </a:lvl1pPr>
          </a:lstStyle>
          <a:p>
            <a:r>
              <a:rPr lang="en-US" dirty="0"/>
              <a:t>+00%</a:t>
            </a:r>
          </a:p>
        </p:txBody>
      </p:sp>
      <p:sp>
        <p:nvSpPr>
          <p:cNvPr id="6" name="Text Placeholder 5">
            <a:extLst>
              <a:ext uri="{FF2B5EF4-FFF2-40B4-BE49-F238E27FC236}">
                <a16:creationId xmlns:a16="http://schemas.microsoft.com/office/drawing/2014/main" id="{0A7285B0-4A1E-8885-0C0E-77D0ECA9CACD}"/>
              </a:ext>
            </a:extLst>
          </p:cNvPr>
          <p:cNvSpPr>
            <a:spLocks noGrp="1"/>
          </p:cNvSpPr>
          <p:nvPr>
            <p:ph type="body" sz="quarter" idx="11"/>
          </p:nvPr>
        </p:nvSpPr>
        <p:spPr>
          <a:xfrm>
            <a:off x="6380919" y="288037"/>
            <a:ext cx="3809504" cy="3144044"/>
          </a:xfrm>
        </p:spPr>
        <p:txBody>
          <a:bodyPr/>
          <a:lstStyle>
            <a:lvl1pPr>
              <a:lnSpc>
                <a:spcPct val="100000"/>
              </a:lnSpc>
              <a:spcBef>
                <a:spcPts val="0"/>
              </a:spcBef>
              <a:defRPr sz="2199">
                <a:solidFill>
                  <a:schemeClr val="tx1"/>
                </a:solidFill>
              </a:defRPr>
            </a:lvl1pPr>
            <a:lvl2pPr marL="201062" indent="-201062">
              <a:lnSpc>
                <a:spcPct val="100000"/>
              </a:lnSpc>
              <a:spcBef>
                <a:spcPts val="0"/>
              </a:spcBef>
              <a:defRPr sz="2199">
                <a:solidFill>
                  <a:schemeClr val="tx1"/>
                </a:solidFill>
              </a:defRPr>
            </a:lvl2pPr>
            <a:lvl3pPr marL="402125" indent="-201062">
              <a:lnSpc>
                <a:spcPct val="100000"/>
              </a:lnSpc>
              <a:spcBef>
                <a:spcPts val="0"/>
              </a:spcBef>
              <a:defRPr sz="2199">
                <a:solidFill>
                  <a:schemeClr val="tx1"/>
                </a:solidFill>
              </a:defRPr>
            </a:lvl3pPr>
            <a:lvl4pPr marL="557491" indent="-201062">
              <a:lnSpc>
                <a:spcPct val="100000"/>
              </a:lnSpc>
              <a:spcBef>
                <a:spcPts val="0"/>
              </a:spcBef>
              <a:defRPr sz="2199">
                <a:solidFill>
                  <a:schemeClr val="tx1"/>
                </a:solidFill>
              </a:defRPr>
            </a:lvl4pPr>
            <a:lvl5pPr>
              <a:lnSpc>
                <a:spcPct val="100000"/>
              </a:lnSpc>
              <a:spcBef>
                <a:spcPts val="0"/>
              </a:spcBef>
              <a:defRPr sz="21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8" name="Text Placeholder 7">
            <a:extLst>
              <a:ext uri="{FF2B5EF4-FFF2-40B4-BE49-F238E27FC236}">
                <a16:creationId xmlns:a16="http://schemas.microsoft.com/office/drawing/2014/main" id="{2D5E03B0-C633-E81D-0D42-3FCCAFD64B0F}"/>
              </a:ext>
            </a:extLst>
          </p:cNvPr>
          <p:cNvSpPr>
            <a:spLocks noGrp="1"/>
          </p:cNvSpPr>
          <p:nvPr>
            <p:ph type="body" sz="quarter" idx="12"/>
          </p:nvPr>
        </p:nvSpPr>
        <p:spPr>
          <a:xfrm>
            <a:off x="287998" y="288037"/>
            <a:ext cx="3811091" cy="3144044"/>
          </a:xfrm>
        </p:spPr>
        <p:txBody>
          <a:bodyPr/>
          <a:lstStyle>
            <a:lvl1pPr>
              <a:lnSpc>
                <a:spcPct val="100000"/>
              </a:lnSpc>
              <a:spcBef>
                <a:spcPts val="0"/>
              </a:spcBef>
              <a:defRPr sz="2199">
                <a:solidFill>
                  <a:schemeClr val="tx1"/>
                </a:solidFill>
              </a:defRPr>
            </a:lvl1pPr>
            <a:lvl2pPr marL="201062" indent="-201062">
              <a:lnSpc>
                <a:spcPct val="100000"/>
              </a:lnSpc>
              <a:spcBef>
                <a:spcPts val="0"/>
              </a:spcBef>
              <a:defRPr sz="2199">
                <a:solidFill>
                  <a:schemeClr val="tx1"/>
                </a:solidFill>
              </a:defRPr>
            </a:lvl2pPr>
            <a:lvl3pPr marL="402125" indent="-201062">
              <a:lnSpc>
                <a:spcPct val="100000"/>
              </a:lnSpc>
              <a:spcBef>
                <a:spcPts val="0"/>
              </a:spcBef>
              <a:defRPr sz="2199">
                <a:solidFill>
                  <a:schemeClr val="tx1"/>
                </a:solidFill>
              </a:defRPr>
            </a:lvl3pPr>
            <a:lvl4pPr marL="557491" indent="-201062">
              <a:lnSpc>
                <a:spcPct val="100000"/>
              </a:lnSpc>
              <a:spcBef>
                <a:spcPts val="0"/>
              </a:spcBef>
              <a:defRPr sz="2199">
                <a:solidFill>
                  <a:schemeClr val="tx1"/>
                </a:solidFill>
              </a:defRPr>
            </a:lvl4pPr>
            <a:lvl5pPr>
              <a:lnSpc>
                <a:spcPct val="100000"/>
              </a:lnSpc>
              <a:spcBef>
                <a:spcPts val="0"/>
              </a:spcBef>
              <a:defRPr sz="21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9" name="Straight Connector 8">
            <a:extLst>
              <a:ext uri="{FF2B5EF4-FFF2-40B4-BE49-F238E27FC236}">
                <a16:creationId xmlns:a16="http://schemas.microsoft.com/office/drawing/2014/main" id="{1C44518A-7FBB-67DA-E35B-8BC0AAFC6062}"/>
              </a:ext>
            </a:extLst>
          </p:cNvPr>
          <p:cNvCxnSpPr/>
          <p:nvPr userDrawn="1"/>
        </p:nvCxnSpPr>
        <p:spPr bwMode="auto">
          <a:xfrm>
            <a:off x="609600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 name="Slide Number">
            <a:extLst>
              <a:ext uri="{FF2B5EF4-FFF2-40B4-BE49-F238E27FC236}">
                <a16:creationId xmlns:a16="http://schemas.microsoft.com/office/drawing/2014/main" id="{160DC6C8-AF18-F14B-A164-C49B271F59AD}"/>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8F3E002C-97C5-3260-CB49-7E93DF3397C8}"/>
              </a:ext>
            </a:extLst>
          </p:cNvPr>
          <p:cNvSpPr>
            <a:spLocks noGrp="1"/>
          </p:cNvSpPr>
          <p:nvPr>
            <p:ph type="ftr" sz="quarter" idx="18"/>
          </p:nvPr>
        </p:nvSpPr>
        <p:spPr>
          <a:xfrm>
            <a:off x="284126" y="6402119"/>
            <a:ext cx="2477765" cy="190500"/>
          </a:xfrm>
        </p:spPr>
        <p:txBody>
          <a:bodyPr/>
          <a:lstStyle/>
          <a:p>
            <a:r>
              <a:rPr lang="en-US" spc="40" dirty="0">
                <a:latin typeface="IBM Plex Sans Light" panose="020B0403050203000203" pitchFamily="34" charset="0"/>
              </a:rPr>
              <a:t>IBM </a:t>
            </a:r>
            <a:r>
              <a:rPr lang="en-US" b="1" spc="40" dirty="0"/>
              <a:t>Storage</a:t>
            </a:r>
          </a:p>
        </p:txBody>
      </p:sp>
    </p:spTree>
    <p:extLst>
      <p:ext uri="{BB962C8B-B14F-4D97-AF65-F5344CB8AC3E}">
        <p14:creationId xmlns:p14="http://schemas.microsoft.com/office/powerpoint/2010/main" val="4167187629"/>
      </p:ext>
    </p:extLst>
  </p:cSld>
  <p:clrMapOvr>
    <a:masterClrMapping/>
  </p:clrMapOvr>
  <p:transition spd="med"/>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Data, 3 callouts, vertical">
    <p:bg>
      <p:bgPr>
        <a:solidFill>
          <a:schemeClr val="bg1"/>
        </a:solidFill>
        <a:effectLst/>
      </p:bgPr>
    </p:bg>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6383301" y="213242"/>
            <a:ext cx="2474591" cy="953294"/>
          </a:xfrm>
        </p:spPr>
        <p:txBody>
          <a:bodyPr/>
          <a:lstStyle>
            <a:lvl1pPr>
              <a:lnSpc>
                <a:spcPct val="90000"/>
              </a:lnSpc>
              <a:defRPr sz="6497">
                <a:solidFill>
                  <a:schemeClr val="accent1"/>
                </a:solidFill>
              </a:defRPr>
            </a:lvl1pPr>
          </a:lstStyle>
          <a:p>
            <a:pPr lvl="0"/>
            <a:r>
              <a:rPr lang="en-US" dirty="0"/>
              <a:t>00%</a:t>
            </a:r>
          </a:p>
        </p:txBody>
      </p: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9428523" y="214827"/>
            <a:ext cx="2474591" cy="951706"/>
          </a:xfrm>
        </p:spPr>
        <p:txBody>
          <a:bodyPr/>
          <a:lstStyle>
            <a:lvl1pPr>
              <a:lnSpc>
                <a:spcPct val="90000"/>
              </a:lnSpc>
              <a:defRPr sz="6497">
                <a:solidFill>
                  <a:schemeClr val="accent1"/>
                </a:solidFill>
              </a:defRPr>
            </a:lvl1pPr>
          </a:lstStyle>
          <a:p>
            <a:pPr lvl="0"/>
            <a:r>
              <a:rPr lang="en-US" dirty="0"/>
              <a:t>00%</a:t>
            </a:r>
          </a:p>
        </p:txBody>
      </p: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3333316" y="214885"/>
            <a:ext cx="2475384" cy="953956"/>
          </a:xfrm>
        </p:spPr>
        <p:txBody>
          <a:bodyPr/>
          <a:lstStyle>
            <a:lvl1pPr>
              <a:lnSpc>
                <a:spcPct val="90000"/>
              </a:lnSpc>
              <a:defRPr sz="6497">
                <a:solidFill>
                  <a:schemeClr val="accent1"/>
                </a:solidFill>
              </a:defRPr>
            </a:lvl1pPr>
            <a:lvl2pPr marL="0" indent="0">
              <a:buNone/>
              <a:defRPr/>
            </a:lvl2pPr>
          </a:lstStyle>
          <a:p>
            <a:pPr lvl="0"/>
            <a:r>
              <a:rPr lang="en-US" dirty="0"/>
              <a:t>00%</a:t>
            </a:r>
          </a:p>
        </p:txBody>
      </p:sp>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287999" y="288037"/>
            <a:ext cx="2474591" cy="1429544"/>
          </a:xfrm>
        </p:spPr>
        <p:txBody>
          <a:bodyPr/>
          <a:lstStyle>
            <a:lvl1pPr>
              <a:lnSpc>
                <a:spcPct val="110000"/>
              </a:lnSpc>
              <a:defRPr sz="1799">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3333316" y="6021389"/>
            <a:ext cx="2475384" cy="571500"/>
          </a:xfrm>
        </p:spPr>
        <p:txBody>
          <a:bodyPr anchor="b"/>
          <a:lstStyle>
            <a:lvl1pPr>
              <a:lnSpc>
                <a:spcPct val="120000"/>
              </a:lnSpc>
              <a:spcBef>
                <a:spcPts val="0"/>
              </a:spcBef>
              <a:defRPr sz="799" b="0" i="0">
                <a:solidFill>
                  <a:schemeClr val="tx1"/>
                </a:solidFill>
                <a:latin typeface="IBM Plex Sans" panose="020B0503050203000203" pitchFamily="34" charset="0"/>
              </a:defRPr>
            </a:lvl1pPr>
            <a:lvl2pPr marL="73113" indent="-73113">
              <a:lnSpc>
                <a:spcPct val="120000"/>
              </a:lnSpc>
              <a:spcBef>
                <a:spcPts val="0"/>
              </a:spcBef>
              <a:defRPr sz="799" b="0" i="0">
                <a:solidFill>
                  <a:schemeClr val="tx1"/>
                </a:solidFill>
                <a:latin typeface="IBM Plex Sans" panose="020B0503050203000203" pitchFamily="34" charset="0"/>
              </a:defRPr>
            </a:lvl2pPr>
            <a:lvl3pPr marL="146227" indent="-73113">
              <a:lnSpc>
                <a:spcPct val="120000"/>
              </a:lnSpc>
              <a:spcBef>
                <a:spcPts val="0"/>
              </a:spcBef>
              <a:defRPr sz="799" b="0" i="0">
                <a:solidFill>
                  <a:schemeClr val="tx1"/>
                </a:solidFill>
                <a:latin typeface="IBM Plex Sans" panose="020B0503050203000203" pitchFamily="34" charset="0"/>
              </a:defRPr>
            </a:lvl3pPr>
            <a:lvl4pPr marL="219341" indent="-73113">
              <a:lnSpc>
                <a:spcPct val="120000"/>
              </a:lnSpc>
              <a:spcBef>
                <a:spcPts val="0"/>
              </a:spcBef>
              <a:defRPr sz="799" b="0" i="0">
                <a:solidFill>
                  <a:schemeClr val="tx1"/>
                </a:solidFill>
                <a:latin typeface="IBM Plex Sans" panose="020B0503050203000203" pitchFamily="34" charset="0"/>
              </a:defRPr>
            </a:lvl4pPr>
            <a:lvl5pPr>
              <a:lnSpc>
                <a:spcPct val="120000"/>
              </a:lnSpc>
              <a:spcBef>
                <a:spcPts val="0"/>
              </a:spcBef>
              <a:defRPr sz="799"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3333316" y="1166535"/>
            <a:ext cx="2475384" cy="483652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6380919" y="1167328"/>
            <a:ext cx="2476178" cy="4833423"/>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9428523" y="1166533"/>
            <a:ext cx="2476178" cy="4833423"/>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Slide Number">
            <a:extLst>
              <a:ext uri="{FF2B5EF4-FFF2-40B4-BE49-F238E27FC236}">
                <a16:creationId xmlns:a16="http://schemas.microsoft.com/office/drawing/2014/main" id="{85A7B871-06B9-0A3F-4D1D-A14D572C268D}"/>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15DBF980-9C8F-3F7A-E896-C207BA2781B7}"/>
              </a:ext>
            </a:extLst>
          </p:cNvPr>
          <p:cNvSpPr>
            <a:spLocks noGrp="1"/>
          </p:cNvSpPr>
          <p:nvPr>
            <p:ph type="ftr" sz="quarter" idx="18"/>
          </p:nvPr>
        </p:nvSpPr>
        <p:spPr>
          <a:xfrm>
            <a:off x="284126" y="6402119"/>
            <a:ext cx="2477765" cy="190500"/>
          </a:xfrm>
        </p:spPr>
        <p:txBody>
          <a:bodyPr/>
          <a:lstStyle/>
          <a:p>
            <a:r>
              <a:rPr lang="en-US" spc="40" dirty="0">
                <a:latin typeface="IBM Plex Sans Light" panose="020B0403050203000203" pitchFamily="34" charset="0"/>
              </a:rPr>
              <a:t>IBM </a:t>
            </a:r>
            <a:r>
              <a:rPr lang="en-US" b="1" spc="40" dirty="0"/>
              <a:t>Storage</a:t>
            </a:r>
          </a:p>
        </p:txBody>
      </p:sp>
    </p:spTree>
    <p:extLst>
      <p:ext uri="{BB962C8B-B14F-4D97-AF65-F5344CB8AC3E}">
        <p14:creationId xmlns:p14="http://schemas.microsoft.com/office/powerpoint/2010/main" val="342424415"/>
      </p:ext>
    </p:extLst>
  </p:cSld>
  <p:clrMapOvr>
    <a:masterClrMapping/>
  </p:clrMapOvr>
  <p:transition spd="med"/>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Data, 2 callouts, horizontal">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3D81813D-DA09-FCA0-D570-1E2D428C59E9}"/>
              </a:ext>
            </a:extLst>
          </p:cNvPr>
          <p:cNvCxnSpPr/>
          <p:nvPr userDrawn="1"/>
        </p:nvCxnSpPr>
        <p:spPr bwMode="auto">
          <a:xfrm>
            <a:off x="284126" y="3048001"/>
            <a:ext cx="11620575"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2" name="Title 1">
            <a:extLst>
              <a:ext uri="{FF2B5EF4-FFF2-40B4-BE49-F238E27FC236}">
                <a16:creationId xmlns:a16="http://schemas.microsoft.com/office/drawing/2014/main" id="{D4B48808-B77B-7E67-E7EA-BCC945D4D51B}"/>
              </a:ext>
            </a:extLst>
          </p:cNvPr>
          <p:cNvSpPr>
            <a:spLocks noGrp="1"/>
          </p:cNvSpPr>
          <p:nvPr>
            <p:ph type="title" hasCustomPrompt="1"/>
          </p:nvPr>
        </p:nvSpPr>
        <p:spPr>
          <a:xfrm>
            <a:off x="287300" y="201169"/>
            <a:ext cx="2474591" cy="2667794"/>
          </a:xfrm>
        </p:spPr>
        <p:txBody>
          <a:bodyPr/>
          <a:lstStyle>
            <a:lvl1pPr>
              <a:lnSpc>
                <a:spcPct val="100000"/>
              </a:lnSpc>
              <a:defRPr sz="4298">
                <a:solidFill>
                  <a:schemeClr val="accent1"/>
                </a:solidFill>
              </a:defRPr>
            </a:lvl1pPr>
          </a:lstStyle>
          <a:p>
            <a:r>
              <a:rPr lang="en-US" dirty="0"/>
              <a:t>+000%</a:t>
            </a:r>
          </a:p>
        </p:txBody>
      </p:sp>
      <p:sp>
        <p:nvSpPr>
          <p:cNvPr id="5" name="Text Placeholder 4">
            <a:extLst>
              <a:ext uri="{FF2B5EF4-FFF2-40B4-BE49-F238E27FC236}">
                <a16:creationId xmlns:a16="http://schemas.microsoft.com/office/drawing/2014/main" id="{88378CF2-9CD6-2749-A489-08A4608D0BDA}"/>
              </a:ext>
            </a:extLst>
          </p:cNvPr>
          <p:cNvSpPr>
            <a:spLocks noGrp="1"/>
          </p:cNvSpPr>
          <p:nvPr>
            <p:ph type="body" sz="quarter" idx="11"/>
          </p:nvPr>
        </p:nvSpPr>
        <p:spPr>
          <a:xfrm>
            <a:off x="3333316" y="201169"/>
            <a:ext cx="5523781" cy="2667794"/>
          </a:xfrm>
        </p:spPr>
        <p:txBody>
          <a:bodyPr/>
          <a:lstStyle>
            <a:lvl1pPr>
              <a:lnSpc>
                <a:spcPct val="100000"/>
              </a:lnSpc>
              <a:spcBef>
                <a:spcPts val="0"/>
              </a:spcBef>
              <a:defRPr sz="4298">
                <a:solidFill>
                  <a:schemeClr val="tx1"/>
                </a:solidFill>
              </a:defRPr>
            </a:lvl1pPr>
            <a:lvl2pPr marL="392985" indent="-392985">
              <a:lnSpc>
                <a:spcPct val="100000"/>
              </a:lnSpc>
              <a:spcBef>
                <a:spcPts val="0"/>
              </a:spcBef>
              <a:defRPr sz="4298">
                <a:solidFill>
                  <a:schemeClr val="tx1"/>
                </a:solidFill>
              </a:defRPr>
            </a:lvl2pPr>
            <a:lvl3pPr marL="749415" indent="-392985">
              <a:lnSpc>
                <a:spcPct val="100000"/>
              </a:lnSpc>
              <a:spcBef>
                <a:spcPts val="0"/>
              </a:spcBef>
              <a:defRPr sz="4298">
                <a:solidFill>
                  <a:schemeClr val="tx1"/>
                </a:solidFill>
              </a:defRPr>
            </a:lvl3pPr>
            <a:lvl4pPr marL="1142400" indent="-392985">
              <a:lnSpc>
                <a:spcPct val="100000"/>
              </a:lnSpc>
              <a:spcBef>
                <a:spcPts val="0"/>
              </a:spcBef>
              <a:defRPr sz="4298">
                <a:solidFill>
                  <a:schemeClr val="tx1"/>
                </a:solidFill>
              </a:defRPr>
            </a:lvl4pPr>
            <a:lvl5pPr>
              <a:lnSpc>
                <a:spcPct val="100000"/>
              </a:lnSpc>
              <a:spcBef>
                <a:spcPts val="0"/>
              </a:spcBef>
              <a:defRPr sz="4298">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A16C1F9D-1D2C-5BDA-E821-35CB4A8708F5}"/>
              </a:ext>
            </a:extLst>
          </p:cNvPr>
          <p:cNvSpPr>
            <a:spLocks noGrp="1"/>
          </p:cNvSpPr>
          <p:nvPr>
            <p:ph type="body" sz="quarter" idx="12" hasCustomPrompt="1"/>
          </p:nvPr>
        </p:nvSpPr>
        <p:spPr>
          <a:xfrm>
            <a:off x="287300" y="3238500"/>
            <a:ext cx="2474591" cy="2667001"/>
          </a:xfrm>
        </p:spPr>
        <p:txBody>
          <a:bodyPr/>
          <a:lstStyle>
            <a:lvl1pPr>
              <a:lnSpc>
                <a:spcPct val="100000"/>
              </a:lnSpc>
              <a:defRPr sz="4298">
                <a:solidFill>
                  <a:schemeClr val="accent1"/>
                </a:solidFill>
              </a:defRPr>
            </a:lvl1pPr>
            <a:lvl2pPr>
              <a:lnSpc>
                <a:spcPct val="100000"/>
              </a:lnSpc>
              <a:defRPr sz="4298">
                <a:solidFill>
                  <a:schemeClr val="accent1"/>
                </a:solidFill>
              </a:defRPr>
            </a:lvl2pPr>
            <a:lvl3pPr>
              <a:lnSpc>
                <a:spcPct val="100000"/>
              </a:lnSpc>
              <a:defRPr sz="4298">
                <a:solidFill>
                  <a:schemeClr val="accent1"/>
                </a:solidFill>
              </a:defRPr>
            </a:lvl3pPr>
            <a:lvl4pPr>
              <a:lnSpc>
                <a:spcPct val="100000"/>
              </a:lnSpc>
              <a:defRPr sz="4298">
                <a:solidFill>
                  <a:schemeClr val="accent1"/>
                </a:solidFill>
              </a:defRPr>
            </a:lvl4pPr>
            <a:lvl5pPr>
              <a:lnSpc>
                <a:spcPct val="100000"/>
              </a:lnSpc>
              <a:defRPr sz="4298">
                <a:solidFill>
                  <a:schemeClr val="accent1"/>
                </a:solidFill>
              </a:defRPr>
            </a:lvl5pPr>
          </a:lstStyle>
          <a:p>
            <a:pPr lvl="0"/>
            <a:r>
              <a:rPr lang="en-US" dirty="0"/>
              <a:t>+000M</a:t>
            </a:r>
          </a:p>
        </p:txBody>
      </p:sp>
      <p:sp>
        <p:nvSpPr>
          <p:cNvPr id="11" name="Text Placeholder 10">
            <a:extLst>
              <a:ext uri="{FF2B5EF4-FFF2-40B4-BE49-F238E27FC236}">
                <a16:creationId xmlns:a16="http://schemas.microsoft.com/office/drawing/2014/main" id="{2C97FE8A-75E3-6FC8-02DD-50E0A4C8C958}"/>
              </a:ext>
            </a:extLst>
          </p:cNvPr>
          <p:cNvSpPr>
            <a:spLocks noGrp="1"/>
          </p:cNvSpPr>
          <p:nvPr>
            <p:ph type="body" sz="quarter" idx="13"/>
          </p:nvPr>
        </p:nvSpPr>
        <p:spPr>
          <a:xfrm>
            <a:off x="3333316" y="3238500"/>
            <a:ext cx="5523781" cy="2667001"/>
          </a:xfrm>
        </p:spPr>
        <p:txBody>
          <a:bodyPr/>
          <a:lstStyle>
            <a:lvl1pPr>
              <a:lnSpc>
                <a:spcPct val="100000"/>
              </a:lnSpc>
              <a:spcBef>
                <a:spcPts val="0"/>
              </a:spcBef>
              <a:defRPr sz="4298">
                <a:solidFill>
                  <a:schemeClr val="tx1"/>
                </a:solidFill>
              </a:defRPr>
            </a:lvl1pPr>
            <a:lvl2pPr marL="392985" indent="-392985">
              <a:lnSpc>
                <a:spcPct val="100000"/>
              </a:lnSpc>
              <a:spcBef>
                <a:spcPts val="0"/>
              </a:spcBef>
              <a:defRPr sz="4298">
                <a:solidFill>
                  <a:schemeClr val="tx1"/>
                </a:solidFill>
              </a:defRPr>
            </a:lvl2pPr>
            <a:lvl3pPr marL="749415" indent="-392985">
              <a:lnSpc>
                <a:spcPct val="100000"/>
              </a:lnSpc>
              <a:spcBef>
                <a:spcPts val="0"/>
              </a:spcBef>
              <a:defRPr sz="4298">
                <a:solidFill>
                  <a:schemeClr val="tx1"/>
                </a:solidFill>
              </a:defRPr>
            </a:lvl3pPr>
            <a:lvl4pPr marL="1142400" indent="-392985">
              <a:lnSpc>
                <a:spcPct val="100000"/>
              </a:lnSpc>
              <a:spcBef>
                <a:spcPts val="0"/>
              </a:spcBef>
              <a:defRPr sz="4298">
                <a:solidFill>
                  <a:schemeClr val="tx1"/>
                </a:solidFill>
              </a:defRPr>
            </a:lvl4pPr>
            <a:lvl5pPr>
              <a:lnSpc>
                <a:spcPct val="100000"/>
              </a:lnSpc>
              <a:spcBef>
                <a:spcPts val="0"/>
              </a:spcBef>
              <a:defRPr sz="4298">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Slide Number">
            <a:extLst>
              <a:ext uri="{FF2B5EF4-FFF2-40B4-BE49-F238E27FC236}">
                <a16:creationId xmlns:a16="http://schemas.microsoft.com/office/drawing/2014/main" id="{B3EE9E1A-5619-752E-836B-A127FD2C7D75}"/>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0837D060-1DA4-2AC5-AC63-E1AFDD16370F}"/>
              </a:ext>
            </a:extLst>
          </p:cNvPr>
          <p:cNvSpPr>
            <a:spLocks noGrp="1"/>
          </p:cNvSpPr>
          <p:nvPr>
            <p:ph type="ftr" sz="quarter" idx="18"/>
          </p:nvPr>
        </p:nvSpPr>
        <p:spPr>
          <a:xfrm>
            <a:off x="284126" y="6402119"/>
            <a:ext cx="2477765" cy="190500"/>
          </a:xfrm>
        </p:spPr>
        <p:txBody>
          <a:bodyPr/>
          <a:lstStyle/>
          <a:p>
            <a:r>
              <a:rPr lang="en-US" spc="40" dirty="0">
                <a:latin typeface="IBM Plex Sans Light" panose="020B0403050203000203" pitchFamily="34" charset="0"/>
              </a:rPr>
              <a:t>IBM </a:t>
            </a:r>
            <a:r>
              <a:rPr lang="en-US" b="1" spc="40" dirty="0"/>
              <a:t>Storage</a:t>
            </a:r>
          </a:p>
        </p:txBody>
      </p:sp>
    </p:spTree>
    <p:extLst>
      <p:ext uri="{BB962C8B-B14F-4D97-AF65-F5344CB8AC3E}">
        <p14:creationId xmlns:p14="http://schemas.microsoft.com/office/powerpoint/2010/main" val="96726350"/>
      </p:ext>
    </p:extLst>
  </p:cSld>
  <p:clrMapOvr>
    <a:masterClrMapping/>
  </p:clrMapOvr>
  <p:transition spd="med"/>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Data, 3 callouts, horizontal">
    <p:bg>
      <p:bgPr>
        <a:solidFill>
          <a:schemeClr val="bg1"/>
        </a:solidFill>
        <a:effectLst/>
      </p:bgPr>
    </p:bg>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687931BB-B3EF-829C-B354-B048514D5138}"/>
              </a:ext>
            </a:extLst>
          </p:cNvPr>
          <p:cNvCxnSpPr/>
          <p:nvPr userDrawn="1"/>
        </p:nvCxnSpPr>
        <p:spPr bwMode="auto">
          <a:xfrm>
            <a:off x="3333316" y="4095750"/>
            <a:ext cx="857138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1103109C-6DA9-8F27-B4B1-EE276442E489}"/>
              </a:ext>
            </a:extLst>
          </p:cNvPr>
          <p:cNvCxnSpPr/>
          <p:nvPr userDrawn="1"/>
        </p:nvCxnSpPr>
        <p:spPr bwMode="auto">
          <a:xfrm>
            <a:off x="3333316" y="2000251"/>
            <a:ext cx="857138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3333316" y="205741"/>
            <a:ext cx="2475384" cy="1429544"/>
          </a:xfrm>
        </p:spPr>
        <p:txBody>
          <a:bodyPr/>
          <a:lstStyle>
            <a:lvl1pPr>
              <a:lnSpc>
                <a:spcPct val="90000"/>
              </a:lnSpc>
              <a:defRPr sz="6497">
                <a:solidFill>
                  <a:schemeClr val="accent1"/>
                </a:solidFill>
              </a:defRPr>
            </a:lvl1pPr>
            <a:lvl2pPr marL="0" indent="0">
              <a:buNone/>
              <a:defRPr/>
            </a:lvl2pPr>
          </a:lstStyle>
          <a:p>
            <a:r>
              <a:rPr lang="en-US" dirty="0"/>
              <a:t>00%</a:t>
            </a:r>
          </a:p>
        </p:txBody>
      </p:sp>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287999" y="288037"/>
            <a:ext cx="2474591" cy="1429544"/>
          </a:xfrm>
        </p:spPr>
        <p:txBody>
          <a:bodyPr/>
          <a:lstStyle>
            <a:lvl1pPr>
              <a:lnSpc>
                <a:spcPct val="110000"/>
              </a:lnSpc>
              <a:defRPr sz="1799">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3333316" y="6021389"/>
            <a:ext cx="2475384" cy="571500"/>
          </a:xfrm>
        </p:spPr>
        <p:txBody>
          <a:bodyPr anchor="b"/>
          <a:lstStyle>
            <a:lvl1pPr>
              <a:lnSpc>
                <a:spcPct val="120000"/>
              </a:lnSpc>
              <a:spcBef>
                <a:spcPts val="0"/>
              </a:spcBef>
              <a:defRPr sz="799" b="0" i="0">
                <a:solidFill>
                  <a:schemeClr val="tx1"/>
                </a:solidFill>
                <a:latin typeface="IBM Plex Sans" panose="020B0503050203000203" pitchFamily="34" charset="0"/>
              </a:defRPr>
            </a:lvl1pPr>
            <a:lvl2pPr>
              <a:lnSpc>
                <a:spcPct val="120000"/>
              </a:lnSpc>
              <a:spcBef>
                <a:spcPts val="0"/>
              </a:spcBef>
              <a:defRPr sz="799" b="0" i="0">
                <a:solidFill>
                  <a:schemeClr val="tx1"/>
                </a:solidFill>
                <a:latin typeface="IBM Plex Sans" panose="020B0503050203000203" pitchFamily="34" charset="0"/>
              </a:defRPr>
            </a:lvl2pPr>
            <a:lvl3pPr>
              <a:lnSpc>
                <a:spcPct val="120000"/>
              </a:lnSpc>
              <a:spcBef>
                <a:spcPts val="0"/>
              </a:spcBef>
              <a:defRPr sz="799" b="0" i="0">
                <a:solidFill>
                  <a:schemeClr val="tx1"/>
                </a:solidFill>
                <a:latin typeface="IBM Plex Sans" panose="020B0503050203000203" pitchFamily="34" charset="0"/>
              </a:defRPr>
            </a:lvl3pPr>
            <a:lvl4pPr>
              <a:lnSpc>
                <a:spcPct val="120000"/>
              </a:lnSpc>
              <a:spcBef>
                <a:spcPts val="0"/>
              </a:spcBef>
              <a:defRPr sz="799" b="0" i="0">
                <a:solidFill>
                  <a:schemeClr val="tx1"/>
                </a:solidFill>
                <a:latin typeface="IBM Plex Sans" panose="020B0503050203000203" pitchFamily="34" charset="0"/>
              </a:defRPr>
            </a:lvl4pPr>
            <a:lvl5pPr>
              <a:lnSpc>
                <a:spcPct val="120000"/>
              </a:lnSpc>
              <a:spcBef>
                <a:spcPts val="0"/>
              </a:spcBef>
              <a:defRPr sz="799" b="0" i="0">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6380919" y="288037"/>
            <a:ext cx="3809504" cy="1429544"/>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6380919" y="2190751"/>
            <a:ext cx="3809504" cy="142875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6380919" y="4286251"/>
            <a:ext cx="3809504" cy="142875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3333316" y="2093976"/>
            <a:ext cx="2475384" cy="1428754"/>
          </a:xfrm>
        </p:spPr>
        <p:txBody>
          <a:bodyPr/>
          <a:lstStyle>
            <a:lvl1pPr>
              <a:lnSpc>
                <a:spcPct val="90000"/>
              </a:lnSpc>
              <a:defRPr sz="6497">
                <a:solidFill>
                  <a:schemeClr val="accent1"/>
                </a:solidFill>
              </a:defRPr>
            </a:lvl1pPr>
          </a:lstStyle>
          <a:p>
            <a:r>
              <a:rPr lang="en-US" dirty="0"/>
              <a:t>00%</a:t>
            </a:r>
          </a:p>
        </p:txBody>
      </p: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3333318" y="4201668"/>
            <a:ext cx="2475383" cy="1428754"/>
          </a:xfrm>
        </p:spPr>
        <p:txBody>
          <a:bodyPr/>
          <a:lstStyle>
            <a:lvl1pPr>
              <a:lnSpc>
                <a:spcPct val="90000"/>
              </a:lnSpc>
              <a:defRPr sz="6497">
                <a:solidFill>
                  <a:schemeClr val="accent1"/>
                </a:solidFill>
              </a:defRPr>
            </a:lvl1pPr>
          </a:lstStyle>
          <a:p>
            <a:r>
              <a:rPr lang="en-US" dirty="0"/>
              <a:t>00%</a:t>
            </a:r>
          </a:p>
        </p:txBody>
      </p:sp>
      <p:sp>
        <p:nvSpPr>
          <p:cNvPr id="6" name="Slide Number">
            <a:extLst>
              <a:ext uri="{FF2B5EF4-FFF2-40B4-BE49-F238E27FC236}">
                <a16:creationId xmlns:a16="http://schemas.microsoft.com/office/drawing/2014/main" id="{022EFDDC-A614-EFF6-CE30-E60F4DB9F755}"/>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75C67502-D618-DC10-9CCC-905693ABB58E}"/>
              </a:ext>
            </a:extLst>
          </p:cNvPr>
          <p:cNvSpPr>
            <a:spLocks noGrp="1"/>
          </p:cNvSpPr>
          <p:nvPr>
            <p:ph type="ftr" sz="quarter" idx="18"/>
          </p:nvPr>
        </p:nvSpPr>
        <p:spPr>
          <a:xfrm>
            <a:off x="284126" y="6402119"/>
            <a:ext cx="2477765" cy="190500"/>
          </a:xfrm>
        </p:spPr>
        <p:txBody>
          <a:bodyPr/>
          <a:lstStyle/>
          <a:p>
            <a:r>
              <a:rPr lang="en-US" spc="40" dirty="0">
                <a:latin typeface="IBM Plex Sans Light" panose="020B0403050203000203" pitchFamily="34" charset="0"/>
              </a:rPr>
              <a:t>IBM </a:t>
            </a:r>
            <a:r>
              <a:rPr lang="en-US" b="1" spc="40" dirty="0"/>
              <a:t>Storage</a:t>
            </a:r>
          </a:p>
        </p:txBody>
      </p:sp>
    </p:spTree>
    <p:extLst>
      <p:ext uri="{BB962C8B-B14F-4D97-AF65-F5344CB8AC3E}">
        <p14:creationId xmlns:p14="http://schemas.microsoft.com/office/powerpoint/2010/main" val="442130821"/>
      </p:ext>
    </p:extLst>
  </p:cSld>
  <p:clrMapOvr>
    <a:masterClrMapping/>
  </p:clrMapOvr>
  <p:transition spd="med"/>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Text, 4 columns ">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288037"/>
            <a:ext cx="2474591" cy="762794"/>
          </a:xfrm>
        </p:spPr>
        <p:txBody>
          <a:bodyPr/>
          <a:lstStyle>
            <a:lvl1pPr>
              <a:lnSpc>
                <a:spcPct val="110000"/>
              </a:lnSpc>
              <a:defRPr sz="1399">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1C17B282-9F6A-839A-442D-69BC9DF3749A}"/>
              </a:ext>
            </a:extLst>
          </p:cNvPr>
          <p:cNvSpPr>
            <a:spLocks noGrp="1"/>
          </p:cNvSpPr>
          <p:nvPr>
            <p:ph type="body" sz="quarter" idx="11"/>
          </p:nvPr>
        </p:nvSpPr>
        <p:spPr>
          <a:xfrm>
            <a:off x="287999" y="1714500"/>
            <a:ext cx="2477765" cy="4286250"/>
          </a:xfrm>
        </p:spPr>
        <p:txBody>
          <a:bodyPr/>
          <a:lstStyle>
            <a:lvl1pPr>
              <a:spcBef>
                <a:spcPts val="0"/>
              </a:spcBef>
              <a:defRPr sz="999" b="0" i="0">
                <a:solidFill>
                  <a:schemeClr val="tx1"/>
                </a:solidFill>
                <a:latin typeface="IBM Plex Sans" panose="020B0503050203000203" pitchFamily="34" charset="0"/>
              </a:defRPr>
            </a:lvl1pPr>
            <a:lvl2pPr marL="91392" indent="-91392">
              <a:spcBef>
                <a:spcPts val="0"/>
              </a:spcBef>
              <a:defRPr sz="999" b="0" i="0">
                <a:solidFill>
                  <a:schemeClr val="tx1"/>
                </a:solidFill>
                <a:latin typeface="IBM Plex Sans" panose="020B0503050203000203" pitchFamily="34" charset="0"/>
              </a:defRPr>
            </a:lvl2pPr>
            <a:lvl3pPr marL="182784" indent="-91392">
              <a:spcBef>
                <a:spcPts val="0"/>
              </a:spcBef>
              <a:defRPr sz="999" b="0" i="0">
                <a:solidFill>
                  <a:schemeClr val="tx1"/>
                </a:solidFill>
                <a:latin typeface="IBM Plex Sans" panose="020B0503050203000203" pitchFamily="34" charset="0"/>
              </a:defRPr>
            </a:lvl3pPr>
            <a:lvl4pPr marL="274176" indent="-91392">
              <a:spcBef>
                <a:spcPts val="0"/>
              </a:spcBef>
              <a:defRPr sz="999" b="0" i="0">
                <a:solidFill>
                  <a:schemeClr val="tx1"/>
                </a:solidFill>
                <a:latin typeface="IBM Plex Sans" panose="020B0503050203000203" pitchFamily="34" charset="0"/>
              </a:defRPr>
            </a:lvl4pPr>
            <a:lvl5pPr>
              <a:spcBef>
                <a:spcPts val="0"/>
              </a:spcBef>
              <a:defRPr sz="999"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714500"/>
            <a:ext cx="2475384" cy="4286250"/>
          </a:xfrm>
        </p:spPr>
        <p:txBody>
          <a:bodyPr/>
          <a:lstStyle>
            <a:lvl1pPr>
              <a:spcBef>
                <a:spcPts val="0"/>
              </a:spcBef>
              <a:defRPr sz="999" b="0" i="0">
                <a:solidFill>
                  <a:schemeClr val="tx1"/>
                </a:solidFill>
                <a:latin typeface="IBM Plex Sans" panose="020B0503050203000203" pitchFamily="34" charset="0"/>
              </a:defRPr>
            </a:lvl1pPr>
            <a:lvl2pPr marL="91392" indent="-91392">
              <a:spcBef>
                <a:spcPts val="0"/>
              </a:spcBef>
              <a:defRPr sz="999" b="0" i="0">
                <a:solidFill>
                  <a:schemeClr val="tx1"/>
                </a:solidFill>
                <a:latin typeface="IBM Plex Sans" panose="020B0503050203000203" pitchFamily="34" charset="0"/>
              </a:defRPr>
            </a:lvl2pPr>
            <a:lvl3pPr marL="182784" indent="-91392">
              <a:spcBef>
                <a:spcPts val="0"/>
              </a:spcBef>
              <a:defRPr sz="999" b="0" i="0">
                <a:solidFill>
                  <a:schemeClr val="tx1"/>
                </a:solidFill>
                <a:latin typeface="IBM Plex Sans" panose="020B0503050203000203" pitchFamily="34" charset="0"/>
              </a:defRPr>
            </a:lvl3pPr>
            <a:lvl4pPr marL="274176" indent="-91392">
              <a:spcBef>
                <a:spcPts val="0"/>
              </a:spcBef>
              <a:defRPr sz="999" b="0" i="0">
                <a:solidFill>
                  <a:schemeClr val="tx1"/>
                </a:solidFill>
                <a:latin typeface="IBM Plex Sans" panose="020B0503050203000203" pitchFamily="34" charset="0"/>
              </a:defRPr>
            </a:lvl4pPr>
            <a:lvl5pPr>
              <a:spcBef>
                <a:spcPts val="0"/>
              </a:spcBef>
              <a:defRPr sz="999"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0919" y="1714500"/>
            <a:ext cx="2476178" cy="4286250"/>
          </a:xfrm>
        </p:spPr>
        <p:txBody>
          <a:bodyPr/>
          <a:lstStyle>
            <a:lvl1pPr>
              <a:spcBef>
                <a:spcPts val="0"/>
              </a:spcBef>
              <a:defRPr sz="999" b="0" i="0">
                <a:solidFill>
                  <a:schemeClr val="tx1"/>
                </a:solidFill>
                <a:latin typeface="IBM Plex Sans" panose="020B0503050203000203" pitchFamily="34" charset="0"/>
              </a:defRPr>
            </a:lvl1pPr>
            <a:lvl2pPr marL="91392" indent="-91392">
              <a:spcBef>
                <a:spcPts val="0"/>
              </a:spcBef>
              <a:defRPr sz="999" b="0" i="0">
                <a:solidFill>
                  <a:schemeClr val="tx1"/>
                </a:solidFill>
                <a:latin typeface="IBM Plex Sans" panose="020B0503050203000203" pitchFamily="34" charset="0"/>
              </a:defRPr>
            </a:lvl2pPr>
            <a:lvl3pPr marL="182784" indent="-91392">
              <a:spcBef>
                <a:spcPts val="0"/>
              </a:spcBef>
              <a:defRPr sz="999" b="0" i="0">
                <a:solidFill>
                  <a:schemeClr val="tx1"/>
                </a:solidFill>
                <a:latin typeface="IBM Plex Sans" panose="020B0503050203000203" pitchFamily="34" charset="0"/>
              </a:defRPr>
            </a:lvl3pPr>
            <a:lvl4pPr marL="274176" indent="-91392">
              <a:spcBef>
                <a:spcPts val="0"/>
              </a:spcBef>
              <a:defRPr sz="999" b="0" i="0">
                <a:solidFill>
                  <a:schemeClr val="tx1"/>
                </a:solidFill>
                <a:latin typeface="IBM Plex Sans" panose="020B0503050203000203" pitchFamily="34" charset="0"/>
              </a:defRPr>
            </a:lvl4pPr>
            <a:lvl5pPr>
              <a:spcBef>
                <a:spcPts val="0"/>
              </a:spcBef>
              <a:defRPr sz="999"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9428523" y="1714500"/>
            <a:ext cx="2479352" cy="4286250"/>
          </a:xfrm>
        </p:spPr>
        <p:txBody>
          <a:bodyPr/>
          <a:lstStyle>
            <a:lvl1pPr>
              <a:spcBef>
                <a:spcPts val="0"/>
              </a:spcBef>
              <a:defRPr sz="999" b="0" i="0">
                <a:solidFill>
                  <a:schemeClr val="tx1"/>
                </a:solidFill>
                <a:latin typeface="IBM Plex Sans" panose="020B0503050203000203" pitchFamily="34" charset="0"/>
              </a:defRPr>
            </a:lvl1pPr>
            <a:lvl2pPr marL="91392" indent="-91392">
              <a:spcBef>
                <a:spcPts val="0"/>
              </a:spcBef>
              <a:defRPr sz="999" b="0" i="0">
                <a:solidFill>
                  <a:schemeClr val="tx1"/>
                </a:solidFill>
                <a:latin typeface="IBM Plex Sans" panose="020B0503050203000203" pitchFamily="34" charset="0"/>
              </a:defRPr>
            </a:lvl2pPr>
            <a:lvl3pPr marL="182784" indent="-91392">
              <a:spcBef>
                <a:spcPts val="0"/>
              </a:spcBef>
              <a:defRPr sz="999" b="0" i="0">
                <a:solidFill>
                  <a:schemeClr val="tx1"/>
                </a:solidFill>
                <a:latin typeface="IBM Plex Sans" panose="020B0503050203000203" pitchFamily="34" charset="0"/>
              </a:defRPr>
            </a:lvl3pPr>
            <a:lvl4pPr marL="274176" indent="-91392">
              <a:spcBef>
                <a:spcPts val="0"/>
              </a:spcBef>
              <a:defRPr sz="999" b="0" i="0">
                <a:solidFill>
                  <a:schemeClr val="tx1"/>
                </a:solidFill>
                <a:latin typeface="IBM Plex Sans" panose="020B0503050203000203" pitchFamily="34" charset="0"/>
              </a:defRPr>
            </a:lvl4pPr>
            <a:lvl5pPr>
              <a:spcBef>
                <a:spcPts val="0"/>
              </a:spcBef>
              <a:defRPr sz="999"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Slide Number">
            <a:extLst>
              <a:ext uri="{FF2B5EF4-FFF2-40B4-BE49-F238E27FC236}">
                <a16:creationId xmlns:a16="http://schemas.microsoft.com/office/drawing/2014/main" id="{E78A9E4F-B41B-2A68-ED74-D619432AAB28}"/>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FBB77C83-5304-5E09-3590-D4337DA42A40}"/>
              </a:ext>
            </a:extLst>
          </p:cNvPr>
          <p:cNvSpPr>
            <a:spLocks noGrp="1"/>
          </p:cNvSpPr>
          <p:nvPr>
            <p:ph type="ftr" sz="quarter" idx="18"/>
          </p:nvPr>
        </p:nvSpPr>
        <p:spPr>
          <a:xfrm>
            <a:off x="284126" y="6402119"/>
            <a:ext cx="2477765" cy="190500"/>
          </a:xfrm>
        </p:spPr>
        <p:txBody>
          <a:bodyPr/>
          <a:lstStyle/>
          <a:p>
            <a:r>
              <a:rPr lang="en-US" spc="40" dirty="0">
                <a:latin typeface="IBM Plex Sans Light" panose="020B0403050203000203" pitchFamily="34" charset="0"/>
              </a:rPr>
              <a:t>IBM </a:t>
            </a:r>
            <a:r>
              <a:rPr lang="en-US" b="1" spc="40" dirty="0"/>
              <a:t>Storage</a:t>
            </a:r>
          </a:p>
        </p:txBody>
      </p:sp>
    </p:spTree>
    <p:extLst>
      <p:ext uri="{BB962C8B-B14F-4D97-AF65-F5344CB8AC3E}">
        <p14:creationId xmlns:p14="http://schemas.microsoft.com/office/powerpoint/2010/main" val="769952912"/>
      </p:ext>
    </p:extLst>
  </p:cSld>
  <p:clrMapOvr>
    <a:masterClrMapping/>
  </p:clrMapOvr>
  <p:transition spd="med"/>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Text, 4 columns, short divider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288037"/>
            <a:ext cx="2474591" cy="762794"/>
          </a:xfrm>
        </p:spPr>
        <p:txBody>
          <a:bodyPr/>
          <a:lstStyle>
            <a:lvl1pPr>
              <a:lnSpc>
                <a:spcPct val="110000"/>
              </a:lnSpc>
              <a:defRPr sz="1399">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714500"/>
            <a:ext cx="2475384" cy="4286250"/>
          </a:xfrm>
        </p:spPr>
        <p:txBody>
          <a:bodyPr/>
          <a:lstStyle>
            <a:lvl1pPr>
              <a:lnSpc>
                <a:spcPct val="110000"/>
              </a:lnSpc>
              <a:spcBef>
                <a:spcPts val="0"/>
              </a:spcBef>
              <a:defRPr sz="999" b="0" i="0">
                <a:solidFill>
                  <a:schemeClr val="tx1"/>
                </a:solidFill>
                <a:latin typeface="IBM Plex Sans" panose="020B0503050203000203" pitchFamily="34" charset="0"/>
              </a:defRPr>
            </a:lvl1pPr>
            <a:lvl2pPr marL="91392" indent="-91392">
              <a:lnSpc>
                <a:spcPct val="110000"/>
              </a:lnSpc>
              <a:spcBef>
                <a:spcPts val="0"/>
              </a:spcBef>
              <a:defRPr sz="999" b="0" i="0">
                <a:solidFill>
                  <a:schemeClr val="tx1"/>
                </a:solidFill>
                <a:latin typeface="IBM Plex Sans" panose="020B0503050203000203" pitchFamily="34" charset="0"/>
              </a:defRPr>
            </a:lvl2pPr>
            <a:lvl3pPr marL="182784" indent="-91392">
              <a:lnSpc>
                <a:spcPct val="110000"/>
              </a:lnSpc>
              <a:spcBef>
                <a:spcPts val="0"/>
              </a:spcBef>
              <a:defRPr sz="999" b="0" i="0">
                <a:solidFill>
                  <a:schemeClr val="tx1"/>
                </a:solidFill>
                <a:latin typeface="IBM Plex Sans" panose="020B0503050203000203" pitchFamily="34" charset="0"/>
              </a:defRPr>
            </a:lvl3pPr>
            <a:lvl4pPr marL="274176" indent="-91392">
              <a:lnSpc>
                <a:spcPct val="110000"/>
              </a:lnSpc>
              <a:spcBef>
                <a:spcPts val="0"/>
              </a:spcBef>
              <a:defRPr sz="999" b="0" i="0">
                <a:solidFill>
                  <a:schemeClr val="tx1"/>
                </a:solidFill>
                <a:latin typeface="IBM Plex Sans" panose="020B0503050203000203" pitchFamily="34" charset="0"/>
              </a:defRPr>
            </a:lvl4pPr>
            <a:lvl5pPr>
              <a:lnSpc>
                <a:spcPct val="110000"/>
              </a:lnSpc>
              <a:spcBef>
                <a:spcPts val="0"/>
              </a:spcBef>
              <a:defRPr sz="999"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0919" y="1714500"/>
            <a:ext cx="2476178" cy="4286250"/>
          </a:xfrm>
        </p:spPr>
        <p:txBody>
          <a:bodyPr/>
          <a:lstStyle>
            <a:lvl1pPr>
              <a:lnSpc>
                <a:spcPct val="110000"/>
              </a:lnSpc>
              <a:spcBef>
                <a:spcPts val="0"/>
              </a:spcBef>
              <a:defRPr sz="999" b="0" i="0">
                <a:solidFill>
                  <a:schemeClr val="tx1"/>
                </a:solidFill>
                <a:latin typeface="IBM Plex Sans" panose="020B0503050203000203" pitchFamily="34" charset="0"/>
              </a:defRPr>
            </a:lvl1pPr>
            <a:lvl2pPr marL="91392" indent="-91392">
              <a:lnSpc>
                <a:spcPct val="110000"/>
              </a:lnSpc>
              <a:spcBef>
                <a:spcPts val="0"/>
              </a:spcBef>
              <a:defRPr sz="999" b="0" i="0">
                <a:solidFill>
                  <a:schemeClr val="tx1"/>
                </a:solidFill>
                <a:latin typeface="IBM Plex Sans" panose="020B0503050203000203" pitchFamily="34" charset="0"/>
              </a:defRPr>
            </a:lvl2pPr>
            <a:lvl3pPr marL="182784" indent="-91392">
              <a:lnSpc>
                <a:spcPct val="110000"/>
              </a:lnSpc>
              <a:spcBef>
                <a:spcPts val="0"/>
              </a:spcBef>
              <a:defRPr sz="999" b="0" i="0">
                <a:solidFill>
                  <a:schemeClr val="tx1"/>
                </a:solidFill>
                <a:latin typeface="IBM Plex Sans" panose="020B0503050203000203" pitchFamily="34" charset="0"/>
              </a:defRPr>
            </a:lvl3pPr>
            <a:lvl4pPr marL="274176" indent="-91392">
              <a:lnSpc>
                <a:spcPct val="110000"/>
              </a:lnSpc>
              <a:spcBef>
                <a:spcPts val="0"/>
              </a:spcBef>
              <a:defRPr sz="999" b="0" i="0">
                <a:solidFill>
                  <a:schemeClr val="tx1"/>
                </a:solidFill>
                <a:latin typeface="IBM Plex Sans" panose="020B0503050203000203" pitchFamily="34" charset="0"/>
              </a:defRPr>
            </a:lvl4pPr>
            <a:lvl5pPr>
              <a:lnSpc>
                <a:spcPct val="110000"/>
              </a:lnSpc>
              <a:spcBef>
                <a:spcPts val="0"/>
              </a:spcBef>
              <a:defRPr sz="999"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9428523" y="1714500"/>
            <a:ext cx="2479352" cy="4286250"/>
          </a:xfrm>
        </p:spPr>
        <p:txBody>
          <a:bodyPr/>
          <a:lstStyle>
            <a:lvl1pPr>
              <a:lnSpc>
                <a:spcPct val="110000"/>
              </a:lnSpc>
              <a:spcBef>
                <a:spcPts val="0"/>
              </a:spcBef>
              <a:defRPr sz="999" b="0" i="0">
                <a:solidFill>
                  <a:schemeClr val="tx1"/>
                </a:solidFill>
                <a:latin typeface="IBM Plex Sans" panose="020B0503050203000203" pitchFamily="34" charset="0"/>
              </a:defRPr>
            </a:lvl1pPr>
            <a:lvl2pPr marL="91392" indent="-91392">
              <a:lnSpc>
                <a:spcPct val="110000"/>
              </a:lnSpc>
              <a:spcBef>
                <a:spcPts val="0"/>
              </a:spcBef>
              <a:defRPr sz="999" b="0" i="0">
                <a:solidFill>
                  <a:schemeClr val="tx1"/>
                </a:solidFill>
                <a:latin typeface="IBM Plex Sans" panose="020B0503050203000203" pitchFamily="34" charset="0"/>
              </a:defRPr>
            </a:lvl2pPr>
            <a:lvl3pPr marL="182784" indent="-91392">
              <a:lnSpc>
                <a:spcPct val="110000"/>
              </a:lnSpc>
              <a:spcBef>
                <a:spcPts val="0"/>
              </a:spcBef>
              <a:defRPr sz="999" b="0" i="0">
                <a:solidFill>
                  <a:schemeClr val="tx1"/>
                </a:solidFill>
                <a:latin typeface="IBM Plex Sans" panose="020B0503050203000203" pitchFamily="34" charset="0"/>
              </a:defRPr>
            </a:lvl3pPr>
            <a:lvl4pPr marL="274176" indent="-91392">
              <a:lnSpc>
                <a:spcPct val="110000"/>
              </a:lnSpc>
              <a:spcBef>
                <a:spcPts val="0"/>
              </a:spcBef>
              <a:defRPr sz="999" b="0" i="0">
                <a:solidFill>
                  <a:schemeClr val="tx1"/>
                </a:solidFill>
                <a:latin typeface="IBM Plex Sans" panose="020B0503050203000203" pitchFamily="34" charset="0"/>
              </a:defRPr>
            </a:lvl4pPr>
            <a:lvl5pPr>
              <a:lnSpc>
                <a:spcPct val="110000"/>
              </a:lnSpc>
              <a:spcBef>
                <a:spcPts val="0"/>
              </a:spcBef>
              <a:defRPr sz="999"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3316" y="288037"/>
            <a:ext cx="2477765" cy="762794"/>
          </a:xfrm>
        </p:spPr>
        <p:txBody>
          <a:bodyPr/>
          <a:lstStyle>
            <a:lvl1pPr>
              <a:lnSpc>
                <a:spcPct val="110000"/>
              </a:lnSpc>
              <a:spcBef>
                <a:spcPts val="0"/>
              </a:spcBef>
              <a:defRPr sz="999" b="0" i="0">
                <a:solidFill>
                  <a:schemeClr val="tx1"/>
                </a:solidFill>
                <a:latin typeface="IBM Plex Sans" panose="020B0503050203000203" pitchFamily="34" charset="0"/>
              </a:defRPr>
            </a:lvl1pPr>
            <a:lvl2pPr marL="91392" indent="-91392">
              <a:lnSpc>
                <a:spcPct val="110000"/>
              </a:lnSpc>
              <a:spcBef>
                <a:spcPts val="0"/>
              </a:spcBef>
              <a:defRPr sz="999" b="0" i="0">
                <a:solidFill>
                  <a:schemeClr val="tx1"/>
                </a:solidFill>
                <a:latin typeface="IBM Plex Sans" panose="020B0503050203000203" pitchFamily="34" charset="0"/>
              </a:defRPr>
            </a:lvl2pPr>
            <a:lvl3pPr marL="182784" indent="-91392">
              <a:lnSpc>
                <a:spcPct val="110000"/>
              </a:lnSpc>
              <a:spcBef>
                <a:spcPts val="0"/>
              </a:spcBef>
              <a:defRPr sz="999" b="0" i="0">
                <a:solidFill>
                  <a:schemeClr val="tx1"/>
                </a:solidFill>
                <a:latin typeface="IBM Plex Sans" panose="020B0503050203000203" pitchFamily="34" charset="0"/>
              </a:defRPr>
            </a:lvl3pPr>
            <a:lvl4pPr marL="274176" indent="-91392">
              <a:lnSpc>
                <a:spcPct val="110000"/>
              </a:lnSpc>
              <a:spcBef>
                <a:spcPts val="0"/>
              </a:spcBef>
              <a:defRPr sz="999" b="0" i="0">
                <a:solidFill>
                  <a:schemeClr val="tx1"/>
                </a:solidFill>
                <a:latin typeface="IBM Plex Sans" panose="020B0503050203000203" pitchFamily="34" charset="0"/>
              </a:defRPr>
            </a:lvl4pPr>
            <a:lvl5pPr>
              <a:lnSpc>
                <a:spcPct val="110000"/>
              </a:lnSpc>
              <a:spcBef>
                <a:spcPts val="0"/>
              </a:spcBef>
              <a:defRPr sz="999"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Text Placeholder 6">
            <a:extLst>
              <a:ext uri="{FF2B5EF4-FFF2-40B4-BE49-F238E27FC236}">
                <a16:creationId xmlns:a16="http://schemas.microsoft.com/office/drawing/2014/main" id="{1239EA8E-6B4C-405F-E7F6-ABB450E07109}"/>
              </a:ext>
            </a:extLst>
          </p:cNvPr>
          <p:cNvSpPr>
            <a:spLocks noGrp="1"/>
          </p:cNvSpPr>
          <p:nvPr>
            <p:ph type="body" sz="quarter" idx="19"/>
          </p:nvPr>
        </p:nvSpPr>
        <p:spPr>
          <a:xfrm>
            <a:off x="289682" y="1714500"/>
            <a:ext cx="2475384" cy="4286250"/>
          </a:xfrm>
        </p:spPr>
        <p:txBody>
          <a:bodyPr/>
          <a:lstStyle>
            <a:lvl1pPr>
              <a:lnSpc>
                <a:spcPct val="110000"/>
              </a:lnSpc>
              <a:spcBef>
                <a:spcPts val="0"/>
              </a:spcBef>
              <a:defRPr sz="999" b="0" i="0">
                <a:solidFill>
                  <a:schemeClr val="tx1"/>
                </a:solidFill>
                <a:latin typeface="IBM Plex Sans" panose="020B0503050203000203" pitchFamily="34" charset="0"/>
              </a:defRPr>
            </a:lvl1pPr>
            <a:lvl2pPr marL="91392" indent="-91392">
              <a:lnSpc>
                <a:spcPct val="110000"/>
              </a:lnSpc>
              <a:spcBef>
                <a:spcPts val="0"/>
              </a:spcBef>
              <a:defRPr sz="999" b="0" i="0">
                <a:solidFill>
                  <a:schemeClr val="tx1"/>
                </a:solidFill>
                <a:latin typeface="IBM Plex Sans" panose="020B0503050203000203" pitchFamily="34" charset="0"/>
              </a:defRPr>
            </a:lvl2pPr>
            <a:lvl3pPr marL="182784" indent="-91392">
              <a:lnSpc>
                <a:spcPct val="110000"/>
              </a:lnSpc>
              <a:spcBef>
                <a:spcPts val="0"/>
              </a:spcBef>
              <a:defRPr sz="999" b="0" i="0">
                <a:solidFill>
                  <a:schemeClr val="tx1"/>
                </a:solidFill>
                <a:latin typeface="IBM Plex Sans" panose="020B0503050203000203" pitchFamily="34" charset="0"/>
              </a:defRPr>
            </a:lvl3pPr>
            <a:lvl4pPr marL="274176" indent="-91392">
              <a:lnSpc>
                <a:spcPct val="110000"/>
              </a:lnSpc>
              <a:spcBef>
                <a:spcPts val="0"/>
              </a:spcBef>
              <a:defRPr sz="999" b="0" i="0">
                <a:solidFill>
                  <a:schemeClr val="tx1"/>
                </a:solidFill>
                <a:latin typeface="IBM Plex Sans" panose="020B0503050203000203" pitchFamily="34" charset="0"/>
              </a:defRPr>
            </a:lvl4pPr>
            <a:lvl5pPr>
              <a:lnSpc>
                <a:spcPct val="110000"/>
              </a:lnSpc>
              <a:spcBef>
                <a:spcPts val="0"/>
              </a:spcBef>
              <a:defRPr sz="999"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20" name="Straight Connector 19">
            <a:extLst>
              <a:ext uri="{FF2B5EF4-FFF2-40B4-BE49-F238E27FC236}">
                <a16:creationId xmlns:a16="http://schemas.microsoft.com/office/drawing/2014/main" id="{ABAB2974-AD95-0BF2-C41A-265AEF03B4F7}"/>
              </a:ext>
            </a:extLst>
          </p:cNvPr>
          <p:cNvCxnSpPr>
            <a:cxnSpLocks/>
          </p:cNvCxnSpPr>
          <p:nvPr userDrawn="1"/>
        </p:nvCxnSpPr>
        <p:spPr bwMode="auto">
          <a:xfrm>
            <a:off x="3047603" y="1714500"/>
            <a:ext cx="0" cy="428625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CDB8CB8D-C4DB-E357-4948-59CD6A18A9DC}"/>
              </a:ext>
            </a:extLst>
          </p:cNvPr>
          <p:cNvCxnSpPr/>
          <p:nvPr userDrawn="1"/>
        </p:nvCxnSpPr>
        <p:spPr bwMode="auto">
          <a:xfrm>
            <a:off x="6093683" y="1714500"/>
            <a:ext cx="0" cy="4288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8B5887E5-28C4-AA99-EBD5-E34B88F46F25}"/>
              </a:ext>
            </a:extLst>
          </p:cNvPr>
          <p:cNvCxnSpPr/>
          <p:nvPr userDrawn="1"/>
        </p:nvCxnSpPr>
        <p:spPr bwMode="auto">
          <a:xfrm>
            <a:off x="9142810" y="1714500"/>
            <a:ext cx="0" cy="4288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 name="Slide Number">
            <a:extLst>
              <a:ext uri="{FF2B5EF4-FFF2-40B4-BE49-F238E27FC236}">
                <a16:creationId xmlns:a16="http://schemas.microsoft.com/office/drawing/2014/main" id="{DB52D7E1-3828-A1B9-9239-637B1E2A5431}"/>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769EE7B3-BC6A-6676-8FA2-607F9B08DA3D}"/>
              </a:ext>
            </a:extLst>
          </p:cNvPr>
          <p:cNvSpPr>
            <a:spLocks noGrp="1"/>
          </p:cNvSpPr>
          <p:nvPr>
            <p:ph type="ftr" sz="quarter" idx="18"/>
          </p:nvPr>
        </p:nvSpPr>
        <p:spPr>
          <a:xfrm>
            <a:off x="284126" y="6402119"/>
            <a:ext cx="2477765" cy="190500"/>
          </a:xfrm>
        </p:spPr>
        <p:txBody>
          <a:bodyPr/>
          <a:lstStyle/>
          <a:p>
            <a:r>
              <a:rPr lang="en-US" spc="40" dirty="0">
                <a:latin typeface="IBM Plex Sans Light" panose="020B0403050203000203" pitchFamily="34" charset="0"/>
              </a:rPr>
              <a:t>IBM </a:t>
            </a:r>
            <a:r>
              <a:rPr lang="en-US" b="1" spc="40" dirty="0"/>
              <a:t>Storage</a:t>
            </a:r>
          </a:p>
        </p:txBody>
      </p:sp>
    </p:spTree>
    <p:extLst>
      <p:ext uri="{BB962C8B-B14F-4D97-AF65-F5344CB8AC3E}">
        <p14:creationId xmlns:p14="http://schemas.microsoft.com/office/powerpoint/2010/main" val="3939254304"/>
      </p:ext>
    </p:extLst>
  </p:cSld>
  <p:clrMapOvr>
    <a:masterClrMapping/>
  </p:clrMapOvr>
  <p:transition spd="med"/>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Text, 4 columns, dividers, headline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288037"/>
            <a:ext cx="2474591" cy="762794"/>
          </a:xfrm>
        </p:spPr>
        <p:txBody>
          <a:bodyPr/>
          <a:lstStyle>
            <a:lvl1pPr>
              <a:lnSpc>
                <a:spcPct val="110000"/>
              </a:lnSpc>
              <a:defRPr sz="1399">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714500"/>
            <a:ext cx="2475384" cy="4286250"/>
          </a:xfrm>
        </p:spPr>
        <p:txBody>
          <a:bodyPr/>
          <a:lstStyle>
            <a:lvl1pPr>
              <a:spcBef>
                <a:spcPts val="0"/>
              </a:spcBef>
              <a:defRPr sz="999" b="0" i="0">
                <a:solidFill>
                  <a:schemeClr val="tx1"/>
                </a:solidFill>
                <a:latin typeface="IBM Plex Sans" panose="020B0503050203000203" pitchFamily="34" charset="0"/>
              </a:defRPr>
            </a:lvl1pPr>
            <a:lvl2pPr marL="91392" indent="-91392">
              <a:spcBef>
                <a:spcPts val="0"/>
              </a:spcBef>
              <a:defRPr sz="999" b="0" i="0">
                <a:solidFill>
                  <a:schemeClr val="tx1"/>
                </a:solidFill>
                <a:latin typeface="IBM Plex Sans" panose="020B0503050203000203" pitchFamily="34" charset="0"/>
              </a:defRPr>
            </a:lvl2pPr>
            <a:lvl3pPr marL="182784" indent="-91392">
              <a:spcBef>
                <a:spcPts val="0"/>
              </a:spcBef>
              <a:defRPr sz="999" b="0" i="0">
                <a:solidFill>
                  <a:schemeClr val="tx1"/>
                </a:solidFill>
                <a:latin typeface="IBM Plex Sans" panose="020B0503050203000203" pitchFamily="34" charset="0"/>
              </a:defRPr>
            </a:lvl3pPr>
            <a:lvl4pPr marL="274176" indent="-91392">
              <a:spcBef>
                <a:spcPts val="0"/>
              </a:spcBef>
              <a:defRPr sz="999" b="0" i="0">
                <a:solidFill>
                  <a:schemeClr val="tx1"/>
                </a:solidFill>
                <a:latin typeface="IBM Plex Sans" panose="020B0503050203000203" pitchFamily="34" charset="0"/>
              </a:defRPr>
            </a:lvl4pPr>
            <a:lvl5pPr>
              <a:spcBef>
                <a:spcPts val="0"/>
              </a:spcBef>
              <a:defRPr sz="999"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0919" y="1714500"/>
            <a:ext cx="2476178" cy="4286250"/>
          </a:xfrm>
        </p:spPr>
        <p:txBody>
          <a:bodyPr/>
          <a:lstStyle>
            <a:lvl1pPr>
              <a:spcBef>
                <a:spcPts val="0"/>
              </a:spcBef>
              <a:defRPr sz="999" b="0" i="0">
                <a:solidFill>
                  <a:schemeClr val="tx1"/>
                </a:solidFill>
                <a:latin typeface="IBM Plex Sans" panose="020B0503050203000203" pitchFamily="34" charset="0"/>
              </a:defRPr>
            </a:lvl1pPr>
            <a:lvl2pPr marL="91392" indent="-91392">
              <a:spcBef>
                <a:spcPts val="0"/>
              </a:spcBef>
              <a:defRPr sz="999" b="0" i="0">
                <a:solidFill>
                  <a:schemeClr val="tx1"/>
                </a:solidFill>
                <a:latin typeface="IBM Plex Sans" panose="020B0503050203000203" pitchFamily="34" charset="0"/>
              </a:defRPr>
            </a:lvl2pPr>
            <a:lvl3pPr marL="182784" indent="-91392">
              <a:spcBef>
                <a:spcPts val="0"/>
              </a:spcBef>
              <a:defRPr sz="999" b="0" i="0">
                <a:solidFill>
                  <a:schemeClr val="tx1"/>
                </a:solidFill>
                <a:latin typeface="IBM Plex Sans" panose="020B0503050203000203" pitchFamily="34" charset="0"/>
              </a:defRPr>
            </a:lvl3pPr>
            <a:lvl4pPr marL="274176" indent="-91392">
              <a:spcBef>
                <a:spcPts val="0"/>
              </a:spcBef>
              <a:defRPr sz="999" b="0" i="0">
                <a:solidFill>
                  <a:schemeClr val="tx1"/>
                </a:solidFill>
                <a:latin typeface="IBM Plex Sans" panose="020B0503050203000203" pitchFamily="34" charset="0"/>
              </a:defRPr>
            </a:lvl4pPr>
            <a:lvl5pPr>
              <a:spcBef>
                <a:spcPts val="0"/>
              </a:spcBef>
              <a:defRPr sz="999"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9428523" y="1714500"/>
            <a:ext cx="2479352" cy="4286250"/>
          </a:xfrm>
        </p:spPr>
        <p:txBody>
          <a:bodyPr/>
          <a:lstStyle>
            <a:lvl1pPr>
              <a:spcBef>
                <a:spcPts val="0"/>
              </a:spcBef>
              <a:defRPr sz="999" b="0" i="0">
                <a:solidFill>
                  <a:schemeClr val="tx1"/>
                </a:solidFill>
                <a:latin typeface="IBM Plex Sans" panose="020B0503050203000203" pitchFamily="34" charset="0"/>
              </a:defRPr>
            </a:lvl1pPr>
            <a:lvl2pPr marL="91392" indent="-91392">
              <a:spcBef>
                <a:spcPts val="0"/>
              </a:spcBef>
              <a:defRPr sz="999" b="0" i="0">
                <a:solidFill>
                  <a:schemeClr val="tx1"/>
                </a:solidFill>
                <a:latin typeface="IBM Plex Sans" panose="020B0503050203000203" pitchFamily="34" charset="0"/>
              </a:defRPr>
            </a:lvl2pPr>
            <a:lvl3pPr marL="182784" indent="-91392">
              <a:spcBef>
                <a:spcPts val="0"/>
              </a:spcBef>
              <a:defRPr sz="999" b="0" i="0">
                <a:solidFill>
                  <a:schemeClr val="tx1"/>
                </a:solidFill>
                <a:latin typeface="IBM Plex Sans" panose="020B0503050203000203" pitchFamily="34" charset="0"/>
              </a:defRPr>
            </a:lvl3pPr>
            <a:lvl4pPr marL="274176" indent="-91392">
              <a:spcBef>
                <a:spcPts val="0"/>
              </a:spcBef>
              <a:defRPr sz="999" b="0" i="0">
                <a:solidFill>
                  <a:schemeClr val="tx1"/>
                </a:solidFill>
                <a:latin typeface="IBM Plex Sans" panose="020B0503050203000203" pitchFamily="34" charset="0"/>
              </a:defRPr>
            </a:lvl4pPr>
            <a:lvl5pPr>
              <a:spcBef>
                <a:spcPts val="0"/>
              </a:spcBef>
              <a:defRPr sz="999"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3316" y="288037"/>
            <a:ext cx="2477765" cy="762794"/>
          </a:xfrm>
        </p:spPr>
        <p:txBody>
          <a:bodyPr/>
          <a:lstStyle>
            <a:lvl1pPr>
              <a:lnSpc>
                <a:spcPct val="110000"/>
              </a:lnSpc>
              <a:spcBef>
                <a:spcPts val="0"/>
              </a:spcBef>
              <a:defRPr sz="1399">
                <a:solidFill>
                  <a:schemeClr val="tx1"/>
                </a:solidFill>
              </a:defRPr>
            </a:lvl1pPr>
            <a:lvl2pPr marL="127949" indent="-127949">
              <a:lnSpc>
                <a:spcPct val="110000"/>
              </a:lnSpc>
              <a:spcBef>
                <a:spcPts val="0"/>
              </a:spcBef>
              <a:defRPr sz="1399">
                <a:solidFill>
                  <a:schemeClr val="tx1"/>
                </a:solidFill>
              </a:defRPr>
            </a:lvl2pPr>
            <a:lvl3pPr marL="255898" indent="-127949">
              <a:lnSpc>
                <a:spcPct val="110000"/>
              </a:lnSpc>
              <a:spcBef>
                <a:spcPts val="0"/>
              </a:spcBef>
              <a:defRPr sz="1399">
                <a:solidFill>
                  <a:schemeClr val="tx1"/>
                </a:solidFill>
              </a:defRPr>
            </a:lvl3pPr>
            <a:lvl4pPr marL="383846" indent="-127949">
              <a:lnSpc>
                <a:spcPct val="110000"/>
              </a:lnSpc>
              <a:spcBef>
                <a:spcPts val="0"/>
              </a:spcBef>
              <a:defRPr sz="1399">
                <a:solidFill>
                  <a:schemeClr val="tx1"/>
                </a:solidFill>
              </a:defRPr>
            </a:lvl4pPr>
            <a:lvl5pPr>
              <a:lnSpc>
                <a:spcPct val="110000"/>
              </a:lnSpc>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0919" y="288037"/>
            <a:ext cx="2476178" cy="762794"/>
          </a:xfrm>
        </p:spPr>
        <p:txBody>
          <a:bodyPr/>
          <a:lstStyle>
            <a:lvl1pPr>
              <a:lnSpc>
                <a:spcPct val="110000"/>
              </a:lnSpc>
              <a:spcBef>
                <a:spcPts val="0"/>
              </a:spcBef>
              <a:defRPr sz="1399">
                <a:solidFill>
                  <a:schemeClr val="tx1"/>
                </a:solidFill>
              </a:defRPr>
            </a:lvl1pPr>
            <a:lvl2pPr marL="127949" indent="-127949">
              <a:lnSpc>
                <a:spcPct val="110000"/>
              </a:lnSpc>
              <a:spcBef>
                <a:spcPts val="0"/>
              </a:spcBef>
              <a:defRPr sz="1399">
                <a:solidFill>
                  <a:schemeClr val="tx1"/>
                </a:solidFill>
              </a:defRPr>
            </a:lvl2pPr>
            <a:lvl3pPr marL="255898" indent="-127949">
              <a:lnSpc>
                <a:spcPct val="110000"/>
              </a:lnSpc>
              <a:spcBef>
                <a:spcPts val="0"/>
              </a:spcBef>
              <a:defRPr sz="1399">
                <a:solidFill>
                  <a:schemeClr val="tx1"/>
                </a:solidFill>
              </a:defRPr>
            </a:lvl3pPr>
            <a:lvl4pPr marL="383846" indent="-127949">
              <a:lnSpc>
                <a:spcPct val="110000"/>
              </a:lnSpc>
              <a:spcBef>
                <a:spcPts val="0"/>
              </a:spcBef>
              <a:defRPr sz="1399">
                <a:solidFill>
                  <a:schemeClr val="tx1"/>
                </a:solidFill>
              </a:defRPr>
            </a:lvl4pPr>
            <a:lvl5pPr>
              <a:lnSpc>
                <a:spcPct val="110000"/>
              </a:lnSpc>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28523" y="288037"/>
            <a:ext cx="2479352" cy="762794"/>
          </a:xfrm>
        </p:spPr>
        <p:txBody>
          <a:bodyPr/>
          <a:lstStyle>
            <a:lvl1pPr>
              <a:lnSpc>
                <a:spcPct val="110000"/>
              </a:lnSpc>
              <a:spcBef>
                <a:spcPts val="0"/>
              </a:spcBef>
              <a:defRPr sz="1399">
                <a:solidFill>
                  <a:schemeClr val="tx1"/>
                </a:solidFill>
              </a:defRPr>
            </a:lvl1pPr>
            <a:lvl2pPr marL="127949" indent="-127949">
              <a:lnSpc>
                <a:spcPct val="110000"/>
              </a:lnSpc>
              <a:spcBef>
                <a:spcPts val="0"/>
              </a:spcBef>
              <a:defRPr sz="1399">
                <a:solidFill>
                  <a:schemeClr val="tx1"/>
                </a:solidFill>
              </a:defRPr>
            </a:lvl2pPr>
            <a:lvl3pPr marL="255898" indent="-127949">
              <a:lnSpc>
                <a:spcPct val="110000"/>
              </a:lnSpc>
              <a:spcBef>
                <a:spcPts val="0"/>
              </a:spcBef>
              <a:defRPr sz="1399">
                <a:solidFill>
                  <a:schemeClr val="tx1"/>
                </a:solidFill>
              </a:defRPr>
            </a:lvl3pPr>
            <a:lvl4pPr marL="383846" indent="-127949">
              <a:lnSpc>
                <a:spcPct val="110000"/>
              </a:lnSpc>
              <a:spcBef>
                <a:spcPts val="0"/>
              </a:spcBef>
              <a:defRPr sz="1399">
                <a:solidFill>
                  <a:schemeClr val="tx1"/>
                </a:solidFill>
              </a:defRPr>
            </a:lvl4pPr>
            <a:lvl5pPr>
              <a:lnSpc>
                <a:spcPct val="110000"/>
              </a:lnSpc>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4" name="Straight Connector 13">
            <a:extLst>
              <a:ext uri="{FF2B5EF4-FFF2-40B4-BE49-F238E27FC236}">
                <a16:creationId xmlns:a16="http://schemas.microsoft.com/office/drawing/2014/main" id="{C6EB28FF-C21F-A83D-2D19-2242B76C6B09}"/>
              </a:ext>
            </a:extLst>
          </p:cNvPr>
          <p:cNvCxnSpPr/>
          <p:nvPr userDrawn="1"/>
        </p:nvCxnSpPr>
        <p:spPr bwMode="auto">
          <a:xfrm>
            <a:off x="3047603"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3D7A0E74-695D-C6F5-07CD-01209D58A70A}"/>
              </a:ext>
            </a:extLst>
          </p:cNvPr>
          <p:cNvCxnSpPr/>
          <p:nvPr userDrawn="1"/>
        </p:nvCxnSpPr>
        <p:spPr bwMode="auto">
          <a:xfrm>
            <a:off x="6093683" y="283465"/>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19E1AC9A-B000-435B-E4BC-54B09FB7957C}"/>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 name="Slide Number">
            <a:extLst>
              <a:ext uri="{FF2B5EF4-FFF2-40B4-BE49-F238E27FC236}">
                <a16:creationId xmlns:a16="http://schemas.microsoft.com/office/drawing/2014/main" id="{B96005D4-0874-989F-217D-8A2592F81D57}"/>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E3F3A850-F28F-F30E-5505-EA11791B052B}"/>
              </a:ext>
            </a:extLst>
          </p:cNvPr>
          <p:cNvSpPr>
            <a:spLocks noGrp="1"/>
          </p:cNvSpPr>
          <p:nvPr>
            <p:ph type="ftr" sz="quarter" idx="18"/>
          </p:nvPr>
        </p:nvSpPr>
        <p:spPr>
          <a:xfrm>
            <a:off x="284126" y="6402119"/>
            <a:ext cx="2477765" cy="190500"/>
          </a:xfrm>
        </p:spPr>
        <p:txBody>
          <a:bodyPr/>
          <a:lstStyle>
            <a:lvl1pPr>
              <a:defRPr b="1"/>
            </a:lvl1pPr>
          </a:lstStyle>
          <a:p>
            <a:r>
              <a:rPr lang="en-US" dirty="0"/>
              <a:t>IBM Storage</a:t>
            </a:r>
          </a:p>
        </p:txBody>
      </p:sp>
    </p:spTree>
    <p:extLst>
      <p:ext uri="{BB962C8B-B14F-4D97-AF65-F5344CB8AC3E}">
        <p14:creationId xmlns:p14="http://schemas.microsoft.com/office/powerpoint/2010/main" val="2062605538"/>
      </p:ext>
    </p:extLst>
  </p:cSld>
  <p:clrMapOvr>
    <a:masterClrMapping/>
  </p:clrMapOvr>
  <p:transition spd="med"/>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Text, 4 columns, dividers, pictogram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34332-B5B5-4358-3C72-8B35F374A887}"/>
              </a:ext>
            </a:extLst>
          </p:cNvPr>
          <p:cNvSpPr>
            <a:spLocks noGrp="1"/>
          </p:cNvSpPr>
          <p:nvPr>
            <p:ph type="title"/>
          </p:nvPr>
        </p:nvSpPr>
        <p:spPr>
          <a:xfrm>
            <a:off x="287999" y="288037"/>
            <a:ext cx="2474591" cy="1048543"/>
          </a:xfrm>
        </p:spPr>
        <p:txBody>
          <a:bodyPr/>
          <a:lstStyle>
            <a:lvl1pPr>
              <a:lnSpc>
                <a:spcPct val="110000"/>
              </a:lnSpc>
              <a:defRPr sz="1199">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A59C4772-2960-241E-274D-18A4B5568DAB}"/>
              </a:ext>
            </a:extLst>
          </p:cNvPr>
          <p:cNvSpPr>
            <a:spLocks noGrp="1"/>
          </p:cNvSpPr>
          <p:nvPr>
            <p:ph type="body" sz="quarter" idx="11"/>
          </p:nvPr>
        </p:nvSpPr>
        <p:spPr>
          <a:xfrm>
            <a:off x="287999" y="1714501"/>
            <a:ext cx="2477765" cy="2000251"/>
          </a:xfrm>
        </p:spPr>
        <p:txBody>
          <a:bodyPr/>
          <a:lstStyle>
            <a:lvl1pPr>
              <a:lnSpc>
                <a:spcPct val="100000"/>
              </a:lnSpc>
              <a:spcBef>
                <a:spcPts val="0"/>
              </a:spcBef>
              <a:defRPr sz="1799">
                <a:solidFill>
                  <a:schemeClr val="tx1"/>
                </a:solidFill>
              </a:defRPr>
            </a:lvl1pPr>
          </a:lstStyle>
          <a:p>
            <a:pPr lvl="0"/>
            <a:r>
              <a:rPr lang="en-GB"/>
              <a:t>Click to edit Master text styles</a:t>
            </a:r>
          </a:p>
        </p:txBody>
      </p:sp>
      <p:sp>
        <p:nvSpPr>
          <p:cNvPr id="10" name="Text Placeholder 9">
            <a:extLst>
              <a:ext uri="{FF2B5EF4-FFF2-40B4-BE49-F238E27FC236}">
                <a16:creationId xmlns:a16="http://schemas.microsoft.com/office/drawing/2014/main" id="{627CF39F-F0FC-7815-2582-A13E0599BC21}"/>
              </a:ext>
            </a:extLst>
          </p:cNvPr>
          <p:cNvSpPr>
            <a:spLocks noGrp="1"/>
          </p:cNvSpPr>
          <p:nvPr>
            <p:ph type="body" sz="quarter" idx="12"/>
          </p:nvPr>
        </p:nvSpPr>
        <p:spPr>
          <a:xfrm>
            <a:off x="3333316" y="1714500"/>
            <a:ext cx="2475384" cy="4286250"/>
          </a:xfrm>
        </p:spPr>
        <p:txBody>
          <a:bodyPr/>
          <a:lstStyle>
            <a:lvl1pPr>
              <a:lnSpc>
                <a:spcPct val="110000"/>
              </a:lnSpc>
              <a:spcBef>
                <a:spcPts val="0"/>
              </a:spcBef>
              <a:defRPr sz="1199">
                <a:solidFill>
                  <a:schemeClr val="tx1"/>
                </a:solidFill>
              </a:defRPr>
            </a:lvl1pPr>
            <a:lvl2pPr marL="109671" indent="-109671">
              <a:lnSpc>
                <a:spcPct val="110000"/>
              </a:lnSpc>
              <a:spcBef>
                <a:spcPts val="0"/>
              </a:spcBef>
              <a:defRPr sz="1199">
                <a:solidFill>
                  <a:schemeClr val="tx1"/>
                </a:solidFill>
              </a:defRPr>
            </a:lvl2pPr>
            <a:lvl3pPr marL="219341" indent="-109671">
              <a:lnSpc>
                <a:spcPct val="110000"/>
              </a:lnSpc>
              <a:spcBef>
                <a:spcPts val="0"/>
              </a:spcBef>
              <a:defRPr sz="1199">
                <a:solidFill>
                  <a:schemeClr val="tx1"/>
                </a:solidFill>
              </a:defRPr>
            </a:lvl3pPr>
            <a:lvl4pPr marL="329011" indent="-109671">
              <a:lnSpc>
                <a:spcPct val="110000"/>
              </a:lnSpc>
              <a:spcBef>
                <a:spcPts val="0"/>
              </a:spcBef>
              <a:defRPr sz="1199">
                <a:solidFill>
                  <a:schemeClr val="tx1"/>
                </a:solidFill>
              </a:defRPr>
            </a:lvl4pPr>
            <a:lvl5pPr>
              <a:lnSpc>
                <a:spcPct val="110000"/>
              </a:lnSpc>
              <a:spcBef>
                <a:spcPts val="0"/>
              </a:spcBef>
              <a:defRPr sz="11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9">
            <a:extLst>
              <a:ext uri="{FF2B5EF4-FFF2-40B4-BE49-F238E27FC236}">
                <a16:creationId xmlns:a16="http://schemas.microsoft.com/office/drawing/2014/main" id="{68C92137-8AC3-46D8-C9A2-F6F058938BEF}"/>
              </a:ext>
            </a:extLst>
          </p:cNvPr>
          <p:cNvSpPr>
            <a:spLocks noGrp="1"/>
          </p:cNvSpPr>
          <p:nvPr>
            <p:ph type="body" sz="quarter" idx="13"/>
          </p:nvPr>
        </p:nvSpPr>
        <p:spPr>
          <a:xfrm>
            <a:off x="6383184" y="1714500"/>
            <a:ext cx="2470739" cy="4286250"/>
          </a:xfrm>
        </p:spPr>
        <p:txBody>
          <a:bodyPr/>
          <a:lstStyle>
            <a:lvl1pPr>
              <a:lnSpc>
                <a:spcPct val="110000"/>
              </a:lnSpc>
              <a:spcBef>
                <a:spcPts val="0"/>
              </a:spcBef>
              <a:defRPr sz="1199">
                <a:solidFill>
                  <a:schemeClr val="tx1"/>
                </a:solidFill>
              </a:defRPr>
            </a:lvl1pPr>
            <a:lvl2pPr marL="109671" indent="-109671">
              <a:lnSpc>
                <a:spcPct val="110000"/>
              </a:lnSpc>
              <a:spcBef>
                <a:spcPts val="0"/>
              </a:spcBef>
              <a:defRPr sz="1199">
                <a:solidFill>
                  <a:schemeClr val="tx1"/>
                </a:solidFill>
              </a:defRPr>
            </a:lvl2pPr>
            <a:lvl3pPr marL="219341" indent="-109671">
              <a:lnSpc>
                <a:spcPct val="110000"/>
              </a:lnSpc>
              <a:spcBef>
                <a:spcPts val="0"/>
              </a:spcBef>
              <a:defRPr sz="1199">
                <a:solidFill>
                  <a:schemeClr val="tx1"/>
                </a:solidFill>
              </a:defRPr>
            </a:lvl3pPr>
            <a:lvl4pPr marL="329011" indent="-109671">
              <a:lnSpc>
                <a:spcPct val="110000"/>
              </a:lnSpc>
              <a:spcBef>
                <a:spcPts val="0"/>
              </a:spcBef>
              <a:defRPr sz="1199">
                <a:solidFill>
                  <a:schemeClr val="tx1"/>
                </a:solidFill>
              </a:defRPr>
            </a:lvl4pPr>
            <a:lvl5pPr>
              <a:lnSpc>
                <a:spcPct val="110000"/>
              </a:lnSpc>
              <a:spcBef>
                <a:spcPts val="0"/>
              </a:spcBef>
              <a:defRPr sz="11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9">
            <a:extLst>
              <a:ext uri="{FF2B5EF4-FFF2-40B4-BE49-F238E27FC236}">
                <a16:creationId xmlns:a16="http://schemas.microsoft.com/office/drawing/2014/main" id="{AC380211-AA5F-2F8D-309F-DC766DF1EF52}"/>
              </a:ext>
            </a:extLst>
          </p:cNvPr>
          <p:cNvSpPr>
            <a:spLocks noGrp="1"/>
          </p:cNvSpPr>
          <p:nvPr>
            <p:ph type="body" sz="quarter" idx="14"/>
          </p:nvPr>
        </p:nvSpPr>
        <p:spPr>
          <a:xfrm>
            <a:off x="9428523" y="1714500"/>
            <a:ext cx="2476178" cy="4286250"/>
          </a:xfrm>
        </p:spPr>
        <p:txBody>
          <a:bodyPr/>
          <a:lstStyle>
            <a:lvl1pPr>
              <a:lnSpc>
                <a:spcPct val="110000"/>
              </a:lnSpc>
              <a:spcBef>
                <a:spcPts val="0"/>
              </a:spcBef>
              <a:defRPr sz="1199">
                <a:solidFill>
                  <a:schemeClr val="tx1"/>
                </a:solidFill>
              </a:defRPr>
            </a:lvl1pPr>
            <a:lvl2pPr marL="109671" indent="-109671">
              <a:lnSpc>
                <a:spcPct val="110000"/>
              </a:lnSpc>
              <a:spcBef>
                <a:spcPts val="0"/>
              </a:spcBef>
              <a:defRPr sz="1199">
                <a:solidFill>
                  <a:schemeClr val="tx1"/>
                </a:solidFill>
              </a:defRPr>
            </a:lvl2pPr>
            <a:lvl3pPr marL="219341" indent="-109671">
              <a:lnSpc>
                <a:spcPct val="110000"/>
              </a:lnSpc>
              <a:spcBef>
                <a:spcPts val="0"/>
              </a:spcBef>
              <a:defRPr sz="1199">
                <a:solidFill>
                  <a:schemeClr val="tx1"/>
                </a:solidFill>
              </a:defRPr>
            </a:lvl3pPr>
            <a:lvl4pPr marL="329011" indent="-109671">
              <a:lnSpc>
                <a:spcPct val="110000"/>
              </a:lnSpc>
              <a:spcBef>
                <a:spcPts val="0"/>
              </a:spcBef>
              <a:defRPr sz="1199">
                <a:solidFill>
                  <a:schemeClr val="tx1"/>
                </a:solidFill>
              </a:defRPr>
            </a:lvl4pPr>
            <a:lvl5pPr>
              <a:lnSpc>
                <a:spcPct val="110000"/>
              </a:lnSpc>
              <a:spcBef>
                <a:spcPts val="0"/>
              </a:spcBef>
              <a:defRPr sz="11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Picture Placeholder 13">
            <a:extLst>
              <a:ext uri="{FF2B5EF4-FFF2-40B4-BE49-F238E27FC236}">
                <a16:creationId xmlns:a16="http://schemas.microsoft.com/office/drawing/2014/main" id="{637C5D5A-A533-DB2D-8BBE-C9DAA013CA01}"/>
              </a:ext>
            </a:extLst>
          </p:cNvPr>
          <p:cNvSpPr>
            <a:spLocks noGrp="1"/>
          </p:cNvSpPr>
          <p:nvPr>
            <p:ph type="pic" sz="quarter" idx="15" hasCustomPrompt="1"/>
          </p:nvPr>
        </p:nvSpPr>
        <p:spPr>
          <a:xfrm>
            <a:off x="3333316" y="288037"/>
            <a:ext cx="607997" cy="608077"/>
          </a:xfrm>
        </p:spPr>
        <p:txBody>
          <a:bodyPr anchor="ctr"/>
          <a:lstStyle>
            <a:lvl1pPr algn="ctr">
              <a:defRPr sz="799">
                <a:solidFill>
                  <a:schemeClr val="tx1"/>
                </a:solidFill>
              </a:defRPr>
            </a:lvl1pPr>
          </a:lstStyle>
          <a:p>
            <a:r>
              <a:rPr lang="en-US" dirty="0"/>
              <a:t>Pictogram</a:t>
            </a:r>
          </a:p>
        </p:txBody>
      </p:sp>
      <p:sp>
        <p:nvSpPr>
          <p:cNvPr id="15" name="Picture Placeholder 13">
            <a:extLst>
              <a:ext uri="{FF2B5EF4-FFF2-40B4-BE49-F238E27FC236}">
                <a16:creationId xmlns:a16="http://schemas.microsoft.com/office/drawing/2014/main" id="{81413BEF-DDD1-548F-409B-224DE030B67E}"/>
              </a:ext>
            </a:extLst>
          </p:cNvPr>
          <p:cNvSpPr>
            <a:spLocks noGrp="1"/>
          </p:cNvSpPr>
          <p:nvPr>
            <p:ph type="pic" sz="quarter" idx="16" hasCustomPrompt="1"/>
          </p:nvPr>
        </p:nvSpPr>
        <p:spPr>
          <a:xfrm>
            <a:off x="6387344" y="288037"/>
            <a:ext cx="607997" cy="608077"/>
          </a:xfrm>
        </p:spPr>
        <p:txBody>
          <a:bodyPr anchor="ctr"/>
          <a:lstStyle>
            <a:lvl1pPr algn="ctr">
              <a:defRPr sz="799">
                <a:solidFill>
                  <a:schemeClr val="tx1"/>
                </a:solidFill>
              </a:defRPr>
            </a:lvl1pPr>
          </a:lstStyle>
          <a:p>
            <a:r>
              <a:rPr lang="en-US" dirty="0"/>
              <a:t>Pictogram</a:t>
            </a:r>
          </a:p>
        </p:txBody>
      </p:sp>
      <p:sp>
        <p:nvSpPr>
          <p:cNvPr id="16" name="Picture Placeholder 13">
            <a:extLst>
              <a:ext uri="{FF2B5EF4-FFF2-40B4-BE49-F238E27FC236}">
                <a16:creationId xmlns:a16="http://schemas.microsoft.com/office/drawing/2014/main" id="{B37C3DBB-1177-5FC6-7F7F-E6C5931C9620}"/>
              </a:ext>
            </a:extLst>
          </p:cNvPr>
          <p:cNvSpPr>
            <a:spLocks noGrp="1"/>
          </p:cNvSpPr>
          <p:nvPr>
            <p:ph type="pic" sz="quarter" idx="17" hasCustomPrompt="1"/>
          </p:nvPr>
        </p:nvSpPr>
        <p:spPr>
          <a:xfrm>
            <a:off x="9428523" y="288037"/>
            <a:ext cx="607997" cy="608077"/>
          </a:xfrm>
        </p:spPr>
        <p:txBody>
          <a:bodyPr anchor="ctr"/>
          <a:lstStyle>
            <a:lvl1pPr algn="ctr">
              <a:defRPr sz="799">
                <a:solidFill>
                  <a:schemeClr val="tx1"/>
                </a:solidFill>
              </a:defRPr>
            </a:lvl1pPr>
          </a:lstStyle>
          <a:p>
            <a:r>
              <a:rPr lang="en-US" dirty="0"/>
              <a:t>Pictogram</a:t>
            </a:r>
          </a:p>
        </p:txBody>
      </p:sp>
      <p:sp>
        <p:nvSpPr>
          <p:cNvPr id="4" name="Footer Placeholder 3">
            <a:extLst>
              <a:ext uri="{FF2B5EF4-FFF2-40B4-BE49-F238E27FC236}">
                <a16:creationId xmlns:a16="http://schemas.microsoft.com/office/drawing/2014/main" id="{ACE782CF-665F-3C56-698C-16112EB19B2F}"/>
              </a:ext>
            </a:extLst>
          </p:cNvPr>
          <p:cNvSpPr>
            <a:spLocks noGrp="1"/>
          </p:cNvSpPr>
          <p:nvPr>
            <p:ph type="ftr" sz="quarter" idx="18"/>
          </p:nvPr>
        </p:nvSpPr>
        <p:spPr/>
        <p:txBody>
          <a:bodyPr/>
          <a:lstStyle/>
          <a:p>
            <a:r>
              <a:rPr lang="en-US" dirty="0"/>
              <a:t>IBM Storage</a:t>
            </a:r>
          </a:p>
        </p:txBody>
      </p:sp>
      <p:cxnSp>
        <p:nvCxnSpPr>
          <p:cNvPr id="17" name="Straight Connector 16">
            <a:extLst>
              <a:ext uri="{FF2B5EF4-FFF2-40B4-BE49-F238E27FC236}">
                <a16:creationId xmlns:a16="http://schemas.microsoft.com/office/drawing/2014/main" id="{4D695107-5427-4D2D-F88F-89BA74127CBF}"/>
              </a:ext>
            </a:extLst>
          </p:cNvPr>
          <p:cNvCxnSpPr/>
          <p:nvPr userDrawn="1"/>
        </p:nvCxnSpPr>
        <p:spPr bwMode="auto">
          <a:xfrm>
            <a:off x="3047603"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43B07B4A-5DB5-8126-EA79-502787053E82}"/>
              </a:ext>
            </a:extLst>
          </p:cNvPr>
          <p:cNvCxnSpPr/>
          <p:nvPr userDrawn="1"/>
        </p:nvCxnSpPr>
        <p:spPr bwMode="auto">
          <a:xfrm>
            <a:off x="6093683" y="283465"/>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4D829559-0A72-8826-E06A-C6CCD39750A4}"/>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6" name="Slide Number">
            <a:extLst>
              <a:ext uri="{FF2B5EF4-FFF2-40B4-BE49-F238E27FC236}">
                <a16:creationId xmlns:a16="http://schemas.microsoft.com/office/drawing/2014/main" id="{D2A45AB7-102C-FBDF-94FD-99783B6A5A18}"/>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027817732"/>
      </p:ext>
    </p:extLst>
  </p:cSld>
  <p:clrMapOvr>
    <a:masterClrMapping/>
  </p:clrMapOvr>
  <p:transition spd="med"/>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Text, 1 wide column, divid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192024"/>
            <a:ext cx="2474591" cy="570707"/>
          </a:xfrm>
        </p:spPr>
        <p:txBody>
          <a:bodyPr/>
          <a:lstStyle>
            <a:lvl1pPr>
              <a:lnSpc>
                <a:spcPct val="100000"/>
              </a:lnSpc>
              <a:defRPr sz="3198">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714500"/>
            <a:ext cx="2475384" cy="4286250"/>
          </a:xfrm>
        </p:spPr>
        <p:txBody>
          <a:bodyPr/>
          <a:lstStyle>
            <a:lvl1pPr>
              <a:spcBef>
                <a:spcPts val="0"/>
              </a:spcBef>
              <a:defRPr sz="1399" b="0" i="0">
                <a:solidFill>
                  <a:schemeClr val="tx1"/>
                </a:solidFill>
                <a:latin typeface="IBM Plex Sans Light" panose="020B0403050203000203" pitchFamily="34" charset="0"/>
              </a:defRPr>
            </a:lvl1pPr>
            <a:lvl2pPr marL="127949" indent="-127949">
              <a:spcBef>
                <a:spcPts val="0"/>
              </a:spcBef>
              <a:defRPr sz="1399" b="0" i="0">
                <a:solidFill>
                  <a:schemeClr val="tx1"/>
                </a:solidFill>
                <a:latin typeface="IBM Plex Sans Light" panose="020B0403050203000203" pitchFamily="34" charset="0"/>
              </a:defRPr>
            </a:lvl2pPr>
            <a:lvl3pPr marL="255898" indent="-127949">
              <a:spcBef>
                <a:spcPts val="0"/>
              </a:spcBef>
              <a:defRPr sz="1399" b="0" i="0">
                <a:solidFill>
                  <a:schemeClr val="tx1"/>
                </a:solidFill>
                <a:latin typeface="IBM Plex Sans Light" panose="020B0403050203000203" pitchFamily="34" charset="0"/>
              </a:defRPr>
            </a:lvl3pPr>
            <a:lvl4pPr marL="383846" indent="-127949">
              <a:spcBef>
                <a:spcPts val="0"/>
              </a:spcBef>
              <a:defRPr sz="1399" b="0" i="0">
                <a:solidFill>
                  <a:schemeClr val="tx1"/>
                </a:solidFill>
                <a:latin typeface="IBM Plex Sans Light" panose="020B0403050203000203" pitchFamily="34" charset="0"/>
              </a:defRPr>
            </a:lvl4pPr>
            <a:lvl5pPr>
              <a:spcBef>
                <a:spcPts val="0"/>
              </a:spcBef>
              <a:defRPr sz="1399"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0920" y="1714500"/>
            <a:ext cx="5047593" cy="4286250"/>
          </a:xfrm>
        </p:spPr>
        <p:txBody>
          <a:bodyPr/>
          <a:lstStyle>
            <a:lvl1pPr>
              <a:spcBef>
                <a:spcPts val="0"/>
              </a:spcBef>
              <a:defRPr sz="1399" b="0" i="0">
                <a:solidFill>
                  <a:schemeClr val="tx1"/>
                </a:solidFill>
                <a:latin typeface="IBM Plex Sans Light" panose="020B0403050203000203" pitchFamily="34" charset="0"/>
              </a:defRPr>
            </a:lvl1pPr>
            <a:lvl2pPr marL="127949" indent="-127949">
              <a:spcBef>
                <a:spcPts val="0"/>
              </a:spcBef>
              <a:defRPr sz="1399" b="0" i="0">
                <a:solidFill>
                  <a:schemeClr val="tx1"/>
                </a:solidFill>
                <a:latin typeface="IBM Plex Sans Light" panose="020B0403050203000203" pitchFamily="34" charset="0"/>
              </a:defRPr>
            </a:lvl2pPr>
            <a:lvl3pPr marL="255898" indent="-127949">
              <a:spcBef>
                <a:spcPts val="0"/>
              </a:spcBef>
              <a:defRPr sz="1399" b="0" i="0">
                <a:solidFill>
                  <a:schemeClr val="tx1"/>
                </a:solidFill>
                <a:latin typeface="IBM Plex Sans Light" panose="020B0403050203000203" pitchFamily="34" charset="0"/>
              </a:defRPr>
            </a:lvl3pPr>
            <a:lvl4pPr marL="383846" indent="-127949">
              <a:spcBef>
                <a:spcPts val="0"/>
              </a:spcBef>
              <a:defRPr sz="1399" b="0" i="0">
                <a:solidFill>
                  <a:schemeClr val="tx1"/>
                </a:solidFill>
                <a:latin typeface="IBM Plex Sans Light" panose="020B0403050203000203" pitchFamily="34" charset="0"/>
              </a:defRPr>
            </a:lvl4pPr>
            <a:lvl5pPr>
              <a:spcBef>
                <a:spcPts val="0"/>
              </a:spcBef>
              <a:defRPr sz="1399"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2555" y="192024"/>
            <a:ext cx="2477765" cy="570707"/>
          </a:xfrm>
        </p:spPr>
        <p:txBody>
          <a:bodyPr/>
          <a:lstStyle>
            <a:lvl1pPr>
              <a:lnSpc>
                <a:spcPct val="100000"/>
              </a:lnSpc>
              <a:spcBef>
                <a:spcPts val="0"/>
              </a:spcBef>
              <a:defRPr sz="3198">
                <a:solidFill>
                  <a:schemeClr val="tx2"/>
                </a:solidFill>
              </a:defRPr>
            </a:lvl1pPr>
            <a:lvl2pPr>
              <a:spcBef>
                <a:spcPts val="0"/>
              </a:spcBef>
              <a:defRPr sz="1399"/>
            </a:lvl2pPr>
            <a:lvl3pPr>
              <a:spcBef>
                <a:spcPts val="0"/>
              </a:spcBef>
              <a:defRPr sz="1399"/>
            </a:lvl3pPr>
            <a:lvl4pPr>
              <a:spcBef>
                <a:spcPts val="0"/>
              </a:spcBef>
              <a:defRPr sz="1399"/>
            </a:lvl4pPr>
            <a:lvl5pPr>
              <a:spcBef>
                <a:spcPts val="0"/>
              </a:spcBef>
              <a:defRPr sz="1399"/>
            </a:lvl5pPr>
          </a:lstStyle>
          <a:p>
            <a:pPr lvl="0"/>
            <a:r>
              <a:rPr lang="en-GB"/>
              <a:t>Click to edit Master text styles</a:t>
            </a:r>
          </a:p>
        </p:txBody>
      </p:sp>
      <p:sp>
        <p:nvSpPr>
          <p:cNvPr id="4" name="Footer Placeholder 3">
            <a:extLst>
              <a:ext uri="{FF2B5EF4-FFF2-40B4-BE49-F238E27FC236}">
                <a16:creationId xmlns:a16="http://schemas.microsoft.com/office/drawing/2014/main" id="{BA03B922-FA59-5165-48BF-0B57DFD66348}"/>
              </a:ext>
            </a:extLst>
          </p:cNvPr>
          <p:cNvSpPr>
            <a:spLocks noGrp="1"/>
          </p:cNvSpPr>
          <p:nvPr>
            <p:ph type="ftr" sz="quarter" idx="16"/>
          </p:nvPr>
        </p:nvSpPr>
        <p:spPr/>
        <p:txBody>
          <a:bodyPr/>
          <a:lstStyle/>
          <a:p>
            <a:r>
              <a:rPr lang="en-US" dirty="0"/>
              <a:t>IBM Storage</a:t>
            </a:r>
          </a:p>
        </p:txBody>
      </p:sp>
      <p:sp>
        <p:nvSpPr>
          <p:cNvPr id="5" name="Slide Number">
            <a:extLst>
              <a:ext uri="{FF2B5EF4-FFF2-40B4-BE49-F238E27FC236}">
                <a16:creationId xmlns:a16="http://schemas.microsoft.com/office/drawing/2014/main" id="{5C3B405E-94D1-4A09-C6BF-A66D9CBEF63D}"/>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3346334649"/>
      </p:ext>
    </p:extLst>
  </p:cSld>
  <p:clrMapOvr>
    <a:masterClrMapping/>
  </p:clrMapOvr>
  <p:transition spd="med"/>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Text, 2 wide column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46C39-902F-3DA0-AAF4-319DA8AE384D}"/>
              </a:ext>
            </a:extLst>
          </p:cNvPr>
          <p:cNvSpPr>
            <a:spLocks noGrp="1"/>
          </p:cNvSpPr>
          <p:nvPr>
            <p:ph type="title"/>
          </p:nvPr>
        </p:nvSpPr>
        <p:spPr>
          <a:xfrm>
            <a:off x="287999" y="288037"/>
            <a:ext cx="3711980" cy="953294"/>
          </a:xfrm>
        </p:spPr>
        <p:txBody>
          <a:bodyPr/>
          <a:lstStyle>
            <a:lvl1pPr>
              <a:lnSpc>
                <a:spcPct val="110000"/>
              </a:lnSpc>
              <a:defRPr sz="1799">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DABBA43D-8D00-4EDB-B803-D1EEE6CE2CB5}"/>
              </a:ext>
            </a:extLst>
          </p:cNvPr>
          <p:cNvSpPr>
            <a:spLocks noGrp="1"/>
          </p:cNvSpPr>
          <p:nvPr>
            <p:ph type="body" sz="quarter" idx="11"/>
          </p:nvPr>
        </p:nvSpPr>
        <p:spPr>
          <a:xfrm>
            <a:off x="288000" y="1714500"/>
            <a:ext cx="5049180" cy="428625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4">
            <a:extLst>
              <a:ext uri="{FF2B5EF4-FFF2-40B4-BE49-F238E27FC236}">
                <a16:creationId xmlns:a16="http://schemas.microsoft.com/office/drawing/2014/main" id="{D32DCE7C-29C5-BC86-B154-7DD0C4F0553A}"/>
              </a:ext>
            </a:extLst>
          </p:cNvPr>
          <p:cNvSpPr>
            <a:spLocks noGrp="1"/>
          </p:cNvSpPr>
          <p:nvPr>
            <p:ph type="body" sz="quarter" idx="12"/>
          </p:nvPr>
        </p:nvSpPr>
        <p:spPr>
          <a:xfrm>
            <a:off x="6380920" y="1714500"/>
            <a:ext cx="5047593" cy="428625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91A0F4B3-D63C-0D8F-2804-F97776F90E4E}"/>
              </a:ext>
            </a:extLst>
          </p:cNvPr>
          <p:cNvSpPr>
            <a:spLocks noGrp="1"/>
          </p:cNvSpPr>
          <p:nvPr>
            <p:ph type="ftr" sz="quarter" idx="13"/>
          </p:nvPr>
        </p:nvSpPr>
        <p:spPr/>
        <p:txBody>
          <a:bodyPr/>
          <a:lstStyle/>
          <a:p>
            <a:r>
              <a:rPr lang="en-US" spc="40" dirty="0">
                <a:latin typeface="IBM Plex Sans Light" panose="020B0403050203000203" pitchFamily="34" charset="0"/>
              </a:rPr>
              <a:t>IBM </a:t>
            </a:r>
            <a:r>
              <a:rPr lang="en-US" b="1" spc="40" dirty="0"/>
              <a:t>Storage</a:t>
            </a:r>
          </a:p>
        </p:txBody>
      </p:sp>
      <p:sp>
        <p:nvSpPr>
          <p:cNvPr id="7" name="Slide Number">
            <a:extLst>
              <a:ext uri="{FF2B5EF4-FFF2-40B4-BE49-F238E27FC236}">
                <a16:creationId xmlns:a16="http://schemas.microsoft.com/office/drawing/2014/main" id="{38EC09FB-402F-F3CE-E1D2-51583F1BCCFA}"/>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2543582648"/>
      </p:ext>
    </p:extLst>
  </p:cSld>
  <p:clrMapOvr>
    <a:masterClrMapping/>
  </p:clrMapOvr>
  <p:transition spd="med"/>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Text, 2 columns,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91A7-388D-D543-2C74-58FA1F3BC20C}"/>
              </a:ext>
            </a:extLst>
          </p:cNvPr>
          <p:cNvSpPr>
            <a:spLocks noGrp="1"/>
          </p:cNvSpPr>
          <p:nvPr>
            <p:ph type="title"/>
          </p:nvPr>
        </p:nvSpPr>
        <p:spPr>
          <a:xfrm>
            <a:off x="288000" y="192024"/>
            <a:ext cx="5522193" cy="2286794"/>
          </a:xfrm>
        </p:spPr>
        <p:txBody>
          <a:bodyPr rIns="457200"/>
          <a:lstStyle>
            <a:lvl1pPr>
              <a:lnSpc>
                <a:spcPct val="100000"/>
              </a:lnSpc>
              <a:defRPr>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CDE09569-73DF-2226-A7D7-ABBE84A47048}"/>
              </a:ext>
            </a:extLst>
          </p:cNvPr>
          <p:cNvSpPr>
            <a:spLocks noGrp="1"/>
          </p:cNvSpPr>
          <p:nvPr>
            <p:ph type="body" sz="quarter" idx="11"/>
          </p:nvPr>
        </p:nvSpPr>
        <p:spPr>
          <a:xfrm>
            <a:off x="6380919" y="288037"/>
            <a:ext cx="2476178" cy="5715794"/>
          </a:xfrm>
        </p:spPr>
        <p:txBody>
          <a:bodyPr/>
          <a:lstStyle>
            <a:lvl1pPr>
              <a:spcBef>
                <a:spcPts val="0"/>
              </a:spcBef>
              <a:defRPr sz="1399">
                <a:solidFill>
                  <a:schemeClr val="tx1"/>
                </a:solidFill>
              </a:defRPr>
            </a:lvl1pPr>
            <a:lvl2pPr marL="127949" indent="-127949">
              <a:spcBef>
                <a:spcPts val="0"/>
              </a:spcBef>
              <a:defRPr sz="1399">
                <a:solidFill>
                  <a:schemeClr val="tx1"/>
                </a:solidFill>
              </a:defRPr>
            </a:lvl2pPr>
            <a:lvl3pPr marL="255898" indent="-127949">
              <a:spcBef>
                <a:spcPts val="0"/>
              </a:spcBef>
              <a:defRPr sz="1399">
                <a:solidFill>
                  <a:schemeClr val="tx1"/>
                </a:solidFill>
              </a:defRPr>
            </a:lvl3pPr>
            <a:lvl4pPr marL="383846" indent="-127949">
              <a:spcBef>
                <a:spcPts val="0"/>
              </a:spcBef>
              <a:defRPr sz="1399">
                <a:solidFill>
                  <a:schemeClr val="tx1"/>
                </a:solidFill>
              </a:defRPr>
            </a:lvl4pPr>
            <a:lvl5pPr>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4">
            <a:extLst>
              <a:ext uri="{FF2B5EF4-FFF2-40B4-BE49-F238E27FC236}">
                <a16:creationId xmlns:a16="http://schemas.microsoft.com/office/drawing/2014/main" id="{9B0D0BB0-9896-0353-D972-26B687C3D8DD}"/>
              </a:ext>
            </a:extLst>
          </p:cNvPr>
          <p:cNvSpPr>
            <a:spLocks noGrp="1"/>
          </p:cNvSpPr>
          <p:nvPr>
            <p:ph type="body" sz="quarter" idx="12"/>
          </p:nvPr>
        </p:nvSpPr>
        <p:spPr>
          <a:xfrm>
            <a:off x="9428523" y="288037"/>
            <a:ext cx="2476178" cy="5715794"/>
          </a:xfrm>
        </p:spPr>
        <p:txBody>
          <a:bodyPr/>
          <a:lstStyle>
            <a:lvl1pPr>
              <a:spcBef>
                <a:spcPts val="0"/>
              </a:spcBef>
              <a:defRPr sz="1399">
                <a:solidFill>
                  <a:schemeClr val="tx1"/>
                </a:solidFill>
              </a:defRPr>
            </a:lvl1pPr>
            <a:lvl2pPr marL="127949" indent="-127949">
              <a:spcBef>
                <a:spcPts val="0"/>
              </a:spcBef>
              <a:defRPr sz="1399">
                <a:solidFill>
                  <a:schemeClr val="tx1"/>
                </a:solidFill>
              </a:defRPr>
            </a:lvl2pPr>
            <a:lvl3pPr marL="255898" indent="-127949">
              <a:spcBef>
                <a:spcPts val="0"/>
              </a:spcBef>
              <a:defRPr sz="1399">
                <a:solidFill>
                  <a:schemeClr val="tx1"/>
                </a:solidFill>
              </a:defRPr>
            </a:lvl3pPr>
            <a:lvl4pPr marL="383846" indent="-127949">
              <a:spcBef>
                <a:spcPts val="0"/>
              </a:spcBef>
              <a:defRPr sz="1399">
                <a:solidFill>
                  <a:schemeClr val="tx1"/>
                </a:solidFill>
              </a:defRPr>
            </a:lvl4pPr>
            <a:lvl5pPr>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5AA54578-ECD5-347E-35A9-C3F93EB8CDFE}"/>
              </a:ext>
            </a:extLst>
          </p:cNvPr>
          <p:cNvSpPr>
            <a:spLocks noGrp="1"/>
          </p:cNvSpPr>
          <p:nvPr>
            <p:ph type="ftr" sz="quarter" idx="13"/>
          </p:nvPr>
        </p:nvSpPr>
        <p:spPr/>
        <p:txBody>
          <a:bodyPr/>
          <a:lstStyle/>
          <a:p>
            <a:r>
              <a:rPr lang="en-US" dirty="0"/>
              <a:t>IBM Storage</a:t>
            </a:r>
          </a:p>
        </p:txBody>
      </p:sp>
      <p:sp>
        <p:nvSpPr>
          <p:cNvPr id="7" name="Slide Number">
            <a:extLst>
              <a:ext uri="{FF2B5EF4-FFF2-40B4-BE49-F238E27FC236}">
                <a16:creationId xmlns:a16="http://schemas.microsoft.com/office/drawing/2014/main" id="{C7A51FE3-0F54-1487-47B4-164B5B802CA1}"/>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3593819468"/>
      </p:ext>
    </p:extLst>
  </p:cSld>
  <p:clrMapOvr>
    <a:masterClrMapping/>
  </p:clrMapOvr>
  <p:transition spd="med"/>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Text, 2 columns,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91A7-388D-D543-2C74-58FA1F3BC20C}"/>
              </a:ext>
            </a:extLst>
          </p:cNvPr>
          <p:cNvSpPr>
            <a:spLocks noGrp="1"/>
          </p:cNvSpPr>
          <p:nvPr>
            <p:ph type="title"/>
          </p:nvPr>
        </p:nvSpPr>
        <p:spPr>
          <a:xfrm>
            <a:off x="287999" y="288037"/>
            <a:ext cx="2476178" cy="2286794"/>
          </a:xfrm>
        </p:spPr>
        <p:txBody>
          <a:bodyPr/>
          <a:lstStyle>
            <a:lvl1pPr>
              <a:lnSpc>
                <a:spcPct val="100000"/>
              </a:lnSpc>
              <a:defRPr sz="1799">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CDE09569-73DF-2226-A7D7-ABBE84A47048}"/>
              </a:ext>
            </a:extLst>
          </p:cNvPr>
          <p:cNvSpPr>
            <a:spLocks noGrp="1"/>
          </p:cNvSpPr>
          <p:nvPr>
            <p:ph type="body" sz="quarter" idx="11"/>
          </p:nvPr>
        </p:nvSpPr>
        <p:spPr>
          <a:xfrm>
            <a:off x="6380919" y="284957"/>
            <a:ext cx="2476178" cy="5715794"/>
          </a:xfrm>
        </p:spPr>
        <p:txBody>
          <a:bodyPr/>
          <a:lstStyle>
            <a:lvl1pPr>
              <a:spcBef>
                <a:spcPts val="0"/>
              </a:spcBef>
              <a:defRPr sz="1399">
                <a:solidFill>
                  <a:schemeClr val="tx1"/>
                </a:solidFill>
              </a:defRPr>
            </a:lvl1pPr>
            <a:lvl2pPr marL="127949" indent="-127949">
              <a:spcBef>
                <a:spcPts val="0"/>
              </a:spcBef>
              <a:defRPr sz="1399">
                <a:solidFill>
                  <a:schemeClr val="tx1"/>
                </a:solidFill>
              </a:defRPr>
            </a:lvl2pPr>
            <a:lvl3pPr marL="255898" indent="-127949">
              <a:spcBef>
                <a:spcPts val="0"/>
              </a:spcBef>
              <a:defRPr sz="1399">
                <a:solidFill>
                  <a:schemeClr val="tx1"/>
                </a:solidFill>
              </a:defRPr>
            </a:lvl3pPr>
            <a:lvl4pPr marL="383846" indent="-127949">
              <a:spcBef>
                <a:spcPts val="0"/>
              </a:spcBef>
              <a:defRPr sz="1399">
                <a:solidFill>
                  <a:schemeClr val="tx1"/>
                </a:solidFill>
              </a:defRPr>
            </a:lvl4pPr>
            <a:lvl5pPr>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4">
            <a:extLst>
              <a:ext uri="{FF2B5EF4-FFF2-40B4-BE49-F238E27FC236}">
                <a16:creationId xmlns:a16="http://schemas.microsoft.com/office/drawing/2014/main" id="{9B0D0BB0-9896-0353-D972-26B687C3D8DD}"/>
              </a:ext>
            </a:extLst>
          </p:cNvPr>
          <p:cNvSpPr>
            <a:spLocks noGrp="1"/>
          </p:cNvSpPr>
          <p:nvPr>
            <p:ph type="body" sz="quarter" idx="12"/>
          </p:nvPr>
        </p:nvSpPr>
        <p:spPr>
          <a:xfrm>
            <a:off x="9428523" y="284957"/>
            <a:ext cx="2476178" cy="5715794"/>
          </a:xfrm>
        </p:spPr>
        <p:txBody>
          <a:bodyPr/>
          <a:lstStyle>
            <a:lvl1pPr>
              <a:spcBef>
                <a:spcPts val="0"/>
              </a:spcBef>
              <a:defRPr sz="1399">
                <a:solidFill>
                  <a:schemeClr val="tx1"/>
                </a:solidFill>
              </a:defRPr>
            </a:lvl1pPr>
            <a:lvl2pPr marL="127949" indent="-127949">
              <a:spcBef>
                <a:spcPts val="0"/>
              </a:spcBef>
              <a:defRPr sz="1399">
                <a:solidFill>
                  <a:schemeClr val="tx1"/>
                </a:solidFill>
              </a:defRPr>
            </a:lvl2pPr>
            <a:lvl3pPr marL="255898" indent="-127949">
              <a:spcBef>
                <a:spcPts val="0"/>
              </a:spcBef>
              <a:defRPr sz="1399">
                <a:solidFill>
                  <a:schemeClr val="tx1"/>
                </a:solidFill>
              </a:defRPr>
            </a:lvl3pPr>
            <a:lvl4pPr marL="383846" indent="-127949">
              <a:spcBef>
                <a:spcPts val="0"/>
              </a:spcBef>
              <a:defRPr sz="1399">
                <a:solidFill>
                  <a:schemeClr val="tx1"/>
                </a:solidFill>
              </a:defRPr>
            </a:lvl4pPr>
            <a:lvl5pPr>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5AA54578-ECD5-347E-35A9-C3F93EB8CDFE}"/>
              </a:ext>
            </a:extLst>
          </p:cNvPr>
          <p:cNvSpPr>
            <a:spLocks noGrp="1"/>
          </p:cNvSpPr>
          <p:nvPr>
            <p:ph type="ftr" sz="quarter" idx="13"/>
          </p:nvPr>
        </p:nvSpPr>
        <p:spPr/>
        <p:txBody>
          <a:bodyPr/>
          <a:lstStyle/>
          <a:p>
            <a:r>
              <a:rPr lang="en-US" dirty="0"/>
              <a:t>IBM Storage</a:t>
            </a:r>
          </a:p>
        </p:txBody>
      </p:sp>
      <p:sp>
        <p:nvSpPr>
          <p:cNvPr id="7" name="Slide Number">
            <a:extLst>
              <a:ext uri="{FF2B5EF4-FFF2-40B4-BE49-F238E27FC236}">
                <a16:creationId xmlns:a16="http://schemas.microsoft.com/office/drawing/2014/main" id="{745FF4F8-7F82-E9C2-8046-C791019E1694}"/>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2885675611"/>
      </p:ext>
    </p:extLst>
  </p:cSld>
  <p:clrMapOvr>
    <a:masterClrMapping/>
  </p:clrMapOvr>
  <p:transition spd="med"/>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Text, 2 columns, dividers,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75BA-E283-08AE-B230-A89A2245C127}"/>
              </a:ext>
            </a:extLst>
          </p:cNvPr>
          <p:cNvSpPr>
            <a:spLocks noGrp="1"/>
          </p:cNvSpPr>
          <p:nvPr>
            <p:ph type="title"/>
          </p:nvPr>
        </p:nvSpPr>
        <p:spPr>
          <a:xfrm>
            <a:off x="288000" y="192024"/>
            <a:ext cx="5519020" cy="2286794"/>
          </a:xfrm>
        </p:spPr>
        <p:txBody>
          <a:bodyPr rIns="457200"/>
          <a:lstStyle>
            <a:lvl1pPr>
              <a:lnSpc>
                <a:spcPct val="100000"/>
              </a:lnSpc>
              <a:defRPr>
                <a:solidFill>
                  <a:schemeClr val="tx2"/>
                </a:solidFill>
              </a:defRPr>
            </a:lvl1pPr>
          </a:lstStyle>
          <a:p>
            <a:r>
              <a:rPr lang="en-GB"/>
              <a:t>Click to edit Master title style</a:t>
            </a:r>
            <a:endParaRPr lang="en-US" dirty="0"/>
          </a:p>
        </p:txBody>
      </p:sp>
      <p:sp>
        <p:nvSpPr>
          <p:cNvPr id="4" name="Text Placeholder 9">
            <a:extLst>
              <a:ext uri="{FF2B5EF4-FFF2-40B4-BE49-F238E27FC236}">
                <a16:creationId xmlns:a16="http://schemas.microsoft.com/office/drawing/2014/main" id="{8AF10F27-0178-9C93-8741-F0241501B4B0}"/>
              </a:ext>
            </a:extLst>
          </p:cNvPr>
          <p:cNvSpPr>
            <a:spLocks noGrp="1"/>
          </p:cNvSpPr>
          <p:nvPr>
            <p:ph type="body" sz="quarter" idx="16"/>
          </p:nvPr>
        </p:nvSpPr>
        <p:spPr>
          <a:xfrm>
            <a:off x="6380919" y="288037"/>
            <a:ext cx="2476178" cy="762794"/>
          </a:xfrm>
        </p:spPr>
        <p:txBody>
          <a:bodyPr/>
          <a:lstStyle>
            <a:lvl1pPr>
              <a:lnSpc>
                <a:spcPct val="110000"/>
              </a:lnSpc>
              <a:spcBef>
                <a:spcPts val="0"/>
              </a:spcBef>
              <a:defRPr sz="1399">
                <a:solidFill>
                  <a:schemeClr val="tx1"/>
                </a:solidFill>
              </a:defRPr>
            </a:lvl1pPr>
            <a:lvl2pPr marL="127949" indent="-127949">
              <a:lnSpc>
                <a:spcPct val="110000"/>
              </a:lnSpc>
              <a:spcBef>
                <a:spcPts val="0"/>
              </a:spcBef>
              <a:defRPr sz="1399">
                <a:solidFill>
                  <a:schemeClr val="tx1"/>
                </a:solidFill>
              </a:defRPr>
            </a:lvl2pPr>
            <a:lvl3pPr marL="255898" indent="-127949">
              <a:lnSpc>
                <a:spcPct val="110000"/>
              </a:lnSpc>
              <a:spcBef>
                <a:spcPts val="0"/>
              </a:spcBef>
              <a:defRPr sz="1399">
                <a:solidFill>
                  <a:schemeClr val="tx1"/>
                </a:solidFill>
              </a:defRPr>
            </a:lvl3pPr>
            <a:lvl4pPr marL="383846" indent="-127949">
              <a:lnSpc>
                <a:spcPct val="110000"/>
              </a:lnSpc>
              <a:spcBef>
                <a:spcPts val="0"/>
              </a:spcBef>
              <a:defRPr sz="1399">
                <a:solidFill>
                  <a:schemeClr val="tx1"/>
                </a:solidFill>
              </a:defRPr>
            </a:lvl4pPr>
            <a:lvl5pPr>
              <a:lnSpc>
                <a:spcPct val="110000"/>
              </a:lnSpc>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17CD3DC6-7946-2D82-C3E4-10BC579C88DE}"/>
              </a:ext>
            </a:extLst>
          </p:cNvPr>
          <p:cNvSpPr>
            <a:spLocks noGrp="1"/>
          </p:cNvSpPr>
          <p:nvPr>
            <p:ph type="body" sz="quarter" idx="17"/>
          </p:nvPr>
        </p:nvSpPr>
        <p:spPr>
          <a:xfrm>
            <a:off x="9428523" y="288037"/>
            <a:ext cx="2479352" cy="762794"/>
          </a:xfrm>
        </p:spPr>
        <p:txBody>
          <a:bodyPr/>
          <a:lstStyle>
            <a:lvl1pPr>
              <a:lnSpc>
                <a:spcPct val="110000"/>
              </a:lnSpc>
              <a:spcBef>
                <a:spcPts val="0"/>
              </a:spcBef>
              <a:defRPr sz="1399">
                <a:solidFill>
                  <a:schemeClr val="tx1"/>
                </a:solidFill>
              </a:defRPr>
            </a:lvl1pPr>
            <a:lvl2pPr marL="127949" indent="-127949">
              <a:lnSpc>
                <a:spcPct val="110000"/>
              </a:lnSpc>
              <a:spcBef>
                <a:spcPts val="0"/>
              </a:spcBef>
              <a:defRPr sz="1399">
                <a:solidFill>
                  <a:schemeClr val="tx1"/>
                </a:solidFill>
              </a:defRPr>
            </a:lvl2pPr>
            <a:lvl3pPr marL="255898" indent="-127949">
              <a:lnSpc>
                <a:spcPct val="110000"/>
              </a:lnSpc>
              <a:spcBef>
                <a:spcPts val="0"/>
              </a:spcBef>
              <a:defRPr sz="1399">
                <a:solidFill>
                  <a:schemeClr val="tx1"/>
                </a:solidFill>
              </a:defRPr>
            </a:lvl3pPr>
            <a:lvl4pPr marL="383846" indent="-127949">
              <a:lnSpc>
                <a:spcPct val="110000"/>
              </a:lnSpc>
              <a:spcBef>
                <a:spcPts val="0"/>
              </a:spcBef>
              <a:defRPr sz="1399">
                <a:solidFill>
                  <a:schemeClr val="tx1"/>
                </a:solidFill>
              </a:defRPr>
            </a:lvl4pPr>
            <a:lvl5pPr>
              <a:lnSpc>
                <a:spcPct val="110000"/>
              </a:lnSpc>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5898D950-EA52-ABF9-D15D-C6C8FE946495}"/>
              </a:ext>
            </a:extLst>
          </p:cNvPr>
          <p:cNvSpPr>
            <a:spLocks noGrp="1"/>
          </p:cNvSpPr>
          <p:nvPr>
            <p:ph type="body" sz="quarter" idx="18"/>
          </p:nvPr>
        </p:nvSpPr>
        <p:spPr>
          <a:xfrm>
            <a:off x="6380919" y="1714500"/>
            <a:ext cx="2476178" cy="4286250"/>
          </a:xfrm>
        </p:spPr>
        <p:txBody>
          <a:bodyPr/>
          <a:lstStyle>
            <a:lvl1pPr>
              <a:lnSpc>
                <a:spcPct val="110000"/>
              </a:lnSpc>
              <a:spcBef>
                <a:spcPts val="0"/>
              </a:spcBef>
              <a:defRPr sz="999" b="0" i="0">
                <a:solidFill>
                  <a:schemeClr val="tx1"/>
                </a:solidFill>
                <a:latin typeface="IBM Plex Sans" panose="020B0503050203000203" pitchFamily="34" charset="0"/>
              </a:defRPr>
            </a:lvl1pPr>
            <a:lvl2pPr marL="91392" indent="-91392">
              <a:lnSpc>
                <a:spcPct val="110000"/>
              </a:lnSpc>
              <a:spcBef>
                <a:spcPts val="0"/>
              </a:spcBef>
              <a:defRPr sz="999" b="0" i="0">
                <a:solidFill>
                  <a:schemeClr val="tx1"/>
                </a:solidFill>
                <a:latin typeface="IBM Plex Sans" panose="020B0503050203000203" pitchFamily="34" charset="0"/>
              </a:defRPr>
            </a:lvl2pPr>
            <a:lvl3pPr marL="182784" indent="-91392">
              <a:lnSpc>
                <a:spcPct val="110000"/>
              </a:lnSpc>
              <a:spcBef>
                <a:spcPts val="0"/>
              </a:spcBef>
              <a:defRPr sz="999" b="0" i="0">
                <a:solidFill>
                  <a:schemeClr val="tx1"/>
                </a:solidFill>
                <a:latin typeface="IBM Plex Sans" panose="020B0503050203000203" pitchFamily="34" charset="0"/>
              </a:defRPr>
            </a:lvl3pPr>
            <a:lvl4pPr marL="274176" indent="-91392">
              <a:lnSpc>
                <a:spcPct val="110000"/>
              </a:lnSpc>
              <a:spcBef>
                <a:spcPts val="0"/>
              </a:spcBef>
              <a:defRPr sz="999" b="0" i="0">
                <a:solidFill>
                  <a:schemeClr val="tx1"/>
                </a:solidFill>
                <a:latin typeface="IBM Plex Sans" panose="020B0503050203000203" pitchFamily="34" charset="0"/>
              </a:defRPr>
            </a:lvl4pPr>
            <a:lvl5pPr>
              <a:lnSpc>
                <a:spcPct val="110000"/>
              </a:lnSpc>
              <a:spcBef>
                <a:spcPts val="0"/>
              </a:spcBef>
              <a:defRPr sz="999"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8">
            <a:extLst>
              <a:ext uri="{FF2B5EF4-FFF2-40B4-BE49-F238E27FC236}">
                <a16:creationId xmlns:a16="http://schemas.microsoft.com/office/drawing/2014/main" id="{A501ADC5-5846-FF23-F5DB-93E8D05863E8}"/>
              </a:ext>
            </a:extLst>
          </p:cNvPr>
          <p:cNvSpPr>
            <a:spLocks noGrp="1"/>
          </p:cNvSpPr>
          <p:nvPr>
            <p:ph type="body" sz="quarter" idx="19"/>
          </p:nvPr>
        </p:nvSpPr>
        <p:spPr>
          <a:xfrm>
            <a:off x="9430110" y="1714500"/>
            <a:ext cx="2476178" cy="4286250"/>
          </a:xfrm>
        </p:spPr>
        <p:txBody>
          <a:bodyPr/>
          <a:lstStyle>
            <a:lvl1pPr>
              <a:lnSpc>
                <a:spcPct val="110000"/>
              </a:lnSpc>
              <a:spcBef>
                <a:spcPts val="0"/>
              </a:spcBef>
              <a:defRPr sz="999" b="0" i="0">
                <a:solidFill>
                  <a:schemeClr val="tx1"/>
                </a:solidFill>
                <a:latin typeface="IBM Plex Sans" panose="020B0503050203000203" pitchFamily="34" charset="0"/>
              </a:defRPr>
            </a:lvl1pPr>
            <a:lvl2pPr marL="91392" indent="-91392">
              <a:lnSpc>
                <a:spcPct val="110000"/>
              </a:lnSpc>
              <a:spcBef>
                <a:spcPts val="0"/>
              </a:spcBef>
              <a:defRPr sz="999" b="0" i="0">
                <a:solidFill>
                  <a:schemeClr val="tx1"/>
                </a:solidFill>
                <a:latin typeface="IBM Plex Sans" panose="020B0503050203000203" pitchFamily="34" charset="0"/>
              </a:defRPr>
            </a:lvl2pPr>
            <a:lvl3pPr marL="182784" indent="-91392">
              <a:lnSpc>
                <a:spcPct val="110000"/>
              </a:lnSpc>
              <a:spcBef>
                <a:spcPts val="0"/>
              </a:spcBef>
              <a:defRPr sz="999" b="0" i="0">
                <a:solidFill>
                  <a:schemeClr val="tx1"/>
                </a:solidFill>
                <a:latin typeface="IBM Plex Sans" panose="020B0503050203000203" pitchFamily="34" charset="0"/>
              </a:defRPr>
            </a:lvl3pPr>
            <a:lvl4pPr marL="274176" indent="-91392">
              <a:lnSpc>
                <a:spcPct val="110000"/>
              </a:lnSpc>
              <a:spcBef>
                <a:spcPts val="0"/>
              </a:spcBef>
              <a:defRPr sz="999" b="0" i="0">
                <a:solidFill>
                  <a:schemeClr val="tx1"/>
                </a:solidFill>
                <a:latin typeface="IBM Plex Sans" panose="020B0503050203000203" pitchFamily="34" charset="0"/>
              </a:defRPr>
            </a:lvl4pPr>
            <a:lvl5pPr>
              <a:lnSpc>
                <a:spcPct val="110000"/>
              </a:lnSpc>
              <a:spcBef>
                <a:spcPts val="0"/>
              </a:spcBef>
              <a:defRPr sz="999"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Footer Placeholder 5">
            <a:extLst>
              <a:ext uri="{FF2B5EF4-FFF2-40B4-BE49-F238E27FC236}">
                <a16:creationId xmlns:a16="http://schemas.microsoft.com/office/drawing/2014/main" id="{A3AE734E-170F-6CE2-C852-A644ACB8F409}"/>
              </a:ext>
            </a:extLst>
          </p:cNvPr>
          <p:cNvSpPr>
            <a:spLocks noGrp="1"/>
          </p:cNvSpPr>
          <p:nvPr>
            <p:ph type="ftr" sz="quarter" idx="20"/>
          </p:nvPr>
        </p:nvSpPr>
        <p:spPr/>
        <p:txBody>
          <a:bodyPr/>
          <a:lstStyle/>
          <a:p>
            <a:r>
              <a:rPr lang="en-US" dirty="0"/>
              <a:t>IBM Storage</a:t>
            </a:r>
          </a:p>
        </p:txBody>
      </p:sp>
      <p:sp>
        <p:nvSpPr>
          <p:cNvPr id="7" name="Slide Number">
            <a:extLst>
              <a:ext uri="{FF2B5EF4-FFF2-40B4-BE49-F238E27FC236}">
                <a16:creationId xmlns:a16="http://schemas.microsoft.com/office/drawing/2014/main" id="{9BFC0CA6-CE6F-D94C-2967-FBF2240020C4}"/>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3005639645"/>
      </p:ext>
    </p:extLst>
  </p:cSld>
  <p:clrMapOvr>
    <a:masterClrMapping/>
  </p:clrMapOvr>
  <p:transition spd="med"/>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Text, 2 columns, dividers,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75BA-E283-08AE-B230-A89A2245C127}"/>
              </a:ext>
            </a:extLst>
          </p:cNvPr>
          <p:cNvSpPr>
            <a:spLocks noGrp="1"/>
          </p:cNvSpPr>
          <p:nvPr>
            <p:ph type="title"/>
          </p:nvPr>
        </p:nvSpPr>
        <p:spPr>
          <a:xfrm>
            <a:off x="287999" y="288037"/>
            <a:ext cx="2474591" cy="2286794"/>
          </a:xfrm>
        </p:spPr>
        <p:txBody>
          <a:bodyPr rIns="0"/>
          <a:lstStyle>
            <a:lvl1pPr>
              <a:lnSpc>
                <a:spcPct val="100000"/>
              </a:lnSpc>
              <a:defRPr sz="1399">
                <a:solidFill>
                  <a:schemeClr val="tx2"/>
                </a:solidFill>
              </a:defRPr>
            </a:lvl1pPr>
          </a:lstStyle>
          <a:p>
            <a:r>
              <a:rPr lang="en-GB"/>
              <a:t>Click to edit Master title style</a:t>
            </a:r>
            <a:endParaRPr lang="en-US" dirty="0"/>
          </a:p>
        </p:txBody>
      </p:sp>
      <p:sp>
        <p:nvSpPr>
          <p:cNvPr id="4" name="Text Placeholder 9">
            <a:extLst>
              <a:ext uri="{FF2B5EF4-FFF2-40B4-BE49-F238E27FC236}">
                <a16:creationId xmlns:a16="http://schemas.microsoft.com/office/drawing/2014/main" id="{8AF10F27-0178-9C93-8741-F0241501B4B0}"/>
              </a:ext>
            </a:extLst>
          </p:cNvPr>
          <p:cNvSpPr>
            <a:spLocks noGrp="1"/>
          </p:cNvSpPr>
          <p:nvPr>
            <p:ph type="body" sz="quarter" idx="16"/>
          </p:nvPr>
        </p:nvSpPr>
        <p:spPr>
          <a:xfrm>
            <a:off x="6380919" y="288037"/>
            <a:ext cx="2476178" cy="762794"/>
          </a:xfrm>
        </p:spPr>
        <p:txBody>
          <a:bodyPr/>
          <a:lstStyle>
            <a:lvl1pPr>
              <a:lnSpc>
                <a:spcPct val="110000"/>
              </a:lnSpc>
              <a:spcBef>
                <a:spcPts val="0"/>
              </a:spcBef>
              <a:defRPr sz="1399">
                <a:solidFill>
                  <a:schemeClr val="tx1"/>
                </a:solidFill>
              </a:defRPr>
            </a:lvl1pPr>
            <a:lvl2pPr marL="127949" indent="-127949">
              <a:lnSpc>
                <a:spcPct val="110000"/>
              </a:lnSpc>
              <a:spcBef>
                <a:spcPts val="0"/>
              </a:spcBef>
              <a:defRPr sz="1399">
                <a:solidFill>
                  <a:schemeClr val="tx1"/>
                </a:solidFill>
              </a:defRPr>
            </a:lvl2pPr>
            <a:lvl3pPr marL="255898" indent="-127949">
              <a:lnSpc>
                <a:spcPct val="110000"/>
              </a:lnSpc>
              <a:spcBef>
                <a:spcPts val="0"/>
              </a:spcBef>
              <a:defRPr sz="1399">
                <a:solidFill>
                  <a:schemeClr val="tx1"/>
                </a:solidFill>
              </a:defRPr>
            </a:lvl3pPr>
            <a:lvl4pPr marL="383846" indent="-127949">
              <a:lnSpc>
                <a:spcPct val="110000"/>
              </a:lnSpc>
              <a:spcBef>
                <a:spcPts val="0"/>
              </a:spcBef>
              <a:defRPr sz="1399">
                <a:solidFill>
                  <a:schemeClr val="tx1"/>
                </a:solidFill>
              </a:defRPr>
            </a:lvl4pPr>
            <a:lvl5pPr>
              <a:lnSpc>
                <a:spcPct val="110000"/>
              </a:lnSpc>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17CD3DC6-7946-2D82-C3E4-10BC579C88DE}"/>
              </a:ext>
            </a:extLst>
          </p:cNvPr>
          <p:cNvSpPr>
            <a:spLocks noGrp="1"/>
          </p:cNvSpPr>
          <p:nvPr>
            <p:ph type="body" sz="quarter" idx="17"/>
          </p:nvPr>
        </p:nvSpPr>
        <p:spPr>
          <a:xfrm>
            <a:off x="9428523" y="288037"/>
            <a:ext cx="2479352" cy="762794"/>
          </a:xfrm>
        </p:spPr>
        <p:txBody>
          <a:bodyPr/>
          <a:lstStyle>
            <a:lvl1pPr>
              <a:lnSpc>
                <a:spcPct val="110000"/>
              </a:lnSpc>
              <a:spcBef>
                <a:spcPts val="0"/>
              </a:spcBef>
              <a:defRPr sz="1399">
                <a:solidFill>
                  <a:schemeClr val="tx1"/>
                </a:solidFill>
              </a:defRPr>
            </a:lvl1pPr>
            <a:lvl2pPr marL="127949" indent="-127949">
              <a:lnSpc>
                <a:spcPct val="110000"/>
              </a:lnSpc>
              <a:spcBef>
                <a:spcPts val="0"/>
              </a:spcBef>
              <a:defRPr sz="1399">
                <a:solidFill>
                  <a:schemeClr val="tx1"/>
                </a:solidFill>
              </a:defRPr>
            </a:lvl2pPr>
            <a:lvl3pPr marL="255898" indent="-127949">
              <a:lnSpc>
                <a:spcPct val="110000"/>
              </a:lnSpc>
              <a:spcBef>
                <a:spcPts val="0"/>
              </a:spcBef>
              <a:defRPr sz="1399">
                <a:solidFill>
                  <a:schemeClr val="tx1"/>
                </a:solidFill>
              </a:defRPr>
            </a:lvl3pPr>
            <a:lvl4pPr marL="383846" indent="-127949">
              <a:lnSpc>
                <a:spcPct val="110000"/>
              </a:lnSpc>
              <a:spcBef>
                <a:spcPts val="0"/>
              </a:spcBef>
              <a:defRPr sz="1399">
                <a:solidFill>
                  <a:schemeClr val="tx1"/>
                </a:solidFill>
              </a:defRPr>
            </a:lvl4pPr>
            <a:lvl5pPr>
              <a:lnSpc>
                <a:spcPct val="110000"/>
              </a:lnSpc>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5898D950-EA52-ABF9-D15D-C6C8FE946495}"/>
              </a:ext>
            </a:extLst>
          </p:cNvPr>
          <p:cNvSpPr>
            <a:spLocks noGrp="1"/>
          </p:cNvSpPr>
          <p:nvPr>
            <p:ph type="body" sz="quarter" idx="18"/>
          </p:nvPr>
        </p:nvSpPr>
        <p:spPr>
          <a:xfrm>
            <a:off x="6380919" y="1714500"/>
            <a:ext cx="2476178" cy="4286250"/>
          </a:xfrm>
        </p:spPr>
        <p:txBody>
          <a:bodyPr/>
          <a:lstStyle>
            <a:lvl1pPr>
              <a:lnSpc>
                <a:spcPct val="110000"/>
              </a:lnSpc>
              <a:spcBef>
                <a:spcPts val="0"/>
              </a:spcBef>
              <a:defRPr sz="999" b="0" i="0">
                <a:solidFill>
                  <a:schemeClr val="tx1"/>
                </a:solidFill>
                <a:latin typeface="IBM Plex Sans" panose="020B0503050203000203" pitchFamily="34" charset="0"/>
              </a:defRPr>
            </a:lvl1pPr>
            <a:lvl2pPr marL="91392" indent="-91392">
              <a:lnSpc>
                <a:spcPct val="110000"/>
              </a:lnSpc>
              <a:spcBef>
                <a:spcPts val="0"/>
              </a:spcBef>
              <a:defRPr sz="999" b="0" i="0">
                <a:solidFill>
                  <a:schemeClr val="tx1"/>
                </a:solidFill>
                <a:latin typeface="IBM Plex Sans" panose="020B0503050203000203" pitchFamily="34" charset="0"/>
              </a:defRPr>
            </a:lvl2pPr>
            <a:lvl3pPr marL="182784" indent="-91392">
              <a:lnSpc>
                <a:spcPct val="110000"/>
              </a:lnSpc>
              <a:spcBef>
                <a:spcPts val="0"/>
              </a:spcBef>
              <a:defRPr sz="999" b="0" i="0">
                <a:solidFill>
                  <a:schemeClr val="tx1"/>
                </a:solidFill>
                <a:latin typeface="IBM Plex Sans" panose="020B0503050203000203" pitchFamily="34" charset="0"/>
              </a:defRPr>
            </a:lvl3pPr>
            <a:lvl4pPr marL="274176" indent="-91392">
              <a:lnSpc>
                <a:spcPct val="110000"/>
              </a:lnSpc>
              <a:spcBef>
                <a:spcPts val="0"/>
              </a:spcBef>
              <a:defRPr sz="999" b="0" i="0">
                <a:solidFill>
                  <a:schemeClr val="tx1"/>
                </a:solidFill>
                <a:latin typeface="IBM Plex Sans" panose="020B0503050203000203" pitchFamily="34" charset="0"/>
              </a:defRPr>
            </a:lvl4pPr>
            <a:lvl5pPr>
              <a:lnSpc>
                <a:spcPct val="110000"/>
              </a:lnSpc>
              <a:spcBef>
                <a:spcPts val="0"/>
              </a:spcBef>
              <a:defRPr sz="999"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8">
            <a:extLst>
              <a:ext uri="{FF2B5EF4-FFF2-40B4-BE49-F238E27FC236}">
                <a16:creationId xmlns:a16="http://schemas.microsoft.com/office/drawing/2014/main" id="{A501ADC5-5846-FF23-F5DB-93E8D05863E8}"/>
              </a:ext>
            </a:extLst>
          </p:cNvPr>
          <p:cNvSpPr>
            <a:spLocks noGrp="1"/>
          </p:cNvSpPr>
          <p:nvPr>
            <p:ph type="body" sz="quarter" idx="19"/>
          </p:nvPr>
        </p:nvSpPr>
        <p:spPr>
          <a:xfrm>
            <a:off x="9431698" y="1714500"/>
            <a:ext cx="2476178" cy="4286250"/>
          </a:xfrm>
        </p:spPr>
        <p:txBody>
          <a:bodyPr/>
          <a:lstStyle>
            <a:lvl1pPr>
              <a:lnSpc>
                <a:spcPct val="110000"/>
              </a:lnSpc>
              <a:spcBef>
                <a:spcPts val="0"/>
              </a:spcBef>
              <a:defRPr sz="999" b="0" i="0">
                <a:solidFill>
                  <a:schemeClr val="tx1"/>
                </a:solidFill>
                <a:latin typeface="IBM Plex Sans" panose="020B0503050203000203" pitchFamily="34" charset="0"/>
              </a:defRPr>
            </a:lvl1pPr>
            <a:lvl2pPr marL="91392" indent="-91392">
              <a:lnSpc>
                <a:spcPct val="110000"/>
              </a:lnSpc>
              <a:spcBef>
                <a:spcPts val="0"/>
              </a:spcBef>
              <a:defRPr sz="999" b="0" i="0">
                <a:solidFill>
                  <a:schemeClr val="tx1"/>
                </a:solidFill>
                <a:latin typeface="IBM Plex Sans" panose="020B0503050203000203" pitchFamily="34" charset="0"/>
              </a:defRPr>
            </a:lvl2pPr>
            <a:lvl3pPr marL="182784" indent="-91392">
              <a:lnSpc>
                <a:spcPct val="110000"/>
              </a:lnSpc>
              <a:spcBef>
                <a:spcPts val="0"/>
              </a:spcBef>
              <a:defRPr sz="999" b="0" i="0">
                <a:solidFill>
                  <a:schemeClr val="tx1"/>
                </a:solidFill>
                <a:latin typeface="IBM Plex Sans" panose="020B0503050203000203" pitchFamily="34" charset="0"/>
              </a:defRPr>
            </a:lvl3pPr>
            <a:lvl4pPr marL="274176" indent="-91392">
              <a:lnSpc>
                <a:spcPct val="110000"/>
              </a:lnSpc>
              <a:spcBef>
                <a:spcPts val="0"/>
              </a:spcBef>
              <a:defRPr sz="999" b="0" i="0">
                <a:solidFill>
                  <a:schemeClr val="tx1"/>
                </a:solidFill>
                <a:latin typeface="IBM Plex Sans" panose="020B0503050203000203" pitchFamily="34" charset="0"/>
              </a:defRPr>
            </a:lvl4pPr>
            <a:lvl5pPr>
              <a:lnSpc>
                <a:spcPct val="110000"/>
              </a:lnSpc>
              <a:spcBef>
                <a:spcPts val="0"/>
              </a:spcBef>
              <a:defRPr sz="999"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Footer Placeholder 5">
            <a:extLst>
              <a:ext uri="{FF2B5EF4-FFF2-40B4-BE49-F238E27FC236}">
                <a16:creationId xmlns:a16="http://schemas.microsoft.com/office/drawing/2014/main" id="{A3AE734E-170F-6CE2-C852-A644ACB8F409}"/>
              </a:ext>
            </a:extLst>
          </p:cNvPr>
          <p:cNvSpPr>
            <a:spLocks noGrp="1"/>
          </p:cNvSpPr>
          <p:nvPr>
            <p:ph type="ftr" sz="quarter" idx="20"/>
          </p:nvPr>
        </p:nvSpPr>
        <p:spPr/>
        <p:txBody>
          <a:bodyPr/>
          <a:lstStyle/>
          <a:p>
            <a:r>
              <a:rPr lang="en-US" dirty="0"/>
              <a:t>IBM Storage</a:t>
            </a:r>
          </a:p>
        </p:txBody>
      </p:sp>
      <p:sp>
        <p:nvSpPr>
          <p:cNvPr id="7" name="Slide Number">
            <a:extLst>
              <a:ext uri="{FF2B5EF4-FFF2-40B4-BE49-F238E27FC236}">
                <a16:creationId xmlns:a16="http://schemas.microsoft.com/office/drawing/2014/main" id="{8CF1D655-1791-BEF3-D8AA-E589057E73AC}"/>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2281922502"/>
      </p:ext>
    </p:extLst>
  </p:cSld>
  <p:clrMapOvr>
    <a:masterClrMapping/>
  </p:clrMapOvr>
  <p:transition spd="med"/>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Text, 2 columns, dividers, pictogram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192025"/>
            <a:ext cx="2474591" cy="570707"/>
          </a:xfrm>
        </p:spPr>
        <p:txBody>
          <a:bodyPr/>
          <a:lstStyle>
            <a:lvl1pPr>
              <a:lnSpc>
                <a:spcPct val="100000"/>
              </a:lnSpc>
              <a:defRPr sz="3198">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714500"/>
            <a:ext cx="2475384" cy="4286250"/>
          </a:xfrm>
        </p:spPr>
        <p:txBody>
          <a:bodyPr/>
          <a:lstStyle>
            <a:lvl1pPr>
              <a:spcBef>
                <a:spcPts val="0"/>
              </a:spcBef>
              <a:defRPr sz="1399" b="0" i="0">
                <a:solidFill>
                  <a:schemeClr val="tx1"/>
                </a:solidFill>
                <a:latin typeface="IBM Plex Sans Light" panose="020B0403050203000203" pitchFamily="34" charset="0"/>
              </a:defRPr>
            </a:lvl1pPr>
            <a:lvl2pPr marL="127949" indent="-127949">
              <a:spcBef>
                <a:spcPts val="0"/>
              </a:spcBef>
              <a:defRPr sz="1399" b="0" i="0">
                <a:solidFill>
                  <a:schemeClr val="tx1"/>
                </a:solidFill>
                <a:latin typeface="IBM Plex Sans Light" panose="020B0403050203000203" pitchFamily="34" charset="0"/>
              </a:defRPr>
            </a:lvl2pPr>
            <a:lvl3pPr marL="255898" indent="-127949">
              <a:spcBef>
                <a:spcPts val="0"/>
              </a:spcBef>
              <a:defRPr sz="1399" b="0" i="0">
                <a:solidFill>
                  <a:schemeClr val="tx1"/>
                </a:solidFill>
                <a:latin typeface="IBM Plex Sans Light" panose="020B0403050203000203" pitchFamily="34" charset="0"/>
              </a:defRPr>
            </a:lvl3pPr>
            <a:lvl4pPr marL="383846" indent="-127949">
              <a:spcBef>
                <a:spcPts val="0"/>
              </a:spcBef>
              <a:defRPr sz="1399" b="0" i="0">
                <a:solidFill>
                  <a:schemeClr val="tx1"/>
                </a:solidFill>
                <a:latin typeface="IBM Plex Sans Light" panose="020B0403050203000203" pitchFamily="34" charset="0"/>
              </a:defRPr>
            </a:lvl4pPr>
            <a:lvl5pPr>
              <a:spcBef>
                <a:spcPts val="0"/>
              </a:spcBef>
              <a:defRPr sz="1399"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2988" y="1714500"/>
            <a:ext cx="2476178" cy="4286250"/>
          </a:xfrm>
        </p:spPr>
        <p:txBody>
          <a:bodyPr/>
          <a:lstStyle>
            <a:lvl1pPr>
              <a:spcBef>
                <a:spcPts val="0"/>
              </a:spcBef>
              <a:defRPr sz="999" b="0" i="0">
                <a:solidFill>
                  <a:schemeClr val="tx1"/>
                </a:solidFill>
                <a:latin typeface="IBM Plex Sans" panose="020B0503050203000203" pitchFamily="34" charset="0"/>
              </a:defRPr>
            </a:lvl1pPr>
            <a:lvl2pPr marL="91392" indent="-91392">
              <a:spcBef>
                <a:spcPts val="0"/>
              </a:spcBef>
              <a:defRPr sz="999" b="0" i="0">
                <a:solidFill>
                  <a:schemeClr val="tx1"/>
                </a:solidFill>
                <a:latin typeface="IBM Plex Sans" panose="020B0503050203000203" pitchFamily="34" charset="0"/>
              </a:defRPr>
            </a:lvl2pPr>
            <a:lvl3pPr marL="182784" indent="-91392">
              <a:spcBef>
                <a:spcPts val="0"/>
              </a:spcBef>
              <a:defRPr sz="999" b="0" i="0">
                <a:solidFill>
                  <a:schemeClr val="tx1"/>
                </a:solidFill>
                <a:latin typeface="IBM Plex Sans" panose="020B0503050203000203" pitchFamily="34" charset="0"/>
              </a:defRPr>
            </a:lvl3pPr>
            <a:lvl4pPr marL="274176" indent="-91392">
              <a:spcBef>
                <a:spcPts val="0"/>
              </a:spcBef>
              <a:defRPr sz="999" b="0" i="0">
                <a:solidFill>
                  <a:schemeClr val="tx1"/>
                </a:solidFill>
                <a:latin typeface="IBM Plex Sans" panose="020B0503050203000203" pitchFamily="34" charset="0"/>
              </a:defRPr>
            </a:lvl4pPr>
            <a:lvl5pPr>
              <a:spcBef>
                <a:spcPts val="0"/>
              </a:spcBef>
              <a:defRPr sz="999"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9430591" y="1714500"/>
            <a:ext cx="2479352" cy="4286250"/>
          </a:xfrm>
        </p:spPr>
        <p:txBody>
          <a:bodyPr/>
          <a:lstStyle>
            <a:lvl1pPr>
              <a:spcBef>
                <a:spcPts val="0"/>
              </a:spcBef>
              <a:defRPr sz="999" b="0" i="0">
                <a:solidFill>
                  <a:schemeClr val="tx1"/>
                </a:solidFill>
                <a:latin typeface="IBM Plex Sans" panose="020B0503050203000203" pitchFamily="34" charset="0"/>
              </a:defRPr>
            </a:lvl1pPr>
            <a:lvl2pPr marL="91392" indent="-91392">
              <a:spcBef>
                <a:spcPts val="0"/>
              </a:spcBef>
              <a:defRPr sz="999" b="0" i="0">
                <a:solidFill>
                  <a:schemeClr val="tx1"/>
                </a:solidFill>
                <a:latin typeface="IBM Plex Sans" panose="020B0503050203000203" pitchFamily="34" charset="0"/>
              </a:defRPr>
            </a:lvl2pPr>
            <a:lvl3pPr marL="182784" indent="-91392">
              <a:spcBef>
                <a:spcPts val="0"/>
              </a:spcBef>
              <a:defRPr sz="999" b="0" i="0">
                <a:solidFill>
                  <a:schemeClr val="tx1"/>
                </a:solidFill>
                <a:latin typeface="IBM Plex Sans" panose="020B0503050203000203" pitchFamily="34" charset="0"/>
              </a:defRPr>
            </a:lvl3pPr>
            <a:lvl4pPr marL="274176" indent="-91392">
              <a:spcBef>
                <a:spcPts val="0"/>
              </a:spcBef>
              <a:defRPr sz="999" b="0" i="0">
                <a:solidFill>
                  <a:schemeClr val="tx1"/>
                </a:solidFill>
                <a:latin typeface="IBM Plex Sans" panose="020B0503050203000203" pitchFamily="34" charset="0"/>
              </a:defRPr>
            </a:lvl4pPr>
            <a:lvl5pPr>
              <a:spcBef>
                <a:spcPts val="0"/>
              </a:spcBef>
              <a:defRPr sz="999"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4142" y="192024"/>
            <a:ext cx="2477765" cy="570707"/>
          </a:xfrm>
        </p:spPr>
        <p:txBody>
          <a:bodyPr/>
          <a:lstStyle>
            <a:lvl1pPr>
              <a:lnSpc>
                <a:spcPct val="100000"/>
              </a:lnSpc>
              <a:spcBef>
                <a:spcPts val="0"/>
              </a:spcBef>
              <a:defRPr sz="3198">
                <a:solidFill>
                  <a:schemeClr val="tx2"/>
                </a:solidFill>
              </a:defRPr>
            </a:lvl1pPr>
            <a:lvl2pPr>
              <a:lnSpc>
                <a:spcPct val="90000"/>
              </a:lnSpc>
              <a:spcBef>
                <a:spcPts val="0"/>
              </a:spcBef>
              <a:defRPr sz="1399"/>
            </a:lvl2pPr>
            <a:lvl3pPr>
              <a:lnSpc>
                <a:spcPct val="90000"/>
              </a:lnSpc>
              <a:spcBef>
                <a:spcPts val="0"/>
              </a:spcBef>
              <a:defRPr sz="1399"/>
            </a:lvl3pPr>
            <a:lvl4pPr>
              <a:lnSpc>
                <a:spcPct val="90000"/>
              </a:lnSpc>
              <a:spcBef>
                <a:spcPts val="0"/>
              </a:spcBef>
              <a:defRPr sz="1399"/>
            </a:lvl4pPr>
            <a:lvl5pPr>
              <a:lnSpc>
                <a:spcPct val="90000"/>
              </a:lnSpc>
              <a:spcBef>
                <a:spcPts val="0"/>
              </a:spcBef>
              <a:defRPr sz="1399"/>
            </a:lvl5pPr>
          </a:lstStyle>
          <a:p>
            <a:pPr lvl="0"/>
            <a:r>
              <a:rPr lang="en-GB"/>
              <a:t>Click to edit Master text styles</a:t>
            </a:r>
          </a:p>
        </p:txBody>
      </p:sp>
      <p:sp>
        <p:nvSpPr>
          <p:cNvPr id="5" name="Picture Placeholder 4">
            <a:extLst>
              <a:ext uri="{FF2B5EF4-FFF2-40B4-BE49-F238E27FC236}">
                <a16:creationId xmlns:a16="http://schemas.microsoft.com/office/drawing/2014/main" id="{4E8FFEFF-CCD0-A436-418A-5FB8624CCC89}"/>
              </a:ext>
            </a:extLst>
          </p:cNvPr>
          <p:cNvSpPr>
            <a:spLocks noGrp="1" noChangeAspect="1"/>
          </p:cNvSpPr>
          <p:nvPr>
            <p:ph type="pic" sz="quarter" idx="16" hasCustomPrompt="1"/>
          </p:nvPr>
        </p:nvSpPr>
        <p:spPr>
          <a:xfrm>
            <a:off x="6380919" y="288037"/>
            <a:ext cx="607997" cy="607231"/>
          </a:xfrm>
        </p:spPr>
        <p:txBody>
          <a:bodyPr anchor="ctr"/>
          <a:lstStyle>
            <a:lvl1pPr algn="ctr">
              <a:defRPr sz="799">
                <a:solidFill>
                  <a:schemeClr val="tx1"/>
                </a:solidFill>
              </a:defRPr>
            </a:lvl1pPr>
          </a:lstStyle>
          <a:p>
            <a:r>
              <a:rPr lang="en-US" dirty="0"/>
              <a:t>Pictogram</a:t>
            </a:r>
          </a:p>
        </p:txBody>
      </p:sp>
      <p:sp>
        <p:nvSpPr>
          <p:cNvPr id="12" name="Picture Placeholder 11">
            <a:extLst>
              <a:ext uri="{FF2B5EF4-FFF2-40B4-BE49-F238E27FC236}">
                <a16:creationId xmlns:a16="http://schemas.microsoft.com/office/drawing/2014/main" id="{484E55D7-CBB2-992D-3E77-5CB7B7CADA9C}"/>
              </a:ext>
            </a:extLst>
          </p:cNvPr>
          <p:cNvSpPr>
            <a:spLocks noGrp="1" noChangeAspect="1"/>
          </p:cNvSpPr>
          <p:nvPr>
            <p:ph type="pic" sz="quarter" idx="17" hasCustomPrompt="1"/>
          </p:nvPr>
        </p:nvSpPr>
        <p:spPr>
          <a:xfrm>
            <a:off x="9428523" y="288037"/>
            <a:ext cx="608843" cy="608077"/>
          </a:xfrm>
        </p:spPr>
        <p:txBody>
          <a:bodyPr anchor="ctr"/>
          <a:lstStyle>
            <a:lvl1pPr algn="ctr">
              <a:defRPr sz="799">
                <a:solidFill>
                  <a:schemeClr val="tx1"/>
                </a:solidFill>
              </a:defRPr>
            </a:lvl1pPr>
          </a:lstStyle>
          <a:p>
            <a:r>
              <a:rPr lang="en-US" dirty="0"/>
              <a:t>Pictogram</a:t>
            </a:r>
          </a:p>
        </p:txBody>
      </p:sp>
      <p:sp>
        <p:nvSpPr>
          <p:cNvPr id="4" name="Footer Placeholder 3">
            <a:extLst>
              <a:ext uri="{FF2B5EF4-FFF2-40B4-BE49-F238E27FC236}">
                <a16:creationId xmlns:a16="http://schemas.microsoft.com/office/drawing/2014/main" id="{87B96A2B-2DD4-AEBB-75C4-9215E33D2664}"/>
              </a:ext>
            </a:extLst>
          </p:cNvPr>
          <p:cNvSpPr>
            <a:spLocks noGrp="1"/>
          </p:cNvSpPr>
          <p:nvPr>
            <p:ph type="ftr" sz="quarter" idx="18"/>
          </p:nvPr>
        </p:nvSpPr>
        <p:spPr/>
        <p:txBody>
          <a:bodyPr/>
          <a:lstStyle/>
          <a:p>
            <a:r>
              <a:rPr lang="en-US" dirty="0"/>
              <a:t>IBM Storage</a:t>
            </a:r>
          </a:p>
        </p:txBody>
      </p:sp>
      <p:cxnSp>
        <p:nvCxnSpPr>
          <p:cNvPr id="13" name="Straight Connector 12">
            <a:extLst>
              <a:ext uri="{FF2B5EF4-FFF2-40B4-BE49-F238E27FC236}">
                <a16:creationId xmlns:a16="http://schemas.microsoft.com/office/drawing/2014/main" id="{202744BD-C7A4-D538-2E19-AA279C025A21}"/>
              </a:ext>
            </a:extLst>
          </p:cNvPr>
          <p:cNvCxnSpPr/>
          <p:nvPr userDrawn="1"/>
        </p:nvCxnSpPr>
        <p:spPr bwMode="auto">
          <a:xfrm>
            <a:off x="6093683"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ADCE883F-3781-7F7E-8236-8BB5CEBAD77C}"/>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8" name="Slide Number">
            <a:extLst>
              <a:ext uri="{FF2B5EF4-FFF2-40B4-BE49-F238E27FC236}">
                <a16:creationId xmlns:a16="http://schemas.microsoft.com/office/drawing/2014/main" id="{FE28AB83-26B6-464D-000B-077BBC188616}"/>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3230485254"/>
      </p:ext>
    </p:extLst>
  </p:cSld>
  <p:clrMapOvr>
    <a:masterClrMapping/>
  </p:clrMapOvr>
  <p:transition spd="med"/>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Boxes, 4 stacked wide, pictograms">
    <p:bg>
      <p:bgPr>
        <a:solidFill>
          <a:schemeClr val="bg1"/>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31099CB-CB87-D5D5-506D-4B49C08161D3}"/>
              </a:ext>
            </a:extLst>
          </p:cNvPr>
          <p:cNvSpPr>
            <a:spLocks noGrp="1"/>
          </p:cNvSpPr>
          <p:nvPr>
            <p:ph type="body" sz="quarter" idx="11"/>
          </p:nvPr>
        </p:nvSpPr>
        <p:spPr>
          <a:xfrm>
            <a:off x="287999" y="1239013"/>
            <a:ext cx="3334903" cy="1524000"/>
          </a:xfrm>
        </p:spPr>
        <p:txBody>
          <a:bodyPr/>
          <a:lstStyle>
            <a:lvl1pPr>
              <a:lnSpc>
                <a:spcPct val="100000"/>
              </a:lnSpc>
              <a:spcBef>
                <a:spcPts val="0"/>
              </a:spcBef>
              <a:defRPr sz="2199">
                <a:solidFill>
                  <a:schemeClr val="tx1"/>
                </a:solidFill>
              </a:defRPr>
            </a:lvl1pPr>
            <a:lvl2pPr marL="201062" indent="-201062">
              <a:lnSpc>
                <a:spcPct val="100000"/>
              </a:lnSpc>
              <a:spcBef>
                <a:spcPts val="0"/>
              </a:spcBef>
              <a:defRPr sz="2199">
                <a:solidFill>
                  <a:schemeClr val="tx1"/>
                </a:solidFill>
              </a:defRPr>
            </a:lvl2pPr>
            <a:lvl3pPr marL="402125" indent="-201062">
              <a:lnSpc>
                <a:spcPct val="100000"/>
              </a:lnSpc>
              <a:spcBef>
                <a:spcPts val="0"/>
              </a:spcBef>
              <a:defRPr sz="2199">
                <a:solidFill>
                  <a:schemeClr val="tx1"/>
                </a:solidFill>
              </a:defRPr>
            </a:lvl3pPr>
            <a:lvl4pPr marL="557491" indent="-201062">
              <a:lnSpc>
                <a:spcPct val="100000"/>
              </a:lnSpc>
              <a:spcBef>
                <a:spcPts val="0"/>
              </a:spcBef>
              <a:defRPr sz="2199">
                <a:solidFill>
                  <a:schemeClr val="tx1"/>
                </a:solidFill>
              </a:defRPr>
            </a:lvl4pPr>
            <a:lvl5pPr>
              <a:lnSpc>
                <a:spcPct val="100000"/>
              </a:lnSpc>
              <a:spcBef>
                <a:spcPts val="0"/>
              </a:spcBef>
              <a:defRPr sz="21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6">
            <a:extLst>
              <a:ext uri="{FF2B5EF4-FFF2-40B4-BE49-F238E27FC236}">
                <a16:creationId xmlns:a16="http://schemas.microsoft.com/office/drawing/2014/main" id="{FC1DA3C4-E728-0E45-C91D-8EDF4B495FFC}"/>
              </a:ext>
            </a:extLst>
          </p:cNvPr>
          <p:cNvSpPr>
            <a:spLocks noGrp="1"/>
          </p:cNvSpPr>
          <p:nvPr>
            <p:ph type="body" sz="quarter" idx="12"/>
          </p:nvPr>
        </p:nvSpPr>
        <p:spPr>
          <a:xfrm>
            <a:off x="6380919" y="1238251"/>
            <a:ext cx="3333316" cy="1524000"/>
          </a:xfrm>
        </p:spPr>
        <p:txBody>
          <a:bodyPr/>
          <a:lstStyle>
            <a:lvl1pPr>
              <a:lnSpc>
                <a:spcPct val="100000"/>
              </a:lnSpc>
              <a:spcBef>
                <a:spcPts val="0"/>
              </a:spcBef>
              <a:defRPr sz="2199">
                <a:solidFill>
                  <a:schemeClr val="tx1"/>
                </a:solidFill>
              </a:defRPr>
            </a:lvl1pPr>
            <a:lvl2pPr marL="201062" indent="-201062">
              <a:lnSpc>
                <a:spcPct val="100000"/>
              </a:lnSpc>
              <a:spcBef>
                <a:spcPts val="0"/>
              </a:spcBef>
              <a:defRPr sz="2199">
                <a:solidFill>
                  <a:schemeClr val="tx1"/>
                </a:solidFill>
              </a:defRPr>
            </a:lvl2pPr>
            <a:lvl3pPr marL="402125" indent="-201062">
              <a:lnSpc>
                <a:spcPct val="100000"/>
              </a:lnSpc>
              <a:spcBef>
                <a:spcPts val="0"/>
              </a:spcBef>
              <a:defRPr sz="2199">
                <a:solidFill>
                  <a:schemeClr val="tx1"/>
                </a:solidFill>
              </a:defRPr>
            </a:lvl3pPr>
            <a:lvl4pPr marL="557491" indent="-201062">
              <a:lnSpc>
                <a:spcPct val="100000"/>
              </a:lnSpc>
              <a:spcBef>
                <a:spcPts val="0"/>
              </a:spcBef>
              <a:defRPr sz="2199">
                <a:solidFill>
                  <a:schemeClr val="tx1"/>
                </a:solidFill>
              </a:defRPr>
            </a:lvl4pPr>
            <a:lvl5pPr>
              <a:lnSpc>
                <a:spcPct val="100000"/>
              </a:lnSpc>
              <a:spcBef>
                <a:spcPts val="0"/>
              </a:spcBef>
              <a:defRPr sz="21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B0565063-698E-31B0-B619-B99A9A0B3DB6}"/>
              </a:ext>
            </a:extLst>
          </p:cNvPr>
          <p:cNvSpPr>
            <a:spLocks noGrp="1"/>
          </p:cNvSpPr>
          <p:nvPr>
            <p:ph type="body" sz="quarter" idx="13"/>
          </p:nvPr>
        </p:nvSpPr>
        <p:spPr>
          <a:xfrm>
            <a:off x="287999" y="4192525"/>
            <a:ext cx="3334904" cy="1524000"/>
          </a:xfrm>
        </p:spPr>
        <p:txBody>
          <a:bodyPr/>
          <a:lstStyle>
            <a:lvl1pPr>
              <a:lnSpc>
                <a:spcPct val="100000"/>
              </a:lnSpc>
              <a:spcBef>
                <a:spcPts val="0"/>
              </a:spcBef>
              <a:defRPr sz="2199">
                <a:solidFill>
                  <a:schemeClr val="tx1"/>
                </a:solidFill>
              </a:defRPr>
            </a:lvl1pPr>
            <a:lvl2pPr marL="201062" indent="-201062">
              <a:lnSpc>
                <a:spcPct val="100000"/>
              </a:lnSpc>
              <a:spcBef>
                <a:spcPts val="0"/>
              </a:spcBef>
              <a:defRPr sz="2199">
                <a:solidFill>
                  <a:schemeClr val="tx1"/>
                </a:solidFill>
              </a:defRPr>
            </a:lvl2pPr>
            <a:lvl3pPr marL="402125" indent="-201062">
              <a:lnSpc>
                <a:spcPct val="100000"/>
              </a:lnSpc>
              <a:spcBef>
                <a:spcPts val="0"/>
              </a:spcBef>
              <a:defRPr sz="2199">
                <a:solidFill>
                  <a:schemeClr val="tx1"/>
                </a:solidFill>
              </a:defRPr>
            </a:lvl3pPr>
            <a:lvl4pPr marL="557491" indent="-201062">
              <a:lnSpc>
                <a:spcPct val="100000"/>
              </a:lnSpc>
              <a:spcBef>
                <a:spcPts val="0"/>
              </a:spcBef>
              <a:defRPr sz="2199">
                <a:solidFill>
                  <a:schemeClr val="tx1"/>
                </a:solidFill>
              </a:defRPr>
            </a:lvl4pPr>
            <a:lvl5pPr>
              <a:lnSpc>
                <a:spcPct val="100000"/>
              </a:lnSpc>
              <a:spcBef>
                <a:spcPts val="0"/>
              </a:spcBef>
              <a:defRPr sz="21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0">
            <a:extLst>
              <a:ext uri="{FF2B5EF4-FFF2-40B4-BE49-F238E27FC236}">
                <a16:creationId xmlns:a16="http://schemas.microsoft.com/office/drawing/2014/main" id="{B4E44FFD-1EB7-1873-F6D1-67DE839EF09E}"/>
              </a:ext>
            </a:extLst>
          </p:cNvPr>
          <p:cNvSpPr>
            <a:spLocks noGrp="1"/>
          </p:cNvSpPr>
          <p:nvPr>
            <p:ph type="body" sz="quarter" idx="14"/>
          </p:nvPr>
        </p:nvSpPr>
        <p:spPr>
          <a:xfrm>
            <a:off x="6380921" y="4191000"/>
            <a:ext cx="3333316" cy="1524000"/>
          </a:xfrm>
        </p:spPr>
        <p:txBody>
          <a:bodyPr/>
          <a:lstStyle>
            <a:lvl1pPr>
              <a:lnSpc>
                <a:spcPct val="100000"/>
              </a:lnSpc>
              <a:spcBef>
                <a:spcPts val="0"/>
              </a:spcBef>
              <a:defRPr sz="2199">
                <a:solidFill>
                  <a:schemeClr val="tx1"/>
                </a:solidFill>
              </a:defRPr>
            </a:lvl1pPr>
            <a:lvl2pPr marL="201062" indent="-201062">
              <a:lnSpc>
                <a:spcPct val="100000"/>
              </a:lnSpc>
              <a:spcBef>
                <a:spcPts val="0"/>
              </a:spcBef>
              <a:defRPr sz="2199">
                <a:solidFill>
                  <a:schemeClr val="tx1"/>
                </a:solidFill>
              </a:defRPr>
            </a:lvl2pPr>
            <a:lvl3pPr marL="402125" indent="-201062">
              <a:lnSpc>
                <a:spcPct val="100000"/>
              </a:lnSpc>
              <a:spcBef>
                <a:spcPts val="0"/>
              </a:spcBef>
              <a:defRPr sz="2199">
                <a:solidFill>
                  <a:schemeClr val="tx1"/>
                </a:solidFill>
              </a:defRPr>
            </a:lvl3pPr>
            <a:lvl4pPr marL="557491" indent="-201062">
              <a:lnSpc>
                <a:spcPct val="100000"/>
              </a:lnSpc>
              <a:spcBef>
                <a:spcPts val="0"/>
              </a:spcBef>
              <a:defRPr sz="2199">
                <a:solidFill>
                  <a:schemeClr val="tx1"/>
                </a:solidFill>
              </a:defRPr>
            </a:lvl4pPr>
            <a:lvl5pPr>
              <a:lnSpc>
                <a:spcPct val="100000"/>
              </a:lnSpc>
              <a:spcBef>
                <a:spcPts val="0"/>
              </a:spcBef>
              <a:defRPr sz="21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Picture Placeholder 12">
            <a:extLst>
              <a:ext uri="{FF2B5EF4-FFF2-40B4-BE49-F238E27FC236}">
                <a16:creationId xmlns:a16="http://schemas.microsoft.com/office/drawing/2014/main" id="{30AB5158-BCB8-39EE-DA85-F2CD01699FBB}"/>
              </a:ext>
            </a:extLst>
          </p:cNvPr>
          <p:cNvSpPr>
            <a:spLocks noGrp="1"/>
          </p:cNvSpPr>
          <p:nvPr>
            <p:ph type="pic" sz="quarter" idx="15" hasCustomPrompt="1"/>
          </p:nvPr>
        </p:nvSpPr>
        <p:spPr>
          <a:xfrm>
            <a:off x="287999" y="288037"/>
            <a:ext cx="607997" cy="608077"/>
          </a:xfrm>
        </p:spPr>
        <p:txBody>
          <a:bodyPr anchor="ctr"/>
          <a:lstStyle>
            <a:lvl1pPr algn="ctr">
              <a:defRPr sz="799"/>
            </a:lvl1pPr>
          </a:lstStyle>
          <a:p>
            <a:r>
              <a:rPr lang="en-US" dirty="0"/>
              <a:t>Pictogram</a:t>
            </a:r>
          </a:p>
        </p:txBody>
      </p:sp>
      <p:sp>
        <p:nvSpPr>
          <p:cNvPr id="15" name="Picture Placeholder 14">
            <a:extLst>
              <a:ext uri="{FF2B5EF4-FFF2-40B4-BE49-F238E27FC236}">
                <a16:creationId xmlns:a16="http://schemas.microsoft.com/office/drawing/2014/main" id="{3C3730E5-61EB-7405-CC85-AB04242CDBC4}"/>
              </a:ext>
            </a:extLst>
          </p:cNvPr>
          <p:cNvSpPr>
            <a:spLocks noGrp="1"/>
          </p:cNvSpPr>
          <p:nvPr>
            <p:ph type="pic" sz="quarter" idx="16" hasCustomPrompt="1"/>
          </p:nvPr>
        </p:nvSpPr>
        <p:spPr>
          <a:xfrm>
            <a:off x="6380919" y="288037"/>
            <a:ext cx="607997" cy="608077"/>
          </a:xfrm>
        </p:spPr>
        <p:txBody>
          <a:bodyPr anchor="ctr"/>
          <a:lstStyle>
            <a:lvl1pPr algn="ctr">
              <a:defRPr sz="799"/>
            </a:lvl1pPr>
          </a:lstStyle>
          <a:p>
            <a:r>
              <a:rPr lang="en-US" dirty="0"/>
              <a:t>Pictogram</a:t>
            </a:r>
          </a:p>
        </p:txBody>
      </p:sp>
      <p:sp>
        <p:nvSpPr>
          <p:cNvPr id="17" name="Picture Placeholder 16">
            <a:extLst>
              <a:ext uri="{FF2B5EF4-FFF2-40B4-BE49-F238E27FC236}">
                <a16:creationId xmlns:a16="http://schemas.microsoft.com/office/drawing/2014/main" id="{62C94928-6A9B-2EA7-301C-71E5F2547C8A}"/>
              </a:ext>
            </a:extLst>
          </p:cNvPr>
          <p:cNvSpPr>
            <a:spLocks noGrp="1"/>
          </p:cNvSpPr>
          <p:nvPr>
            <p:ph type="pic" sz="quarter" idx="17" hasCustomPrompt="1"/>
          </p:nvPr>
        </p:nvSpPr>
        <p:spPr>
          <a:xfrm>
            <a:off x="287999" y="3236975"/>
            <a:ext cx="607997" cy="608077"/>
          </a:xfrm>
        </p:spPr>
        <p:txBody>
          <a:bodyPr anchor="ctr"/>
          <a:lstStyle>
            <a:lvl1pPr algn="ctr">
              <a:defRPr sz="799"/>
            </a:lvl1pPr>
          </a:lstStyle>
          <a:p>
            <a:r>
              <a:rPr lang="en-US" dirty="0"/>
              <a:t>Pictogram</a:t>
            </a:r>
          </a:p>
        </p:txBody>
      </p:sp>
      <p:sp>
        <p:nvSpPr>
          <p:cNvPr id="19" name="Picture Placeholder 18">
            <a:extLst>
              <a:ext uri="{FF2B5EF4-FFF2-40B4-BE49-F238E27FC236}">
                <a16:creationId xmlns:a16="http://schemas.microsoft.com/office/drawing/2014/main" id="{2E840026-2FAF-826F-DCFD-3FF0082B0823}"/>
              </a:ext>
            </a:extLst>
          </p:cNvPr>
          <p:cNvSpPr>
            <a:spLocks noGrp="1"/>
          </p:cNvSpPr>
          <p:nvPr>
            <p:ph type="pic" sz="quarter" idx="18" hasCustomPrompt="1"/>
          </p:nvPr>
        </p:nvSpPr>
        <p:spPr>
          <a:xfrm>
            <a:off x="6380919" y="3238500"/>
            <a:ext cx="607997" cy="608077"/>
          </a:xfrm>
        </p:spPr>
        <p:txBody>
          <a:bodyPr anchor="ctr"/>
          <a:lstStyle>
            <a:lvl1pPr algn="ctr">
              <a:defRPr sz="799"/>
            </a:lvl1pPr>
          </a:lstStyle>
          <a:p>
            <a:r>
              <a:rPr lang="en-US" dirty="0"/>
              <a:t>Pictogram</a:t>
            </a:r>
          </a:p>
        </p:txBody>
      </p:sp>
      <p:sp>
        <p:nvSpPr>
          <p:cNvPr id="2" name="Footer Placeholder 1">
            <a:extLst>
              <a:ext uri="{FF2B5EF4-FFF2-40B4-BE49-F238E27FC236}">
                <a16:creationId xmlns:a16="http://schemas.microsoft.com/office/drawing/2014/main" id="{007BB90E-D2B7-D6BA-E8F5-B16C3F57F6F9}"/>
              </a:ext>
            </a:extLst>
          </p:cNvPr>
          <p:cNvSpPr>
            <a:spLocks noGrp="1"/>
          </p:cNvSpPr>
          <p:nvPr>
            <p:ph type="ftr" sz="quarter" idx="19"/>
          </p:nvPr>
        </p:nvSpPr>
        <p:spPr/>
        <p:txBody>
          <a:bodyPr/>
          <a:lstStyle/>
          <a:p>
            <a:r>
              <a:rPr lang="en-US" dirty="0"/>
              <a:t>IBM Storage</a:t>
            </a:r>
          </a:p>
        </p:txBody>
      </p:sp>
      <p:cxnSp>
        <p:nvCxnSpPr>
          <p:cNvPr id="14" name="Straight Connector 13">
            <a:extLst>
              <a:ext uri="{FF2B5EF4-FFF2-40B4-BE49-F238E27FC236}">
                <a16:creationId xmlns:a16="http://schemas.microsoft.com/office/drawing/2014/main" id="{00A530A6-2F26-DA70-D0D9-6DD90453CEC1}"/>
              </a:ext>
            </a:extLst>
          </p:cNvPr>
          <p:cNvCxnSpPr/>
          <p:nvPr userDrawn="1"/>
        </p:nvCxnSpPr>
        <p:spPr bwMode="auto">
          <a:xfrm>
            <a:off x="6095207"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9C5483A0-0E31-72CE-21C3-6248FAEBC09A}"/>
              </a:ext>
            </a:extLst>
          </p:cNvPr>
          <p:cNvCxnSpPr/>
          <p:nvPr userDrawn="1"/>
        </p:nvCxnSpPr>
        <p:spPr bwMode="auto">
          <a:xfrm>
            <a:off x="284126" y="3048001"/>
            <a:ext cx="11620575"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 name="Slide Number">
            <a:extLst>
              <a:ext uri="{FF2B5EF4-FFF2-40B4-BE49-F238E27FC236}">
                <a16:creationId xmlns:a16="http://schemas.microsoft.com/office/drawing/2014/main" id="{FDDCE3A8-54F6-70FC-38D0-2AF2D8AB71EE}"/>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2257424538"/>
      </p:ext>
    </p:extLst>
  </p:cSld>
  <p:clrMapOvr>
    <a:masterClrMapping/>
  </p:clrMapOvr>
  <p:transition spd="med"/>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Boxes, 4 stacked,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8" y="841249"/>
            <a:ext cx="2857128" cy="1138429"/>
          </a:xfrm>
        </p:spPr>
        <p:txBody>
          <a:bodyPr/>
          <a:lstStyle>
            <a:lvl1pPr>
              <a:lnSpc>
                <a:spcPct val="110000"/>
              </a:lnSpc>
              <a:defRPr sz="1799">
                <a:solidFill>
                  <a:schemeClr val="tx2"/>
                </a:solidFill>
              </a:defRPr>
            </a:lvl1pPr>
          </a:lstStyle>
          <a:p>
            <a:r>
              <a:rPr lang="en-GB"/>
              <a:t>Click to edit Master title style</a:t>
            </a:r>
            <a:endParaRPr lang="en-US" dirty="0"/>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1682" y="288037"/>
            <a:ext cx="2476178" cy="2572543"/>
          </a:xfrm>
        </p:spPr>
        <p:txBody>
          <a:bodyPr/>
          <a:lstStyle>
            <a:lvl1pPr>
              <a:lnSpc>
                <a:spcPct val="110000"/>
              </a:lnSpc>
              <a:spcBef>
                <a:spcPts val="0"/>
              </a:spcBef>
              <a:defRPr sz="1399" b="0" i="0">
                <a:solidFill>
                  <a:schemeClr val="tx1"/>
                </a:solidFill>
                <a:latin typeface="IBM Plex Sans Light" panose="020B0403050203000203" pitchFamily="34" charset="0"/>
              </a:defRPr>
            </a:lvl1pPr>
            <a:lvl2pPr marL="127949" indent="-127949">
              <a:lnSpc>
                <a:spcPct val="110000"/>
              </a:lnSpc>
              <a:spcBef>
                <a:spcPts val="0"/>
              </a:spcBef>
              <a:defRPr sz="1399" b="0" i="0">
                <a:solidFill>
                  <a:schemeClr val="tx1"/>
                </a:solidFill>
                <a:latin typeface="IBM Plex Sans Light" panose="020B0403050203000203" pitchFamily="34" charset="0"/>
              </a:defRPr>
            </a:lvl2pPr>
            <a:lvl3pPr marL="255898" indent="-127949">
              <a:lnSpc>
                <a:spcPct val="110000"/>
              </a:lnSpc>
              <a:spcBef>
                <a:spcPts val="0"/>
              </a:spcBef>
              <a:defRPr sz="1399" b="0" i="0">
                <a:solidFill>
                  <a:schemeClr val="tx1"/>
                </a:solidFill>
                <a:latin typeface="IBM Plex Sans Light" panose="020B0403050203000203" pitchFamily="34" charset="0"/>
              </a:defRPr>
            </a:lvl3pPr>
            <a:lvl4pPr marL="383846" indent="-127949">
              <a:lnSpc>
                <a:spcPct val="110000"/>
              </a:lnSpc>
              <a:spcBef>
                <a:spcPts val="0"/>
              </a:spcBef>
              <a:defRPr sz="1399" b="0" i="0">
                <a:solidFill>
                  <a:schemeClr val="tx1"/>
                </a:solidFill>
                <a:latin typeface="IBM Plex Sans Light" panose="020B0403050203000203" pitchFamily="34" charset="0"/>
              </a:defRPr>
            </a:lvl4pPr>
            <a:lvl5pPr>
              <a:lnSpc>
                <a:spcPct val="110000"/>
              </a:lnSpc>
              <a:spcBef>
                <a:spcPts val="0"/>
              </a:spcBef>
              <a:defRPr sz="1399"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28523" y="288037"/>
            <a:ext cx="2479352" cy="2572543"/>
          </a:xfrm>
        </p:spPr>
        <p:txBody>
          <a:bodyPr/>
          <a:lstStyle>
            <a:lvl1pPr>
              <a:lnSpc>
                <a:spcPct val="110000"/>
              </a:lnSpc>
              <a:spcBef>
                <a:spcPts val="0"/>
              </a:spcBef>
              <a:defRPr sz="1399" b="0" i="0">
                <a:solidFill>
                  <a:schemeClr val="tx1"/>
                </a:solidFill>
                <a:latin typeface="IBM Plex Sans Light" panose="020B0403050203000203" pitchFamily="34" charset="0"/>
              </a:defRPr>
            </a:lvl1pPr>
            <a:lvl2pPr marL="127949" indent="-127949">
              <a:lnSpc>
                <a:spcPct val="110000"/>
              </a:lnSpc>
              <a:spcBef>
                <a:spcPts val="0"/>
              </a:spcBef>
              <a:defRPr sz="1399" b="0" i="0">
                <a:solidFill>
                  <a:schemeClr val="tx1"/>
                </a:solidFill>
                <a:latin typeface="IBM Plex Sans Light" panose="020B0403050203000203" pitchFamily="34" charset="0"/>
              </a:defRPr>
            </a:lvl2pPr>
            <a:lvl3pPr marL="255898" indent="-127949">
              <a:lnSpc>
                <a:spcPct val="110000"/>
              </a:lnSpc>
              <a:spcBef>
                <a:spcPts val="0"/>
              </a:spcBef>
              <a:defRPr sz="1399" b="0" i="0">
                <a:solidFill>
                  <a:schemeClr val="tx1"/>
                </a:solidFill>
                <a:latin typeface="IBM Plex Sans Light" panose="020B0403050203000203" pitchFamily="34" charset="0"/>
              </a:defRPr>
            </a:lvl3pPr>
            <a:lvl4pPr marL="383846" indent="-127949">
              <a:lnSpc>
                <a:spcPct val="110000"/>
              </a:lnSpc>
              <a:spcBef>
                <a:spcPts val="0"/>
              </a:spcBef>
              <a:defRPr sz="1399" b="0" i="0">
                <a:solidFill>
                  <a:schemeClr val="tx1"/>
                </a:solidFill>
                <a:latin typeface="IBM Plex Sans Light" panose="020B0403050203000203" pitchFamily="34" charset="0"/>
              </a:defRPr>
            </a:lvl4pPr>
            <a:lvl5pPr>
              <a:lnSpc>
                <a:spcPct val="110000"/>
              </a:lnSpc>
              <a:spcBef>
                <a:spcPts val="0"/>
              </a:spcBef>
              <a:defRPr sz="1399"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6380919" y="3333750"/>
            <a:ext cx="2476178" cy="2476500"/>
          </a:xfrm>
        </p:spPr>
        <p:txBody>
          <a:bodyPr/>
          <a:lstStyle>
            <a:lvl1pPr>
              <a:lnSpc>
                <a:spcPct val="110000"/>
              </a:lnSpc>
              <a:spcBef>
                <a:spcPts val="0"/>
              </a:spcBef>
              <a:defRPr sz="1399" b="0" i="0">
                <a:solidFill>
                  <a:schemeClr val="tx1"/>
                </a:solidFill>
                <a:latin typeface="IBM Plex Sans Light" panose="020B0403050203000203" pitchFamily="34" charset="0"/>
              </a:defRPr>
            </a:lvl1pPr>
            <a:lvl2pPr marL="127949" indent="-127949">
              <a:lnSpc>
                <a:spcPct val="110000"/>
              </a:lnSpc>
              <a:spcBef>
                <a:spcPts val="0"/>
              </a:spcBef>
              <a:defRPr sz="1399" b="0" i="0">
                <a:solidFill>
                  <a:schemeClr val="tx1"/>
                </a:solidFill>
                <a:latin typeface="IBM Plex Sans Light" panose="020B0403050203000203" pitchFamily="34" charset="0"/>
              </a:defRPr>
            </a:lvl2pPr>
            <a:lvl3pPr marL="255898" indent="-127949">
              <a:lnSpc>
                <a:spcPct val="110000"/>
              </a:lnSpc>
              <a:spcBef>
                <a:spcPts val="0"/>
              </a:spcBef>
              <a:defRPr sz="1399" b="0" i="0">
                <a:solidFill>
                  <a:schemeClr val="tx1"/>
                </a:solidFill>
                <a:latin typeface="IBM Plex Sans Light" panose="020B0403050203000203" pitchFamily="34" charset="0"/>
              </a:defRPr>
            </a:lvl3pPr>
            <a:lvl4pPr marL="383846" indent="-127949">
              <a:lnSpc>
                <a:spcPct val="110000"/>
              </a:lnSpc>
              <a:spcBef>
                <a:spcPts val="0"/>
              </a:spcBef>
              <a:defRPr sz="1399" b="0" i="0">
                <a:solidFill>
                  <a:schemeClr val="tx1"/>
                </a:solidFill>
                <a:latin typeface="IBM Plex Sans Light" panose="020B0403050203000203" pitchFamily="34" charset="0"/>
              </a:defRPr>
            </a:lvl4pPr>
            <a:lvl5pPr>
              <a:lnSpc>
                <a:spcPct val="110000"/>
              </a:lnSpc>
              <a:spcBef>
                <a:spcPts val="0"/>
              </a:spcBef>
              <a:defRPr sz="1399"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9428523" y="3333750"/>
            <a:ext cx="2476178" cy="2476500"/>
          </a:xfrm>
        </p:spPr>
        <p:txBody>
          <a:bodyPr/>
          <a:lstStyle>
            <a:lvl1pPr>
              <a:lnSpc>
                <a:spcPct val="110000"/>
              </a:lnSpc>
              <a:spcBef>
                <a:spcPts val="0"/>
              </a:spcBef>
              <a:defRPr sz="1399" b="0" i="0">
                <a:solidFill>
                  <a:schemeClr val="tx1"/>
                </a:solidFill>
                <a:latin typeface="IBM Plex Sans Light" panose="020B0403050203000203" pitchFamily="34" charset="0"/>
              </a:defRPr>
            </a:lvl1pPr>
            <a:lvl2pPr marL="127949" indent="-127949">
              <a:lnSpc>
                <a:spcPct val="110000"/>
              </a:lnSpc>
              <a:spcBef>
                <a:spcPts val="0"/>
              </a:spcBef>
              <a:defRPr sz="1399" b="0" i="0">
                <a:solidFill>
                  <a:schemeClr val="tx1"/>
                </a:solidFill>
                <a:latin typeface="IBM Plex Sans Light" panose="020B0403050203000203" pitchFamily="34" charset="0"/>
              </a:defRPr>
            </a:lvl2pPr>
            <a:lvl3pPr marL="255898" indent="-127949">
              <a:lnSpc>
                <a:spcPct val="110000"/>
              </a:lnSpc>
              <a:spcBef>
                <a:spcPts val="0"/>
              </a:spcBef>
              <a:defRPr sz="1399" b="0" i="0">
                <a:solidFill>
                  <a:schemeClr val="tx1"/>
                </a:solidFill>
                <a:latin typeface="IBM Plex Sans Light" panose="020B0403050203000203" pitchFamily="34" charset="0"/>
              </a:defRPr>
            </a:lvl3pPr>
            <a:lvl4pPr marL="383846" indent="-127949">
              <a:lnSpc>
                <a:spcPct val="110000"/>
              </a:lnSpc>
              <a:spcBef>
                <a:spcPts val="0"/>
              </a:spcBef>
              <a:defRPr sz="1399" b="0" i="0">
                <a:solidFill>
                  <a:schemeClr val="tx1"/>
                </a:solidFill>
                <a:latin typeface="IBM Plex Sans Light" panose="020B0403050203000203" pitchFamily="34" charset="0"/>
              </a:defRPr>
            </a:lvl4pPr>
            <a:lvl5pPr>
              <a:lnSpc>
                <a:spcPct val="110000"/>
              </a:lnSpc>
              <a:spcBef>
                <a:spcPts val="0"/>
              </a:spcBef>
              <a:defRPr sz="1399"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CAD46B95-CF19-9C3F-1691-68ABF62095BE}"/>
              </a:ext>
            </a:extLst>
          </p:cNvPr>
          <p:cNvSpPr>
            <a:spLocks noGrp="1"/>
          </p:cNvSpPr>
          <p:nvPr>
            <p:ph type="ftr" sz="quarter" idx="20"/>
          </p:nvPr>
        </p:nvSpPr>
        <p:spPr/>
        <p:txBody>
          <a:bodyPr/>
          <a:lstStyle/>
          <a:p>
            <a:r>
              <a:rPr lang="en-US" dirty="0"/>
              <a:t>IBM Storage</a:t>
            </a:r>
          </a:p>
        </p:txBody>
      </p:sp>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287999" y="288037"/>
            <a:ext cx="2477765" cy="570707"/>
          </a:xfrm>
        </p:spPr>
        <p:txBody>
          <a:bodyPr/>
          <a:lstStyle>
            <a:lvl1pPr>
              <a:defRPr sz="1399">
                <a:solidFill>
                  <a:schemeClr val="tx2"/>
                </a:solidFill>
              </a:defRPr>
            </a:lvl1pPr>
          </a:lstStyle>
          <a:p>
            <a:pPr lvl="0"/>
            <a:r>
              <a:rPr lang="en-GB"/>
              <a:t>Click to edit Master text styles</a:t>
            </a:r>
          </a:p>
        </p:txBody>
      </p:sp>
      <p:sp>
        <p:nvSpPr>
          <p:cNvPr id="6" name="Slide Number">
            <a:extLst>
              <a:ext uri="{FF2B5EF4-FFF2-40B4-BE49-F238E27FC236}">
                <a16:creationId xmlns:a16="http://schemas.microsoft.com/office/drawing/2014/main" id="{6CE92126-B67C-8301-95D0-A821B804399E}"/>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534444802"/>
      </p:ext>
    </p:extLst>
  </p:cSld>
  <p:clrMapOvr>
    <a:masterClrMapping/>
  </p:clrMapOvr>
  <p:transition spd="med"/>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Boxes, 4 stacked,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763525"/>
            <a:ext cx="5521400" cy="1138429"/>
          </a:xfrm>
        </p:spPr>
        <p:txBody>
          <a:bodyPr rIns="457200"/>
          <a:lstStyle>
            <a:lvl1pPr>
              <a:lnSpc>
                <a:spcPct val="110000"/>
              </a:lnSpc>
              <a:defRPr sz="3198">
                <a:solidFill>
                  <a:schemeClr val="tx2"/>
                </a:solidFill>
              </a:defRPr>
            </a:lvl1pPr>
          </a:lstStyle>
          <a:p>
            <a:r>
              <a:rPr lang="en-GB"/>
              <a:t>Click to edit Master title style</a:t>
            </a:r>
            <a:endParaRPr lang="en-US" dirty="0"/>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0919" y="284958"/>
            <a:ext cx="2476178" cy="2572543"/>
          </a:xfrm>
        </p:spPr>
        <p:txBody>
          <a:bodyPr/>
          <a:lstStyle>
            <a:lvl1pPr>
              <a:lnSpc>
                <a:spcPct val="110000"/>
              </a:lnSpc>
              <a:spcBef>
                <a:spcPts val="0"/>
              </a:spcBef>
              <a:defRPr sz="1399" b="0" i="0">
                <a:solidFill>
                  <a:schemeClr val="tx1"/>
                </a:solidFill>
                <a:latin typeface="IBM Plex Sans Light" panose="020B0403050203000203" pitchFamily="34" charset="0"/>
              </a:defRPr>
            </a:lvl1pPr>
            <a:lvl2pPr marL="127949" indent="-127949">
              <a:lnSpc>
                <a:spcPct val="110000"/>
              </a:lnSpc>
              <a:spcBef>
                <a:spcPts val="0"/>
              </a:spcBef>
              <a:defRPr sz="1399" b="0" i="0">
                <a:solidFill>
                  <a:schemeClr val="tx1"/>
                </a:solidFill>
                <a:latin typeface="IBM Plex Sans Light" panose="020B0403050203000203" pitchFamily="34" charset="0"/>
              </a:defRPr>
            </a:lvl2pPr>
            <a:lvl3pPr marL="255898" indent="-127949">
              <a:lnSpc>
                <a:spcPct val="110000"/>
              </a:lnSpc>
              <a:spcBef>
                <a:spcPts val="0"/>
              </a:spcBef>
              <a:defRPr sz="1399" b="0" i="0">
                <a:solidFill>
                  <a:schemeClr val="tx1"/>
                </a:solidFill>
                <a:latin typeface="IBM Plex Sans Light" panose="020B0403050203000203" pitchFamily="34" charset="0"/>
              </a:defRPr>
            </a:lvl3pPr>
            <a:lvl4pPr marL="383846" indent="-127949">
              <a:lnSpc>
                <a:spcPct val="110000"/>
              </a:lnSpc>
              <a:spcBef>
                <a:spcPts val="0"/>
              </a:spcBef>
              <a:defRPr sz="1399" b="0" i="0">
                <a:solidFill>
                  <a:schemeClr val="tx1"/>
                </a:solidFill>
                <a:latin typeface="IBM Plex Sans Light" panose="020B0403050203000203" pitchFamily="34" charset="0"/>
              </a:defRPr>
            </a:lvl4pPr>
            <a:lvl5pPr>
              <a:lnSpc>
                <a:spcPct val="110000"/>
              </a:lnSpc>
              <a:spcBef>
                <a:spcPts val="0"/>
              </a:spcBef>
              <a:defRPr sz="1399"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28523" y="284958"/>
            <a:ext cx="2479352" cy="2572543"/>
          </a:xfrm>
        </p:spPr>
        <p:txBody>
          <a:bodyPr/>
          <a:lstStyle>
            <a:lvl1pPr>
              <a:lnSpc>
                <a:spcPct val="110000"/>
              </a:lnSpc>
              <a:spcBef>
                <a:spcPts val="0"/>
              </a:spcBef>
              <a:defRPr sz="1399" b="0" i="0">
                <a:solidFill>
                  <a:schemeClr val="tx1"/>
                </a:solidFill>
                <a:latin typeface="IBM Plex Sans Light" panose="020B0403050203000203" pitchFamily="34" charset="0"/>
              </a:defRPr>
            </a:lvl1pPr>
            <a:lvl2pPr marL="127949" indent="-127949">
              <a:lnSpc>
                <a:spcPct val="110000"/>
              </a:lnSpc>
              <a:spcBef>
                <a:spcPts val="0"/>
              </a:spcBef>
              <a:defRPr sz="1399" b="0" i="0">
                <a:solidFill>
                  <a:schemeClr val="tx1"/>
                </a:solidFill>
                <a:latin typeface="IBM Plex Sans Light" panose="020B0403050203000203" pitchFamily="34" charset="0"/>
              </a:defRPr>
            </a:lvl2pPr>
            <a:lvl3pPr marL="255898" indent="-127949">
              <a:lnSpc>
                <a:spcPct val="110000"/>
              </a:lnSpc>
              <a:spcBef>
                <a:spcPts val="0"/>
              </a:spcBef>
              <a:defRPr sz="1399" b="0" i="0">
                <a:solidFill>
                  <a:schemeClr val="tx1"/>
                </a:solidFill>
                <a:latin typeface="IBM Plex Sans Light" panose="020B0403050203000203" pitchFamily="34" charset="0"/>
              </a:defRPr>
            </a:lvl3pPr>
            <a:lvl4pPr marL="383846" indent="-127949">
              <a:lnSpc>
                <a:spcPct val="110000"/>
              </a:lnSpc>
              <a:spcBef>
                <a:spcPts val="0"/>
              </a:spcBef>
              <a:defRPr sz="1399" b="0" i="0">
                <a:solidFill>
                  <a:schemeClr val="tx1"/>
                </a:solidFill>
                <a:latin typeface="IBM Plex Sans Light" panose="020B0403050203000203" pitchFamily="34" charset="0"/>
              </a:defRPr>
            </a:lvl4pPr>
            <a:lvl5pPr>
              <a:lnSpc>
                <a:spcPct val="110000"/>
              </a:lnSpc>
              <a:spcBef>
                <a:spcPts val="0"/>
              </a:spcBef>
              <a:defRPr sz="1399"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6380919" y="3333750"/>
            <a:ext cx="2476178" cy="2476500"/>
          </a:xfrm>
        </p:spPr>
        <p:txBody>
          <a:bodyPr/>
          <a:lstStyle>
            <a:lvl1pPr>
              <a:lnSpc>
                <a:spcPct val="110000"/>
              </a:lnSpc>
              <a:spcBef>
                <a:spcPts val="0"/>
              </a:spcBef>
              <a:defRPr sz="1399" b="0" i="0">
                <a:solidFill>
                  <a:schemeClr val="tx1"/>
                </a:solidFill>
                <a:latin typeface="IBM Plex Sans Light" panose="020B0403050203000203" pitchFamily="34" charset="0"/>
              </a:defRPr>
            </a:lvl1pPr>
            <a:lvl2pPr marL="127949" indent="-127949">
              <a:lnSpc>
                <a:spcPct val="110000"/>
              </a:lnSpc>
              <a:spcBef>
                <a:spcPts val="0"/>
              </a:spcBef>
              <a:defRPr sz="1399" b="0" i="0">
                <a:solidFill>
                  <a:schemeClr val="tx1"/>
                </a:solidFill>
                <a:latin typeface="IBM Plex Sans Light" panose="020B0403050203000203" pitchFamily="34" charset="0"/>
              </a:defRPr>
            </a:lvl2pPr>
            <a:lvl3pPr marL="255898" indent="-127949">
              <a:lnSpc>
                <a:spcPct val="110000"/>
              </a:lnSpc>
              <a:spcBef>
                <a:spcPts val="0"/>
              </a:spcBef>
              <a:defRPr sz="1399" b="0" i="0">
                <a:solidFill>
                  <a:schemeClr val="tx1"/>
                </a:solidFill>
                <a:latin typeface="IBM Plex Sans Light" panose="020B0403050203000203" pitchFamily="34" charset="0"/>
              </a:defRPr>
            </a:lvl3pPr>
            <a:lvl4pPr marL="383846" indent="-127949">
              <a:lnSpc>
                <a:spcPct val="110000"/>
              </a:lnSpc>
              <a:spcBef>
                <a:spcPts val="0"/>
              </a:spcBef>
              <a:defRPr sz="1399" b="0" i="0">
                <a:solidFill>
                  <a:schemeClr val="tx1"/>
                </a:solidFill>
                <a:latin typeface="IBM Plex Sans Light" panose="020B0403050203000203" pitchFamily="34" charset="0"/>
              </a:defRPr>
            </a:lvl4pPr>
            <a:lvl5pPr>
              <a:lnSpc>
                <a:spcPct val="110000"/>
              </a:lnSpc>
              <a:spcBef>
                <a:spcPts val="0"/>
              </a:spcBef>
              <a:defRPr sz="1399"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9428523" y="3333750"/>
            <a:ext cx="2476178" cy="2476500"/>
          </a:xfrm>
        </p:spPr>
        <p:txBody>
          <a:bodyPr/>
          <a:lstStyle>
            <a:lvl1pPr>
              <a:lnSpc>
                <a:spcPct val="110000"/>
              </a:lnSpc>
              <a:spcBef>
                <a:spcPts val="0"/>
              </a:spcBef>
              <a:defRPr sz="1399" b="0" i="0">
                <a:solidFill>
                  <a:schemeClr val="tx1"/>
                </a:solidFill>
                <a:latin typeface="IBM Plex Sans Light" panose="020B0403050203000203" pitchFamily="34" charset="0"/>
              </a:defRPr>
            </a:lvl1pPr>
            <a:lvl2pPr marL="127949" indent="-127949">
              <a:lnSpc>
                <a:spcPct val="110000"/>
              </a:lnSpc>
              <a:spcBef>
                <a:spcPts val="0"/>
              </a:spcBef>
              <a:defRPr sz="1399" b="0" i="0">
                <a:solidFill>
                  <a:schemeClr val="tx1"/>
                </a:solidFill>
                <a:latin typeface="IBM Plex Sans Light" panose="020B0403050203000203" pitchFamily="34" charset="0"/>
              </a:defRPr>
            </a:lvl2pPr>
            <a:lvl3pPr marL="255898" indent="-127949">
              <a:lnSpc>
                <a:spcPct val="110000"/>
              </a:lnSpc>
              <a:spcBef>
                <a:spcPts val="0"/>
              </a:spcBef>
              <a:defRPr sz="1399" b="0" i="0">
                <a:solidFill>
                  <a:schemeClr val="tx1"/>
                </a:solidFill>
                <a:latin typeface="IBM Plex Sans Light" panose="020B0403050203000203" pitchFamily="34" charset="0"/>
              </a:defRPr>
            </a:lvl3pPr>
            <a:lvl4pPr marL="383846" indent="-127949">
              <a:lnSpc>
                <a:spcPct val="110000"/>
              </a:lnSpc>
              <a:spcBef>
                <a:spcPts val="0"/>
              </a:spcBef>
              <a:defRPr sz="1399" b="0" i="0">
                <a:solidFill>
                  <a:schemeClr val="tx1"/>
                </a:solidFill>
                <a:latin typeface="IBM Plex Sans Light" panose="020B0403050203000203" pitchFamily="34" charset="0"/>
              </a:defRPr>
            </a:lvl4pPr>
            <a:lvl5pPr>
              <a:lnSpc>
                <a:spcPct val="110000"/>
              </a:lnSpc>
              <a:spcBef>
                <a:spcPts val="0"/>
              </a:spcBef>
              <a:defRPr sz="1399"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CAD46B95-CF19-9C3F-1691-68ABF62095BE}"/>
              </a:ext>
            </a:extLst>
          </p:cNvPr>
          <p:cNvSpPr>
            <a:spLocks noGrp="1"/>
          </p:cNvSpPr>
          <p:nvPr>
            <p:ph type="ftr" sz="quarter" idx="20"/>
          </p:nvPr>
        </p:nvSpPr>
        <p:spPr/>
        <p:txBody>
          <a:bodyPr/>
          <a:lstStyle/>
          <a:p>
            <a:r>
              <a:rPr lang="en-US" dirty="0"/>
              <a:t>IBM Storage</a:t>
            </a:r>
          </a:p>
        </p:txBody>
      </p:sp>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287999" y="288037"/>
            <a:ext cx="2477765" cy="224028"/>
          </a:xfrm>
        </p:spPr>
        <p:txBody>
          <a:bodyPr/>
          <a:lstStyle>
            <a:lvl1pPr>
              <a:defRPr sz="1399">
                <a:solidFill>
                  <a:schemeClr val="tx2"/>
                </a:solidFill>
              </a:defRPr>
            </a:lvl1pPr>
          </a:lstStyle>
          <a:p>
            <a:pPr lvl="0"/>
            <a:r>
              <a:rPr lang="en-GB"/>
              <a:t>Click to edit Master text styles</a:t>
            </a:r>
          </a:p>
        </p:txBody>
      </p:sp>
      <p:sp>
        <p:nvSpPr>
          <p:cNvPr id="6" name="Slide Number">
            <a:extLst>
              <a:ext uri="{FF2B5EF4-FFF2-40B4-BE49-F238E27FC236}">
                <a16:creationId xmlns:a16="http://schemas.microsoft.com/office/drawing/2014/main" id="{D8351E8F-C586-866F-37A3-340B3DD347B2}"/>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3135320427"/>
      </p:ext>
    </p:extLst>
  </p:cSld>
  <p:clrMapOvr>
    <a:masterClrMapping/>
  </p:clrMapOvr>
  <p:transition spd="med"/>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Boxes, 4 horizontal,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287999" y="288037"/>
            <a:ext cx="2477765" cy="2286794"/>
          </a:xfrm>
        </p:spPr>
        <p:txBody>
          <a:bodyPr/>
          <a:lstStyle>
            <a:lvl1pPr>
              <a:lnSpc>
                <a:spcPct val="100000"/>
              </a:lnSpc>
              <a:defRPr sz="1399">
                <a:solidFill>
                  <a:schemeClr val="tx2"/>
                </a:solidFill>
              </a:defRPr>
            </a:lvl1pPr>
          </a:lstStyle>
          <a:p>
            <a:r>
              <a:rPr lang="en-GB"/>
              <a:t>Click to edit Master title style</a:t>
            </a:r>
            <a:endParaRPr lang="en-US" dirty="0"/>
          </a:p>
        </p:txBody>
      </p:sp>
      <p:sp>
        <p:nvSpPr>
          <p:cNvPr id="11" name="Text Placeholder 10">
            <a:extLst>
              <a:ext uri="{FF2B5EF4-FFF2-40B4-BE49-F238E27FC236}">
                <a16:creationId xmlns:a16="http://schemas.microsoft.com/office/drawing/2014/main" id="{2A71C2BF-857E-B291-7D82-5920AF4A5278}"/>
              </a:ext>
            </a:extLst>
          </p:cNvPr>
          <p:cNvSpPr>
            <a:spLocks noGrp="1"/>
          </p:cNvSpPr>
          <p:nvPr>
            <p:ph type="body" sz="quarter" idx="11"/>
          </p:nvPr>
        </p:nvSpPr>
        <p:spPr>
          <a:xfrm>
            <a:off x="287999" y="3328417"/>
            <a:ext cx="2474591" cy="2672459"/>
          </a:xfrm>
        </p:spPr>
        <p:txBody>
          <a:bodyPr/>
          <a:lstStyle>
            <a:lvl1pPr>
              <a:spcBef>
                <a:spcPts val="0"/>
              </a:spcBef>
              <a:defRPr sz="1399">
                <a:solidFill>
                  <a:schemeClr val="tx1"/>
                </a:solidFill>
              </a:defRPr>
            </a:lvl1pPr>
            <a:lvl2pPr marL="127949" indent="-127949">
              <a:spcBef>
                <a:spcPts val="0"/>
              </a:spcBef>
              <a:defRPr sz="1399">
                <a:solidFill>
                  <a:schemeClr val="tx1"/>
                </a:solidFill>
              </a:defRPr>
            </a:lvl2pPr>
            <a:lvl3pPr marL="255898" indent="-127949">
              <a:spcBef>
                <a:spcPts val="0"/>
              </a:spcBef>
              <a:defRPr sz="1399">
                <a:solidFill>
                  <a:schemeClr val="tx1"/>
                </a:solidFill>
              </a:defRPr>
            </a:lvl3pPr>
            <a:lvl4pPr marL="383846" indent="-127949">
              <a:spcBef>
                <a:spcPts val="0"/>
              </a:spcBef>
              <a:defRPr sz="1399">
                <a:solidFill>
                  <a:schemeClr val="tx1"/>
                </a:solidFill>
              </a:defRPr>
            </a:lvl4pPr>
            <a:lvl5pPr>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3331187" y="3333751"/>
            <a:ext cx="2474591" cy="2672459"/>
          </a:xfrm>
        </p:spPr>
        <p:txBody>
          <a:bodyPr/>
          <a:lstStyle>
            <a:lvl1pPr>
              <a:spcBef>
                <a:spcPts val="0"/>
              </a:spcBef>
              <a:defRPr sz="1399">
                <a:solidFill>
                  <a:schemeClr val="tx1"/>
                </a:solidFill>
              </a:defRPr>
            </a:lvl1pPr>
            <a:lvl2pPr marL="127949" indent="-127949">
              <a:spcBef>
                <a:spcPts val="0"/>
              </a:spcBef>
              <a:defRPr sz="1399">
                <a:solidFill>
                  <a:schemeClr val="tx1"/>
                </a:solidFill>
              </a:defRPr>
            </a:lvl2pPr>
            <a:lvl3pPr marL="255898" indent="-127949">
              <a:spcBef>
                <a:spcPts val="0"/>
              </a:spcBef>
              <a:defRPr sz="1399">
                <a:solidFill>
                  <a:schemeClr val="tx1"/>
                </a:solidFill>
              </a:defRPr>
            </a:lvl3pPr>
            <a:lvl4pPr marL="383846" indent="-127949">
              <a:spcBef>
                <a:spcPts val="0"/>
              </a:spcBef>
              <a:defRPr sz="1399">
                <a:solidFill>
                  <a:schemeClr val="tx1"/>
                </a:solidFill>
              </a:defRPr>
            </a:lvl4pPr>
            <a:lvl5pPr>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6383050" y="3333751"/>
            <a:ext cx="2474591" cy="2672459"/>
          </a:xfrm>
        </p:spPr>
        <p:txBody>
          <a:bodyPr/>
          <a:lstStyle>
            <a:lvl1pPr>
              <a:spcBef>
                <a:spcPts val="0"/>
              </a:spcBef>
              <a:defRPr sz="1399">
                <a:solidFill>
                  <a:schemeClr val="tx1"/>
                </a:solidFill>
              </a:defRPr>
            </a:lvl1pPr>
            <a:lvl2pPr marL="127949" indent="-127949">
              <a:spcBef>
                <a:spcPts val="0"/>
              </a:spcBef>
              <a:defRPr sz="1399">
                <a:solidFill>
                  <a:schemeClr val="tx1"/>
                </a:solidFill>
              </a:defRPr>
            </a:lvl2pPr>
            <a:lvl3pPr marL="255898" indent="-127949">
              <a:spcBef>
                <a:spcPts val="0"/>
              </a:spcBef>
              <a:defRPr sz="1399">
                <a:solidFill>
                  <a:schemeClr val="tx1"/>
                </a:solidFill>
              </a:defRPr>
            </a:lvl3pPr>
            <a:lvl4pPr marL="383846" indent="-127949">
              <a:spcBef>
                <a:spcPts val="0"/>
              </a:spcBef>
              <a:defRPr sz="1399">
                <a:solidFill>
                  <a:schemeClr val="tx1"/>
                </a:solidFill>
              </a:defRPr>
            </a:lvl4pPr>
            <a:lvl5pPr>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Text Placeholder 10">
            <a:extLst>
              <a:ext uri="{FF2B5EF4-FFF2-40B4-BE49-F238E27FC236}">
                <a16:creationId xmlns:a16="http://schemas.microsoft.com/office/drawing/2014/main" id="{0F2DD97F-E181-3C33-32D8-844B57967D83}"/>
              </a:ext>
            </a:extLst>
          </p:cNvPr>
          <p:cNvSpPr>
            <a:spLocks noGrp="1"/>
          </p:cNvSpPr>
          <p:nvPr>
            <p:ph type="body" sz="quarter" idx="14"/>
          </p:nvPr>
        </p:nvSpPr>
        <p:spPr>
          <a:xfrm>
            <a:off x="9428523" y="3333751"/>
            <a:ext cx="2474591" cy="2672459"/>
          </a:xfrm>
        </p:spPr>
        <p:txBody>
          <a:bodyPr/>
          <a:lstStyle>
            <a:lvl1pPr>
              <a:spcBef>
                <a:spcPts val="0"/>
              </a:spcBef>
              <a:defRPr sz="1399">
                <a:solidFill>
                  <a:schemeClr val="tx1"/>
                </a:solidFill>
              </a:defRPr>
            </a:lvl1pPr>
            <a:lvl2pPr marL="127949" indent="-127949">
              <a:spcBef>
                <a:spcPts val="0"/>
              </a:spcBef>
              <a:defRPr sz="1399">
                <a:solidFill>
                  <a:schemeClr val="tx1"/>
                </a:solidFill>
              </a:defRPr>
            </a:lvl2pPr>
            <a:lvl3pPr marL="255898" indent="-127949">
              <a:spcBef>
                <a:spcPts val="0"/>
              </a:spcBef>
              <a:defRPr sz="1399">
                <a:solidFill>
                  <a:schemeClr val="tx1"/>
                </a:solidFill>
              </a:defRPr>
            </a:lvl3pPr>
            <a:lvl4pPr marL="383846" indent="-127949">
              <a:spcBef>
                <a:spcPts val="0"/>
              </a:spcBef>
              <a:defRPr sz="1399">
                <a:solidFill>
                  <a:schemeClr val="tx1"/>
                </a:solidFill>
              </a:defRPr>
            </a:lvl4pPr>
            <a:lvl5pPr>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BAB76B22-9748-7A34-9D32-D77BB1B498E6}"/>
              </a:ext>
            </a:extLst>
          </p:cNvPr>
          <p:cNvSpPr>
            <a:spLocks noGrp="1"/>
          </p:cNvSpPr>
          <p:nvPr>
            <p:ph type="ftr" sz="quarter" idx="15"/>
          </p:nvPr>
        </p:nvSpPr>
        <p:spPr/>
        <p:txBody>
          <a:bodyPr/>
          <a:lstStyle/>
          <a:p>
            <a:r>
              <a:rPr lang="en-US" dirty="0"/>
              <a:t>IBM Storage</a:t>
            </a:r>
          </a:p>
        </p:txBody>
      </p:sp>
      <p:sp>
        <p:nvSpPr>
          <p:cNvPr id="5" name="Slide Number">
            <a:extLst>
              <a:ext uri="{FF2B5EF4-FFF2-40B4-BE49-F238E27FC236}">
                <a16:creationId xmlns:a16="http://schemas.microsoft.com/office/drawing/2014/main" id="{7D0BCD34-4CA7-388C-5244-7DC8F9F36FAC}"/>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005109091"/>
      </p:ext>
    </p:extLst>
  </p:cSld>
  <p:clrMapOvr>
    <a:masterClrMapping/>
  </p:clrMapOvr>
  <p:transition spd="med"/>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Boxes, 4 horizontal,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287999" y="192024"/>
            <a:ext cx="5524575" cy="2286794"/>
          </a:xfrm>
        </p:spPr>
        <p:txBody>
          <a:bodyPr rIns="457200"/>
          <a:lstStyle>
            <a:lvl1pPr>
              <a:lnSpc>
                <a:spcPct val="100000"/>
              </a:lnSpc>
              <a:defRPr>
                <a:solidFill>
                  <a:schemeClr val="tx2"/>
                </a:solidFill>
              </a:defRPr>
            </a:lvl1pPr>
          </a:lstStyle>
          <a:p>
            <a:r>
              <a:rPr lang="en-GB"/>
              <a:t>Click to edit Master title style</a:t>
            </a:r>
            <a:endParaRPr lang="en-US" dirty="0"/>
          </a:p>
        </p:txBody>
      </p:sp>
      <p:sp>
        <p:nvSpPr>
          <p:cNvPr id="11" name="Text Placeholder 10">
            <a:extLst>
              <a:ext uri="{FF2B5EF4-FFF2-40B4-BE49-F238E27FC236}">
                <a16:creationId xmlns:a16="http://schemas.microsoft.com/office/drawing/2014/main" id="{2A71C2BF-857E-B291-7D82-5920AF4A5278}"/>
              </a:ext>
            </a:extLst>
          </p:cNvPr>
          <p:cNvSpPr>
            <a:spLocks noGrp="1"/>
          </p:cNvSpPr>
          <p:nvPr>
            <p:ph type="body" sz="quarter" idx="11"/>
          </p:nvPr>
        </p:nvSpPr>
        <p:spPr>
          <a:xfrm>
            <a:off x="287999" y="3328417"/>
            <a:ext cx="2474591" cy="2672459"/>
          </a:xfrm>
        </p:spPr>
        <p:txBody>
          <a:bodyPr/>
          <a:lstStyle>
            <a:lvl1pPr>
              <a:spcBef>
                <a:spcPts val="0"/>
              </a:spcBef>
              <a:defRPr sz="1399">
                <a:solidFill>
                  <a:schemeClr val="tx1"/>
                </a:solidFill>
              </a:defRPr>
            </a:lvl1pPr>
            <a:lvl2pPr marL="127949" indent="-127949">
              <a:spcBef>
                <a:spcPts val="0"/>
              </a:spcBef>
              <a:defRPr sz="1399">
                <a:solidFill>
                  <a:schemeClr val="tx1"/>
                </a:solidFill>
              </a:defRPr>
            </a:lvl2pPr>
            <a:lvl3pPr marL="255898" indent="-127949">
              <a:spcBef>
                <a:spcPts val="0"/>
              </a:spcBef>
              <a:defRPr sz="1399">
                <a:solidFill>
                  <a:schemeClr val="tx1"/>
                </a:solidFill>
              </a:defRPr>
            </a:lvl3pPr>
            <a:lvl4pPr marL="383846" indent="-127949">
              <a:spcBef>
                <a:spcPts val="0"/>
              </a:spcBef>
              <a:defRPr sz="1399">
                <a:solidFill>
                  <a:schemeClr val="tx1"/>
                </a:solidFill>
              </a:defRPr>
            </a:lvl4pPr>
            <a:lvl5pPr>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3334362" y="3333751"/>
            <a:ext cx="2474591" cy="2672459"/>
          </a:xfrm>
        </p:spPr>
        <p:txBody>
          <a:bodyPr/>
          <a:lstStyle>
            <a:lvl1pPr>
              <a:spcBef>
                <a:spcPts val="0"/>
              </a:spcBef>
              <a:defRPr sz="1399">
                <a:solidFill>
                  <a:schemeClr val="tx1"/>
                </a:solidFill>
              </a:defRPr>
            </a:lvl1pPr>
            <a:lvl2pPr marL="127949" indent="-127949">
              <a:spcBef>
                <a:spcPts val="0"/>
              </a:spcBef>
              <a:defRPr sz="1399">
                <a:solidFill>
                  <a:schemeClr val="tx1"/>
                </a:solidFill>
              </a:defRPr>
            </a:lvl2pPr>
            <a:lvl3pPr marL="255898" indent="-127949">
              <a:spcBef>
                <a:spcPts val="0"/>
              </a:spcBef>
              <a:defRPr sz="1399">
                <a:solidFill>
                  <a:schemeClr val="tx1"/>
                </a:solidFill>
              </a:defRPr>
            </a:lvl3pPr>
            <a:lvl4pPr marL="383846" indent="-127949">
              <a:spcBef>
                <a:spcPts val="0"/>
              </a:spcBef>
              <a:defRPr sz="1399">
                <a:solidFill>
                  <a:schemeClr val="tx1"/>
                </a:solidFill>
              </a:defRPr>
            </a:lvl4pPr>
            <a:lvl5pPr>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6383050" y="3333751"/>
            <a:ext cx="2474591" cy="2672459"/>
          </a:xfrm>
        </p:spPr>
        <p:txBody>
          <a:bodyPr/>
          <a:lstStyle>
            <a:lvl1pPr>
              <a:spcBef>
                <a:spcPts val="0"/>
              </a:spcBef>
              <a:defRPr sz="1399">
                <a:solidFill>
                  <a:schemeClr val="tx1"/>
                </a:solidFill>
              </a:defRPr>
            </a:lvl1pPr>
            <a:lvl2pPr marL="127949" indent="-127949">
              <a:spcBef>
                <a:spcPts val="0"/>
              </a:spcBef>
              <a:defRPr sz="1399">
                <a:solidFill>
                  <a:schemeClr val="tx1"/>
                </a:solidFill>
              </a:defRPr>
            </a:lvl2pPr>
            <a:lvl3pPr marL="255898" indent="-127949">
              <a:spcBef>
                <a:spcPts val="0"/>
              </a:spcBef>
              <a:defRPr sz="1399">
                <a:solidFill>
                  <a:schemeClr val="tx1"/>
                </a:solidFill>
              </a:defRPr>
            </a:lvl3pPr>
            <a:lvl4pPr marL="383846" indent="-127949">
              <a:spcBef>
                <a:spcPts val="0"/>
              </a:spcBef>
              <a:defRPr sz="1399">
                <a:solidFill>
                  <a:schemeClr val="tx1"/>
                </a:solidFill>
              </a:defRPr>
            </a:lvl4pPr>
            <a:lvl5pPr>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Text Placeholder 10">
            <a:extLst>
              <a:ext uri="{FF2B5EF4-FFF2-40B4-BE49-F238E27FC236}">
                <a16:creationId xmlns:a16="http://schemas.microsoft.com/office/drawing/2014/main" id="{0F2DD97F-E181-3C33-32D8-844B57967D83}"/>
              </a:ext>
            </a:extLst>
          </p:cNvPr>
          <p:cNvSpPr>
            <a:spLocks noGrp="1"/>
          </p:cNvSpPr>
          <p:nvPr>
            <p:ph type="body" sz="quarter" idx="14"/>
          </p:nvPr>
        </p:nvSpPr>
        <p:spPr>
          <a:xfrm>
            <a:off x="9428523" y="3333751"/>
            <a:ext cx="2474591" cy="2672459"/>
          </a:xfrm>
        </p:spPr>
        <p:txBody>
          <a:bodyPr/>
          <a:lstStyle>
            <a:lvl1pPr>
              <a:spcBef>
                <a:spcPts val="0"/>
              </a:spcBef>
              <a:defRPr sz="1399">
                <a:solidFill>
                  <a:schemeClr val="tx1"/>
                </a:solidFill>
              </a:defRPr>
            </a:lvl1pPr>
            <a:lvl2pPr marL="127949" indent="-127949">
              <a:spcBef>
                <a:spcPts val="0"/>
              </a:spcBef>
              <a:defRPr sz="1399">
                <a:solidFill>
                  <a:schemeClr val="tx1"/>
                </a:solidFill>
              </a:defRPr>
            </a:lvl2pPr>
            <a:lvl3pPr marL="255898" indent="-127949">
              <a:spcBef>
                <a:spcPts val="0"/>
              </a:spcBef>
              <a:defRPr sz="1399">
                <a:solidFill>
                  <a:schemeClr val="tx1"/>
                </a:solidFill>
              </a:defRPr>
            </a:lvl3pPr>
            <a:lvl4pPr marL="383846" indent="-127949">
              <a:spcBef>
                <a:spcPts val="0"/>
              </a:spcBef>
              <a:defRPr sz="1399">
                <a:solidFill>
                  <a:schemeClr val="tx1"/>
                </a:solidFill>
              </a:defRPr>
            </a:lvl4pPr>
            <a:lvl5pPr>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BAB76B22-9748-7A34-9D32-D77BB1B498E6}"/>
              </a:ext>
            </a:extLst>
          </p:cNvPr>
          <p:cNvSpPr>
            <a:spLocks noGrp="1"/>
          </p:cNvSpPr>
          <p:nvPr>
            <p:ph type="ftr" sz="quarter" idx="15"/>
          </p:nvPr>
        </p:nvSpPr>
        <p:spPr/>
        <p:txBody>
          <a:bodyPr/>
          <a:lstStyle/>
          <a:p>
            <a:r>
              <a:rPr lang="en-US" dirty="0"/>
              <a:t>IBM Storage</a:t>
            </a:r>
          </a:p>
        </p:txBody>
      </p:sp>
      <p:sp>
        <p:nvSpPr>
          <p:cNvPr id="5" name="Slide Number">
            <a:extLst>
              <a:ext uri="{FF2B5EF4-FFF2-40B4-BE49-F238E27FC236}">
                <a16:creationId xmlns:a16="http://schemas.microsoft.com/office/drawing/2014/main" id="{238163DF-77AB-875A-C8AC-2F8AEABFB85F}"/>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2067992502"/>
      </p:ext>
    </p:extLst>
  </p:cSld>
  <p:clrMapOvr>
    <a:masterClrMapping/>
  </p:clrMapOvr>
  <p:transition spd="med"/>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Boxes, 6 stacke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288037"/>
            <a:ext cx="2474591" cy="2286794"/>
          </a:xfrm>
        </p:spPr>
        <p:txBody>
          <a:bodyPr/>
          <a:lstStyle>
            <a:lvl1pPr>
              <a:lnSpc>
                <a:spcPct val="110000"/>
              </a:lnSpc>
              <a:defRPr sz="1399">
                <a:solidFill>
                  <a:schemeClr val="tx2"/>
                </a:solidFill>
              </a:defRPr>
            </a:lvl1pPr>
          </a:lstStyle>
          <a:p>
            <a:r>
              <a:rPr lang="en-GB"/>
              <a:t>Click to edit Master title style</a:t>
            </a:r>
            <a:endParaRPr lang="en-US" dirty="0"/>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0919" y="288037"/>
            <a:ext cx="2476178" cy="2572543"/>
          </a:xfrm>
        </p:spPr>
        <p:txBody>
          <a:bodyPr/>
          <a:lstStyle>
            <a:lvl1pPr>
              <a:lnSpc>
                <a:spcPct val="110000"/>
              </a:lnSpc>
              <a:spcBef>
                <a:spcPts val="0"/>
              </a:spcBef>
              <a:defRPr sz="1399" b="0" i="0">
                <a:solidFill>
                  <a:schemeClr val="tx1"/>
                </a:solidFill>
                <a:latin typeface="IBM Plex Sans Light" panose="020B0403050203000203" pitchFamily="34" charset="0"/>
              </a:defRPr>
            </a:lvl1pPr>
            <a:lvl2pPr marL="127949" indent="-127949">
              <a:lnSpc>
                <a:spcPct val="110000"/>
              </a:lnSpc>
              <a:spcBef>
                <a:spcPts val="0"/>
              </a:spcBef>
              <a:defRPr sz="1399" b="0" i="0">
                <a:solidFill>
                  <a:schemeClr val="tx1"/>
                </a:solidFill>
                <a:latin typeface="IBM Plex Sans Light" panose="020B0403050203000203" pitchFamily="34" charset="0"/>
              </a:defRPr>
            </a:lvl2pPr>
            <a:lvl3pPr marL="255898" indent="-127949">
              <a:lnSpc>
                <a:spcPct val="110000"/>
              </a:lnSpc>
              <a:spcBef>
                <a:spcPts val="0"/>
              </a:spcBef>
              <a:defRPr sz="1399" b="0" i="0">
                <a:solidFill>
                  <a:schemeClr val="tx1"/>
                </a:solidFill>
                <a:latin typeface="IBM Plex Sans Light" panose="020B0403050203000203" pitchFamily="34" charset="0"/>
              </a:defRPr>
            </a:lvl3pPr>
            <a:lvl4pPr marL="383846" indent="-127949">
              <a:lnSpc>
                <a:spcPct val="110000"/>
              </a:lnSpc>
              <a:spcBef>
                <a:spcPts val="0"/>
              </a:spcBef>
              <a:defRPr sz="1399" b="0" i="0">
                <a:solidFill>
                  <a:schemeClr val="tx1"/>
                </a:solidFill>
                <a:latin typeface="IBM Plex Sans Light" panose="020B0403050203000203" pitchFamily="34" charset="0"/>
              </a:defRPr>
            </a:lvl4pPr>
            <a:lvl5pPr>
              <a:lnSpc>
                <a:spcPct val="110000"/>
              </a:lnSpc>
              <a:spcBef>
                <a:spcPts val="0"/>
              </a:spcBef>
              <a:defRPr sz="1399"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28523" y="288037"/>
            <a:ext cx="2479352" cy="2572543"/>
          </a:xfrm>
        </p:spPr>
        <p:txBody>
          <a:bodyPr/>
          <a:lstStyle>
            <a:lvl1pPr>
              <a:lnSpc>
                <a:spcPct val="110000"/>
              </a:lnSpc>
              <a:spcBef>
                <a:spcPts val="0"/>
              </a:spcBef>
              <a:defRPr sz="1399" b="0" i="0">
                <a:solidFill>
                  <a:schemeClr val="tx1"/>
                </a:solidFill>
                <a:latin typeface="IBM Plex Sans Light" panose="020B0403050203000203" pitchFamily="34" charset="0"/>
              </a:defRPr>
            </a:lvl1pPr>
            <a:lvl2pPr marL="127949" indent="-127949">
              <a:lnSpc>
                <a:spcPct val="110000"/>
              </a:lnSpc>
              <a:spcBef>
                <a:spcPts val="0"/>
              </a:spcBef>
              <a:defRPr sz="1399" b="0" i="0">
                <a:solidFill>
                  <a:schemeClr val="tx1"/>
                </a:solidFill>
                <a:latin typeface="IBM Plex Sans Light" panose="020B0403050203000203" pitchFamily="34" charset="0"/>
              </a:defRPr>
            </a:lvl2pPr>
            <a:lvl3pPr marL="255898" indent="-127949">
              <a:lnSpc>
                <a:spcPct val="110000"/>
              </a:lnSpc>
              <a:spcBef>
                <a:spcPts val="0"/>
              </a:spcBef>
              <a:defRPr sz="1399" b="0" i="0">
                <a:solidFill>
                  <a:schemeClr val="tx1"/>
                </a:solidFill>
                <a:latin typeface="IBM Plex Sans Light" panose="020B0403050203000203" pitchFamily="34" charset="0"/>
              </a:defRPr>
            </a:lvl3pPr>
            <a:lvl4pPr marL="383846" indent="-127949">
              <a:lnSpc>
                <a:spcPct val="110000"/>
              </a:lnSpc>
              <a:spcBef>
                <a:spcPts val="0"/>
              </a:spcBef>
              <a:defRPr sz="1399" b="0" i="0">
                <a:solidFill>
                  <a:schemeClr val="tx1"/>
                </a:solidFill>
                <a:latin typeface="IBM Plex Sans Light" panose="020B0403050203000203" pitchFamily="34" charset="0"/>
              </a:defRPr>
            </a:lvl4pPr>
            <a:lvl5pPr>
              <a:lnSpc>
                <a:spcPct val="110000"/>
              </a:lnSpc>
              <a:spcBef>
                <a:spcPts val="0"/>
              </a:spcBef>
              <a:defRPr sz="1399"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6380919" y="3333750"/>
            <a:ext cx="2476178" cy="2476500"/>
          </a:xfrm>
        </p:spPr>
        <p:txBody>
          <a:bodyPr/>
          <a:lstStyle>
            <a:lvl1pPr>
              <a:lnSpc>
                <a:spcPct val="110000"/>
              </a:lnSpc>
              <a:spcBef>
                <a:spcPts val="0"/>
              </a:spcBef>
              <a:defRPr sz="1399" b="0" i="0">
                <a:solidFill>
                  <a:schemeClr val="tx1"/>
                </a:solidFill>
                <a:latin typeface="IBM Plex Sans Light" panose="020B0403050203000203" pitchFamily="34" charset="0"/>
              </a:defRPr>
            </a:lvl1pPr>
            <a:lvl2pPr marL="127949" indent="-127949">
              <a:lnSpc>
                <a:spcPct val="110000"/>
              </a:lnSpc>
              <a:spcBef>
                <a:spcPts val="0"/>
              </a:spcBef>
              <a:defRPr sz="1399" b="0" i="0">
                <a:solidFill>
                  <a:schemeClr val="tx1"/>
                </a:solidFill>
                <a:latin typeface="IBM Plex Sans Light" panose="020B0403050203000203" pitchFamily="34" charset="0"/>
              </a:defRPr>
            </a:lvl2pPr>
            <a:lvl3pPr marL="255898" indent="-127949">
              <a:lnSpc>
                <a:spcPct val="110000"/>
              </a:lnSpc>
              <a:spcBef>
                <a:spcPts val="0"/>
              </a:spcBef>
              <a:defRPr sz="1399" b="0" i="0">
                <a:solidFill>
                  <a:schemeClr val="tx1"/>
                </a:solidFill>
                <a:latin typeface="IBM Plex Sans Light" panose="020B0403050203000203" pitchFamily="34" charset="0"/>
              </a:defRPr>
            </a:lvl3pPr>
            <a:lvl4pPr marL="383846" indent="-127949">
              <a:lnSpc>
                <a:spcPct val="110000"/>
              </a:lnSpc>
              <a:spcBef>
                <a:spcPts val="0"/>
              </a:spcBef>
              <a:defRPr sz="1399" b="0" i="0">
                <a:solidFill>
                  <a:schemeClr val="tx1"/>
                </a:solidFill>
                <a:latin typeface="IBM Plex Sans Light" panose="020B0403050203000203" pitchFamily="34" charset="0"/>
              </a:defRPr>
            </a:lvl4pPr>
            <a:lvl5pPr>
              <a:lnSpc>
                <a:spcPct val="110000"/>
              </a:lnSpc>
              <a:spcBef>
                <a:spcPts val="0"/>
              </a:spcBef>
              <a:defRPr sz="1399"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9428523" y="3333750"/>
            <a:ext cx="2476178" cy="2476500"/>
          </a:xfrm>
        </p:spPr>
        <p:txBody>
          <a:bodyPr/>
          <a:lstStyle>
            <a:lvl1pPr>
              <a:lnSpc>
                <a:spcPct val="110000"/>
              </a:lnSpc>
              <a:spcBef>
                <a:spcPts val="0"/>
              </a:spcBef>
              <a:defRPr sz="1399" b="0" i="0">
                <a:solidFill>
                  <a:schemeClr val="tx1"/>
                </a:solidFill>
                <a:latin typeface="IBM Plex Sans Light" panose="020B0403050203000203" pitchFamily="34" charset="0"/>
              </a:defRPr>
            </a:lvl1pPr>
            <a:lvl2pPr marL="127949" indent="-127949">
              <a:lnSpc>
                <a:spcPct val="110000"/>
              </a:lnSpc>
              <a:spcBef>
                <a:spcPts val="0"/>
              </a:spcBef>
              <a:defRPr sz="1399" b="0" i="0">
                <a:solidFill>
                  <a:schemeClr val="tx1"/>
                </a:solidFill>
                <a:latin typeface="IBM Plex Sans Light" panose="020B0403050203000203" pitchFamily="34" charset="0"/>
              </a:defRPr>
            </a:lvl2pPr>
            <a:lvl3pPr marL="255898" indent="-127949">
              <a:lnSpc>
                <a:spcPct val="110000"/>
              </a:lnSpc>
              <a:spcBef>
                <a:spcPts val="0"/>
              </a:spcBef>
              <a:defRPr sz="1399" b="0" i="0">
                <a:solidFill>
                  <a:schemeClr val="tx1"/>
                </a:solidFill>
                <a:latin typeface="IBM Plex Sans Light" panose="020B0403050203000203" pitchFamily="34" charset="0"/>
              </a:defRPr>
            </a:lvl3pPr>
            <a:lvl4pPr marL="383846" indent="-127949">
              <a:lnSpc>
                <a:spcPct val="110000"/>
              </a:lnSpc>
              <a:spcBef>
                <a:spcPts val="0"/>
              </a:spcBef>
              <a:defRPr sz="1399" b="0" i="0">
                <a:solidFill>
                  <a:schemeClr val="tx1"/>
                </a:solidFill>
                <a:latin typeface="IBM Plex Sans Light" panose="020B0403050203000203" pitchFamily="34" charset="0"/>
              </a:defRPr>
            </a:lvl4pPr>
            <a:lvl5pPr>
              <a:lnSpc>
                <a:spcPct val="110000"/>
              </a:lnSpc>
              <a:spcBef>
                <a:spcPts val="0"/>
              </a:spcBef>
              <a:defRPr sz="1399"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Text Placeholder 9">
            <a:extLst>
              <a:ext uri="{FF2B5EF4-FFF2-40B4-BE49-F238E27FC236}">
                <a16:creationId xmlns:a16="http://schemas.microsoft.com/office/drawing/2014/main" id="{B1D44C30-196F-B4B1-540A-E556579735DB}"/>
              </a:ext>
            </a:extLst>
          </p:cNvPr>
          <p:cNvSpPr>
            <a:spLocks noGrp="1"/>
          </p:cNvSpPr>
          <p:nvPr>
            <p:ph type="body" sz="quarter" idx="20"/>
          </p:nvPr>
        </p:nvSpPr>
        <p:spPr>
          <a:xfrm>
            <a:off x="3332555" y="288037"/>
            <a:ext cx="2476178" cy="2572543"/>
          </a:xfrm>
        </p:spPr>
        <p:txBody>
          <a:bodyPr/>
          <a:lstStyle>
            <a:lvl1pPr>
              <a:lnSpc>
                <a:spcPct val="110000"/>
              </a:lnSpc>
              <a:spcBef>
                <a:spcPts val="0"/>
              </a:spcBef>
              <a:defRPr sz="1399" b="0" i="0">
                <a:solidFill>
                  <a:schemeClr val="tx1"/>
                </a:solidFill>
                <a:latin typeface="IBM Plex Sans Light" panose="020B0403050203000203" pitchFamily="34" charset="0"/>
              </a:defRPr>
            </a:lvl1pPr>
            <a:lvl2pPr marL="127949" indent="-127949">
              <a:lnSpc>
                <a:spcPct val="110000"/>
              </a:lnSpc>
              <a:spcBef>
                <a:spcPts val="0"/>
              </a:spcBef>
              <a:defRPr sz="1399" b="0" i="0">
                <a:solidFill>
                  <a:schemeClr val="tx1"/>
                </a:solidFill>
                <a:latin typeface="IBM Plex Sans Light" panose="020B0403050203000203" pitchFamily="34" charset="0"/>
              </a:defRPr>
            </a:lvl2pPr>
            <a:lvl3pPr marL="255898" indent="-127949">
              <a:lnSpc>
                <a:spcPct val="110000"/>
              </a:lnSpc>
              <a:spcBef>
                <a:spcPts val="0"/>
              </a:spcBef>
              <a:defRPr sz="1399" b="0" i="0">
                <a:solidFill>
                  <a:schemeClr val="tx1"/>
                </a:solidFill>
                <a:latin typeface="IBM Plex Sans Light" panose="020B0403050203000203" pitchFamily="34" charset="0"/>
              </a:defRPr>
            </a:lvl3pPr>
            <a:lvl4pPr marL="383846" indent="-127949">
              <a:lnSpc>
                <a:spcPct val="110000"/>
              </a:lnSpc>
              <a:spcBef>
                <a:spcPts val="0"/>
              </a:spcBef>
              <a:defRPr sz="1399" b="0" i="0">
                <a:solidFill>
                  <a:schemeClr val="tx1"/>
                </a:solidFill>
                <a:latin typeface="IBM Plex Sans Light" panose="020B0403050203000203" pitchFamily="34" charset="0"/>
              </a:defRPr>
            </a:lvl4pPr>
            <a:lvl5pPr>
              <a:lnSpc>
                <a:spcPct val="110000"/>
              </a:lnSpc>
              <a:spcBef>
                <a:spcPts val="0"/>
              </a:spcBef>
              <a:defRPr sz="1399"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Text Placeholder 4">
            <a:extLst>
              <a:ext uri="{FF2B5EF4-FFF2-40B4-BE49-F238E27FC236}">
                <a16:creationId xmlns:a16="http://schemas.microsoft.com/office/drawing/2014/main" id="{AB1A268B-43F5-F600-93B7-6248877F5D30}"/>
              </a:ext>
            </a:extLst>
          </p:cNvPr>
          <p:cNvSpPr>
            <a:spLocks noGrp="1"/>
          </p:cNvSpPr>
          <p:nvPr>
            <p:ph type="body" sz="quarter" idx="21"/>
          </p:nvPr>
        </p:nvSpPr>
        <p:spPr>
          <a:xfrm>
            <a:off x="3334142" y="3333750"/>
            <a:ext cx="2476178" cy="2476500"/>
          </a:xfrm>
        </p:spPr>
        <p:txBody>
          <a:bodyPr/>
          <a:lstStyle>
            <a:lvl1pPr>
              <a:lnSpc>
                <a:spcPct val="110000"/>
              </a:lnSpc>
              <a:spcBef>
                <a:spcPts val="0"/>
              </a:spcBef>
              <a:defRPr sz="1399" b="0" i="0">
                <a:solidFill>
                  <a:schemeClr val="tx1"/>
                </a:solidFill>
                <a:latin typeface="IBM Plex Sans Light" panose="020B0403050203000203" pitchFamily="34" charset="0"/>
              </a:defRPr>
            </a:lvl1pPr>
            <a:lvl2pPr marL="127949" indent="-127949">
              <a:lnSpc>
                <a:spcPct val="110000"/>
              </a:lnSpc>
              <a:spcBef>
                <a:spcPts val="0"/>
              </a:spcBef>
              <a:defRPr sz="1399" b="0" i="0">
                <a:solidFill>
                  <a:schemeClr val="tx1"/>
                </a:solidFill>
                <a:latin typeface="IBM Plex Sans Light" panose="020B0403050203000203" pitchFamily="34" charset="0"/>
              </a:defRPr>
            </a:lvl2pPr>
            <a:lvl3pPr marL="255898" indent="-127949">
              <a:lnSpc>
                <a:spcPct val="110000"/>
              </a:lnSpc>
              <a:spcBef>
                <a:spcPts val="0"/>
              </a:spcBef>
              <a:defRPr sz="1399" b="0" i="0">
                <a:solidFill>
                  <a:schemeClr val="tx1"/>
                </a:solidFill>
                <a:latin typeface="IBM Plex Sans Light" panose="020B0403050203000203" pitchFamily="34" charset="0"/>
              </a:defRPr>
            </a:lvl3pPr>
            <a:lvl4pPr marL="383846" indent="-127949">
              <a:lnSpc>
                <a:spcPct val="110000"/>
              </a:lnSpc>
              <a:spcBef>
                <a:spcPts val="0"/>
              </a:spcBef>
              <a:defRPr sz="1399" b="0" i="0">
                <a:solidFill>
                  <a:schemeClr val="tx1"/>
                </a:solidFill>
                <a:latin typeface="IBM Plex Sans Light" panose="020B0403050203000203" pitchFamily="34" charset="0"/>
              </a:defRPr>
            </a:lvl4pPr>
            <a:lvl5pPr>
              <a:lnSpc>
                <a:spcPct val="110000"/>
              </a:lnSpc>
              <a:spcBef>
                <a:spcPts val="0"/>
              </a:spcBef>
              <a:defRPr sz="1399"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01A4BD59-9F51-7E32-8659-A763D0799EB2}"/>
              </a:ext>
            </a:extLst>
          </p:cNvPr>
          <p:cNvSpPr>
            <a:spLocks noGrp="1"/>
          </p:cNvSpPr>
          <p:nvPr>
            <p:ph type="ftr" sz="quarter" idx="22"/>
          </p:nvPr>
        </p:nvSpPr>
        <p:spPr/>
        <p:txBody>
          <a:bodyPr/>
          <a:lstStyle/>
          <a:p>
            <a:r>
              <a:rPr lang="en-US" dirty="0"/>
              <a:t>IBM Storage</a:t>
            </a:r>
          </a:p>
        </p:txBody>
      </p:sp>
      <p:sp>
        <p:nvSpPr>
          <p:cNvPr id="6" name="Slide Number">
            <a:extLst>
              <a:ext uri="{FF2B5EF4-FFF2-40B4-BE49-F238E27FC236}">
                <a16:creationId xmlns:a16="http://schemas.microsoft.com/office/drawing/2014/main" id="{180E7AB4-F0E4-7C09-7FE7-9F182217FE07}"/>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749860654"/>
      </p:ext>
    </p:extLst>
  </p:cSld>
  <p:clrMapOvr>
    <a:masterClrMapping/>
  </p:clrMapOvr>
  <p:transition spd="med"/>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Boxes, 6 stacked, icon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A5819-78ED-4475-16CD-65C8A2C5EC85}"/>
              </a:ext>
            </a:extLst>
          </p:cNvPr>
          <p:cNvSpPr>
            <a:spLocks noGrp="1"/>
          </p:cNvSpPr>
          <p:nvPr>
            <p:ph type="title"/>
          </p:nvPr>
        </p:nvSpPr>
        <p:spPr>
          <a:xfrm>
            <a:off x="287999" y="288037"/>
            <a:ext cx="2474591" cy="1429544"/>
          </a:xfrm>
        </p:spPr>
        <p:txBody>
          <a:bodyPr/>
          <a:lstStyle>
            <a:lvl1pPr>
              <a:lnSpc>
                <a:spcPct val="110000"/>
              </a:lnSpc>
              <a:defRPr sz="1399">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B3148C06-F3C6-0E95-A225-29F730DD158B}"/>
              </a:ext>
            </a:extLst>
          </p:cNvPr>
          <p:cNvSpPr>
            <a:spLocks noGrp="1"/>
          </p:cNvSpPr>
          <p:nvPr>
            <p:ph type="body" sz="quarter" idx="11"/>
          </p:nvPr>
        </p:nvSpPr>
        <p:spPr>
          <a:xfrm>
            <a:off x="3333316" y="666750"/>
            <a:ext cx="2475384" cy="1905000"/>
          </a:xfrm>
        </p:spPr>
        <p:txBody>
          <a:bodyPr/>
          <a:lstStyle>
            <a:lvl1pPr>
              <a:lnSpc>
                <a:spcPct val="110000"/>
              </a:lnSpc>
              <a:spcBef>
                <a:spcPts val="0"/>
              </a:spcBef>
              <a:defRPr sz="1199">
                <a:solidFill>
                  <a:schemeClr val="tx1"/>
                </a:solidFill>
              </a:defRPr>
            </a:lvl1pPr>
            <a:lvl2pPr marL="109671" indent="-109671">
              <a:lnSpc>
                <a:spcPct val="110000"/>
              </a:lnSpc>
              <a:spcBef>
                <a:spcPts val="0"/>
              </a:spcBef>
              <a:defRPr sz="1199">
                <a:solidFill>
                  <a:schemeClr val="tx1"/>
                </a:solidFill>
              </a:defRPr>
            </a:lvl2pPr>
            <a:lvl3pPr marL="219341" indent="-109671">
              <a:lnSpc>
                <a:spcPct val="110000"/>
              </a:lnSpc>
              <a:spcBef>
                <a:spcPts val="0"/>
              </a:spcBef>
              <a:defRPr sz="1199">
                <a:solidFill>
                  <a:schemeClr val="tx1"/>
                </a:solidFill>
              </a:defRPr>
            </a:lvl3pPr>
            <a:lvl4pPr marL="329011" indent="-109671">
              <a:lnSpc>
                <a:spcPct val="110000"/>
              </a:lnSpc>
              <a:spcBef>
                <a:spcPts val="0"/>
              </a:spcBef>
              <a:defRPr sz="1199">
                <a:solidFill>
                  <a:schemeClr val="tx1"/>
                </a:solidFill>
              </a:defRPr>
            </a:lvl4pPr>
            <a:lvl5pPr>
              <a:lnSpc>
                <a:spcPct val="110000"/>
              </a:lnSpc>
              <a:spcBef>
                <a:spcPts val="0"/>
              </a:spcBef>
              <a:defRPr sz="11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4">
            <a:extLst>
              <a:ext uri="{FF2B5EF4-FFF2-40B4-BE49-F238E27FC236}">
                <a16:creationId xmlns:a16="http://schemas.microsoft.com/office/drawing/2014/main" id="{81FD5E03-A007-B728-4616-E05622A43A3D}"/>
              </a:ext>
            </a:extLst>
          </p:cNvPr>
          <p:cNvSpPr>
            <a:spLocks noGrp="1"/>
          </p:cNvSpPr>
          <p:nvPr>
            <p:ph type="body" sz="quarter" idx="12"/>
          </p:nvPr>
        </p:nvSpPr>
        <p:spPr>
          <a:xfrm>
            <a:off x="6380920" y="666750"/>
            <a:ext cx="2476178" cy="1905000"/>
          </a:xfrm>
        </p:spPr>
        <p:txBody>
          <a:bodyPr/>
          <a:lstStyle>
            <a:lvl1pPr>
              <a:lnSpc>
                <a:spcPct val="110000"/>
              </a:lnSpc>
              <a:spcBef>
                <a:spcPts val="0"/>
              </a:spcBef>
              <a:defRPr sz="1199">
                <a:solidFill>
                  <a:schemeClr val="tx1"/>
                </a:solidFill>
              </a:defRPr>
            </a:lvl1pPr>
            <a:lvl2pPr marL="109671" indent="-109671">
              <a:lnSpc>
                <a:spcPct val="110000"/>
              </a:lnSpc>
              <a:spcBef>
                <a:spcPts val="0"/>
              </a:spcBef>
              <a:defRPr sz="1199">
                <a:solidFill>
                  <a:schemeClr val="tx1"/>
                </a:solidFill>
              </a:defRPr>
            </a:lvl2pPr>
            <a:lvl3pPr marL="219341" indent="-109671">
              <a:lnSpc>
                <a:spcPct val="110000"/>
              </a:lnSpc>
              <a:spcBef>
                <a:spcPts val="0"/>
              </a:spcBef>
              <a:defRPr sz="1199">
                <a:solidFill>
                  <a:schemeClr val="tx1"/>
                </a:solidFill>
              </a:defRPr>
            </a:lvl3pPr>
            <a:lvl4pPr marL="329011" indent="-109671">
              <a:lnSpc>
                <a:spcPct val="110000"/>
              </a:lnSpc>
              <a:spcBef>
                <a:spcPts val="0"/>
              </a:spcBef>
              <a:defRPr sz="1199">
                <a:solidFill>
                  <a:schemeClr val="tx1"/>
                </a:solidFill>
              </a:defRPr>
            </a:lvl4pPr>
            <a:lvl5pPr>
              <a:lnSpc>
                <a:spcPct val="110000"/>
              </a:lnSpc>
              <a:spcBef>
                <a:spcPts val="0"/>
              </a:spcBef>
              <a:defRPr sz="11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4">
            <a:extLst>
              <a:ext uri="{FF2B5EF4-FFF2-40B4-BE49-F238E27FC236}">
                <a16:creationId xmlns:a16="http://schemas.microsoft.com/office/drawing/2014/main" id="{EEC06719-7195-BBE7-0154-56A039A4B388}"/>
              </a:ext>
            </a:extLst>
          </p:cNvPr>
          <p:cNvSpPr>
            <a:spLocks noGrp="1"/>
          </p:cNvSpPr>
          <p:nvPr>
            <p:ph type="body" sz="quarter" idx="13"/>
          </p:nvPr>
        </p:nvSpPr>
        <p:spPr>
          <a:xfrm>
            <a:off x="9428523" y="666750"/>
            <a:ext cx="2476178" cy="1905000"/>
          </a:xfrm>
        </p:spPr>
        <p:txBody>
          <a:bodyPr/>
          <a:lstStyle>
            <a:lvl1pPr>
              <a:lnSpc>
                <a:spcPct val="110000"/>
              </a:lnSpc>
              <a:spcBef>
                <a:spcPts val="0"/>
              </a:spcBef>
              <a:defRPr sz="1199">
                <a:solidFill>
                  <a:schemeClr val="tx1"/>
                </a:solidFill>
              </a:defRPr>
            </a:lvl1pPr>
            <a:lvl2pPr marL="109671" indent="-109671">
              <a:lnSpc>
                <a:spcPct val="110000"/>
              </a:lnSpc>
              <a:spcBef>
                <a:spcPts val="0"/>
              </a:spcBef>
              <a:defRPr sz="1199">
                <a:solidFill>
                  <a:schemeClr val="tx1"/>
                </a:solidFill>
              </a:defRPr>
            </a:lvl2pPr>
            <a:lvl3pPr marL="219341" indent="-109671">
              <a:lnSpc>
                <a:spcPct val="110000"/>
              </a:lnSpc>
              <a:spcBef>
                <a:spcPts val="0"/>
              </a:spcBef>
              <a:defRPr sz="1199">
                <a:solidFill>
                  <a:schemeClr val="tx1"/>
                </a:solidFill>
              </a:defRPr>
            </a:lvl3pPr>
            <a:lvl4pPr marL="329011" indent="-109671">
              <a:lnSpc>
                <a:spcPct val="110000"/>
              </a:lnSpc>
              <a:spcBef>
                <a:spcPts val="0"/>
              </a:spcBef>
              <a:defRPr sz="1199">
                <a:solidFill>
                  <a:schemeClr val="tx1"/>
                </a:solidFill>
              </a:defRPr>
            </a:lvl4pPr>
            <a:lvl5pPr>
              <a:lnSpc>
                <a:spcPct val="110000"/>
              </a:lnSpc>
              <a:spcBef>
                <a:spcPts val="0"/>
              </a:spcBef>
              <a:defRPr sz="11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8" name="Text Placeholder 4">
            <a:extLst>
              <a:ext uri="{FF2B5EF4-FFF2-40B4-BE49-F238E27FC236}">
                <a16:creationId xmlns:a16="http://schemas.microsoft.com/office/drawing/2014/main" id="{2704E464-B0E0-CDD0-B14B-FA6386285AEC}"/>
              </a:ext>
            </a:extLst>
          </p:cNvPr>
          <p:cNvSpPr>
            <a:spLocks noGrp="1"/>
          </p:cNvSpPr>
          <p:nvPr>
            <p:ph type="body" sz="quarter" idx="14"/>
          </p:nvPr>
        </p:nvSpPr>
        <p:spPr>
          <a:xfrm>
            <a:off x="3333316" y="3714751"/>
            <a:ext cx="2475384" cy="1905000"/>
          </a:xfrm>
        </p:spPr>
        <p:txBody>
          <a:bodyPr/>
          <a:lstStyle>
            <a:lvl1pPr>
              <a:lnSpc>
                <a:spcPct val="110000"/>
              </a:lnSpc>
              <a:spcBef>
                <a:spcPts val="0"/>
              </a:spcBef>
              <a:defRPr sz="1199">
                <a:solidFill>
                  <a:schemeClr val="tx1"/>
                </a:solidFill>
              </a:defRPr>
            </a:lvl1pPr>
            <a:lvl2pPr marL="109671" indent="-109671">
              <a:lnSpc>
                <a:spcPct val="110000"/>
              </a:lnSpc>
              <a:spcBef>
                <a:spcPts val="0"/>
              </a:spcBef>
              <a:defRPr sz="1199">
                <a:solidFill>
                  <a:schemeClr val="tx1"/>
                </a:solidFill>
              </a:defRPr>
            </a:lvl2pPr>
            <a:lvl3pPr marL="219341" indent="-109671">
              <a:lnSpc>
                <a:spcPct val="110000"/>
              </a:lnSpc>
              <a:spcBef>
                <a:spcPts val="0"/>
              </a:spcBef>
              <a:defRPr sz="1199">
                <a:solidFill>
                  <a:schemeClr val="tx1"/>
                </a:solidFill>
              </a:defRPr>
            </a:lvl3pPr>
            <a:lvl4pPr marL="329011" indent="-109671">
              <a:lnSpc>
                <a:spcPct val="110000"/>
              </a:lnSpc>
              <a:spcBef>
                <a:spcPts val="0"/>
              </a:spcBef>
              <a:defRPr sz="1199">
                <a:solidFill>
                  <a:schemeClr val="tx1"/>
                </a:solidFill>
              </a:defRPr>
            </a:lvl4pPr>
            <a:lvl5pPr>
              <a:lnSpc>
                <a:spcPct val="110000"/>
              </a:lnSpc>
              <a:spcBef>
                <a:spcPts val="0"/>
              </a:spcBef>
              <a:defRPr sz="11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4">
            <a:extLst>
              <a:ext uri="{FF2B5EF4-FFF2-40B4-BE49-F238E27FC236}">
                <a16:creationId xmlns:a16="http://schemas.microsoft.com/office/drawing/2014/main" id="{E96B64B8-6DA8-8704-DD30-37587B3E6824}"/>
              </a:ext>
            </a:extLst>
          </p:cNvPr>
          <p:cNvSpPr>
            <a:spLocks noGrp="1"/>
          </p:cNvSpPr>
          <p:nvPr>
            <p:ph type="body" sz="quarter" idx="15"/>
          </p:nvPr>
        </p:nvSpPr>
        <p:spPr>
          <a:xfrm>
            <a:off x="6380920" y="3714751"/>
            <a:ext cx="2475384" cy="1896341"/>
          </a:xfrm>
        </p:spPr>
        <p:txBody>
          <a:bodyPr/>
          <a:lstStyle>
            <a:lvl1pPr>
              <a:lnSpc>
                <a:spcPct val="110000"/>
              </a:lnSpc>
              <a:spcBef>
                <a:spcPts val="0"/>
              </a:spcBef>
              <a:defRPr sz="1199">
                <a:solidFill>
                  <a:schemeClr val="tx1"/>
                </a:solidFill>
              </a:defRPr>
            </a:lvl1pPr>
            <a:lvl2pPr marL="109671" indent="-109671">
              <a:lnSpc>
                <a:spcPct val="110000"/>
              </a:lnSpc>
              <a:spcBef>
                <a:spcPts val="0"/>
              </a:spcBef>
              <a:defRPr sz="1199">
                <a:solidFill>
                  <a:schemeClr val="tx1"/>
                </a:solidFill>
              </a:defRPr>
            </a:lvl2pPr>
            <a:lvl3pPr marL="219341" indent="-109671">
              <a:lnSpc>
                <a:spcPct val="110000"/>
              </a:lnSpc>
              <a:spcBef>
                <a:spcPts val="0"/>
              </a:spcBef>
              <a:defRPr sz="1199">
                <a:solidFill>
                  <a:schemeClr val="tx1"/>
                </a:solidFill>
              </a:defRPr>
            </a:lvl3pPr>
            <a:lvl4pPr marL="329011" indent="-109671">
              <a:lnSpc>
                <a:spcPct val="110000"/>
              </a:lnSpc>
              <a:spcBef>
                <a:spcPts val="0"/>
              </a:spcBef>
              <a:defRPr sz="1199">
                <a:solidFill>
                  <a:schemeClr val="tx1"/>
                </a:solidFill>
              </a:defRPr>
            </a:lvl4pPr>
            <a:lvl5pPr>
              <a:lnSpc>
                <a:spcPct val="110000"/>
              </a:lnSpc>
              <a:spcBef>
                <a:spcPts val="0"/>
              </a:spcBef>
              <a:defRPr sz="11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4">
            <a:extLst>
              <a:ext uri="{FF2B5EF4-FFF2-40B4-BE49-F238E27FC236}">
                <a16:creationId xmlns:a16="http://schemas.microsoft.com/office/drawing/2014/main" id="{AF965C82-A0A6-A670-C10A-6073DD3549EB}"/>
              </a:ext>
            </a:extLst>
          </p:cNvPr>
          <p:cNvSpPr>
            <a:spLocks noGrp="1"/>
          </p:cNvSpPr>
          <p:nvPr>
            <p:ph type="body" sz="quarter" idx="16"/>
          </p:nvPr>
        </p:nvSpPr>
        <p:spPr>
          <a:xfrm>
            <a:off x="9428523" y="3714751"/>
            <a:ext cx="2476178" cy="1905000"/>
          </a:xfrm>
        </p:spPr>
        <p:txBody>
          <a:bodyPr/>
          <a:lstStyle>
            <a:lvl1pPr>
              <a:lnSpc>
                <a:spcPct val="110000"/>
              </a:lnSpc>
              <a:spcBef>
                <a:spcPts val="0"/>
              </a:spcBef>
              <a:defRPr sz="1199">
                <a:solidFill>
                  <a:schemeClr val="tx1"/>
                </a:solidFill>
              </a:defRPr>
            </a:lvl1pPr>
            <a:lvl2pPr marL="109671" indent="-109671">
              <a:lnSpc>
                <a:spcPct val="110000"/>
              </a:lnSpc>
              <a:spcBef>
                <a:spcPts val="0"/>
              </a:spcBef>
              <a:defRPr sz="1199">
                <a:solidFill>
                  <a:schemeClr val="tx1"/>
                </a:solidFill>
              </a:defRPr>
            </a:lvl2pPr>
            <a:lvl3pPr marL="219341" indent="-109671">
              <a:lnSpc>
                <a:spcPct val="110000"/>
              </a:lnSpc>
              <a:spcBef>
                <a:spcPts val="0"/>
              </a:spcBef>
              <a:defRPr sz="1199">
                <a:solidFill>
                  <a:schemeClr val="tx1"/>
                </a:solidFill>
              </a:defRPr>
            </a:lvl3pPr>
            <a:lvl4pPr marL="329011" indent="-109671">
              <a:lnSpc>
                <a:spcPct val="110000"/>
              </a:lnSpc>
              <a:spcBef>
                <a:spcPts val="0"/>
              </a:spcBef>
              <a:defRPr sz="1199">
                <a:solidFill>
                  <a:schemeClr val="tx1"/>
                </a:solidFill>
              </a:defRPr>
            </a:lvl4pPr>
            <a:lvl5pPr>
              <a:lnSpc>
                <a:spcPct val="110000"/>
              </a:lnSpc>
              <a:spcBef>
                <a:spcPts val="0"/>
              </a:spcBef>
              <a:defRPr sz="11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6" name="Picture Placeholder 15">
            <a:extLst>
              <a:ext uri="{FF2B5EF4-FFF2-40B4-BE49-F238E27FC236}">
                <a16:creationId xmlns:a16="http://schemas.microsoft.com/office/drawing/2014/main" id="{DD1F0C48-79E5-E356-43FC-0FCF2DE89A20}"/>
              </a:ext>
            </a:extLst>
          </p:cNvPr>
          <p:cNvSpPr>
            <a:spLocks noGrp="1"/>
          </p:cNvSpPr>
          <p:nvPr>
            <p:ph type="pic" sz="quarter" idx="17" hasCustomPrompt="1"/>
          </p:nvPr>
        </p:nvSpPr>
        <p:spPr>
          <a:xfrm>
            <a:off x="3333316" y="288037"/>
            <a:ext cx="201141" cy="201613"/>
          </a:xfrm>
        </p:spPr>
        <p:txBody>
          <a:bodyPr/>
          <a:lstStyle>
            <a:lvl1pPr>
              <a:defRPr sz="700">
                <a:solidFill>
                  <a:schemeClr val="tx1"/>
                </a:solidFill>
              </a:defRPr>
            </a:lvl1pPr>
          </a:lstStyle>
          <a:p>
            <a:r>
              <a:rPr lang="en-US" dirty="0"/>
              <a:t>Icon</a:t>
            </a:r>
          </a:p>
        </p:txBody>
      </p:sp>
      <p:sp>
        <p:nvSpPr>
          <p:cNvPr id="17" name="Picture Placeholder 15">
            <a:extLst>
              <a:ext uri="{FF2B5EF4-FFF2-40B4-BE49-F238E27FC236}">
                <a16:creationId xmlns:a16="http://schemas.microsoft.com/office/drawing/2014/main" id="{18E9E323-0756-7849-8F52-19C58A517BD5}"/>
              </a:ext>
            </a:extLst>
          </p:cNvPr>
          <p:cNvSpPr>
            <a:spLocks noGrp="1"/>
          </p:cNvSpPr>
          <p:nvPr>
            <p:ph type="pic" sz="quarter" idx="18" hasCustomPrompt="1"/>
          </p:nvPr>
        </p:nvSpPr>
        <p:spPr>
          <a:xfrm>
            <a:off x="6380921" y="288037"/>
            <a:ext cx="201141" cy="201613"/>
          </a:xfrm>
        </p:spPr>
        <p:txBody>
          <a:bodyPr/>
          <a:lstStyle>
            <a:lvl1pPr>
              <a:defRPr sz="700">
                <a:solidFill>
                  <a:schemeClr val="tx1"/>
                </a:solidFill>
              </a:defRPr>
            </a:lvl1pPr>
          </a:lstStyle>
          <a:p>
            <a:r>
              <a:rPr lang="en-US" dirty="0"/>
              <a:t>Icon</a:t>
            </a:r>
          </a:p>
        </p:txBody>
      </p:sp>
      <p:sp>
        <p:nvSpPr>
          <p:cNvPr id="18" name="Picture Placeholder 15">
            <a:extLst>
              <a:ext uri="{FF2B5EF4-FFF2-40B4-BE49-F238E27FC236}">
                <a16:creationId xmlns:a16="http://schemas.microsoft.com/office/drawing/2014/main" id="{7C3BFFDB-5499-B3D7-98B2-1ABDA7D5C9DD}"/>
              </a:ext>
            </a:extLst>
          </p:cNvPr>
          <p:cNvSpPr>
            <a:spLocks noGrp="1"/>
          </p:cNvSpPr>
          <p:nvPr>
            <p:ph type="pic" sz="quarter" idx="19" hasCustomPrompt="1"/>
          </p:nvPr>
        </p:nvSpPr>
        <p:spPr>
          <a:xfrm>
            <a:off x="9428523" y="288037"/>
            <a:ext cx="201141" cy="201613"/>
          </a:xfrm>
        </p:spPr>
        <p:txBody>
          <a:bodyPr/>
          <a:lstStyle>
            <a:lvl1pPr>
              <a:defRPr sz="700">
                <a:solidFill>
                  <a:schemeClr val="tx1"/>
                </a:solidFill>
              </a:defRPr>
            </a:lvl1pPr>
          </a:lstStyle>
          <a:p>
            <a:r>
              <a:rPr lang="en-US" dirty="0"/>
              <a:t>Icon</a:t>
            </a:r>
          </a:p>
        </p:txBody>
      </p:sp>
      <p:sp>
        <p:nvSpPr>
          <p:cNvPr id="19" name="Picture Placeholder 15">
            <a:extLst>
              <a:ext uri="{FF2B5EF4-FFF2-40B4-BE49-F238E27FC236}">
                <a16:creationId xmlns:a16="http://schemas.microsoft.com/office/drawing/2014/main" id="{C00295A2-8D30-455D-EBB9-FA7A46791936}"/>
              </a:ext>
            </a:extLst>
          </p:cNvPr>
          <p:cNvSpPr>
            <a:spLocks noGrp="1"/>
          </p:cNvSpPr>
          <p:nvPr>
            <p:ph type="pic" sz="quarter" idx="20" hasCustomPrompt="1"/>
          </p:nvPr>
        </p:nvSpPr>
        <p:spPr>
          <a:xfrm>
            <a:off x="3333316" y="3347316"/>
            <a:ext cx="201141" cy="201613"/>
          </a:xfrm>
        </p:spPr>
        <p:txBody>
          <a:bodyPr/>
          <a:lstStyle>
            <a:lvl1pPr>
              <a:defRPr sz="700">
                <a:solidFill>
                  <a:schemeClr val="tx1"/>
                </a:solidFill>
              </a:defRPr>
            </a:lvl1pPr>
          </a:lstStyle>
          <a:p>
            <a:r>
              <a:rPr lang="en-US" dirty="0"/>
              <a:t>Icon</a:t>
            </a:r>
          </a:p>
        </p:txBody>
      </p:sp>
      <p:sp>
        <p:nvSpPr>
          <p:cNvPr id="20" name="Picture Placeholder 15">
            <a:extLst>
              <a:ext uri="{FF2B5EF4-FFF2-40B4-BE49-F238E27FC236}">
                <a16:creationId xmlns:a16="http://schemas.microsoft.com/office/drawing/2014/main" id="{F30F0F2C-CA19-3A79-4375-EB8A00FA887C}"/>
              </a:ext>
            </a:extLst>
          </p:cNvPr>
          <p:cNvSpPr>
            <a:spLocks noGrp="1"/>
          </p:cNvSpPr>
          <p:nvPr>
            <p:ph type="pic" sz="quarter" idx="21" hasCustomPrompt="1"/>
          </p:nvPr>
        </p:nvSpPr>
        <p:spPr>
          <a:xfrm>
            <a:off x="6380921" y="3347316"/>
            <a:ext cx="201141" cy="201613"/>
          </a:xfrm>
        </p:spPr>
        <p:txBody>
          <a:bodyPr/>
          <a:lstStyle>
            <a:lvl1pPr>
              <a:defRPr sz="700">
                <a:solidFill>
                  <a:schemeClr val="tx1"/>
                </a:solidFill>
              </a:defRPr>
            </a:lvl1pPr>
          </a:lstStyle>
          <a:p>
            <a:r>
              <a:rPr lang="en-US" dirty="0"/>
              <a:t>Icon</a:t>
            </a:r>
          </a:p>
        </p:txBody>
      </p:sp>
      <p:sp>
        <p:nvSpPr>
          <p:cNvPr id="21" name="Picture Placeholder 15">
            <a:extLst>
              <a:ext uri="{FF2B5EF4-FFF2-40B4-BE49-F238E27FC236}">
                <a16:creationId xmlns:a16="http://schemas.microsoft.com/office/drawing/2014/main" id="{9354D8C6-F61D-3FC1-07F8-FEE730E2D7A8}"/>
              </a:ext>
            </a:extLst>
          </p:cNvPr>
          <p:cNvSpPr>
            <a:spLocks noGrp="1"/>
          </p:cNvSpPr>
          <p:nvPr>
            <p:ph type="pic" sz="quarter" idx="22" hasCustomPrompt="1"/>
          </p:nvPr>
        </p:nvSpPr>
        <p:spPr>
          <a:xfrm>
            <a:off x="9428523" y="3347316"/>
            <a:ext cx="201141" cy="201613"/>
          </a:xfrm>
        </p:spPr>
        <p:txBody>
          <a:bodyPr/>
          <a:lstStyle>
            <a:lvl1pPr>
              <a:defRPr sz="700">
                <a:solidFill>
                  <a:schemeClr val="tx1"/>
                </a:solidFill>
              </a:defRPr>
            </a:lvl1pPr>
          </a:lstStyle>
          <a:p>
            <a:r>
              <a:rPr lang="en-US" dirty="0"/>
              <a:t>Icon</a:t>
            </a:r>
          </a:p>
        </p:txBody>
      </p:sp>
      <p:sp>
        <p:nvSpPr>
          <p:cNvPr id="4" name="Footer Placeholder 3">
            <a:extLst>
              <a:ext uri="{FF2B5EF4-FFF2-40B4-BE49-F238E27FC236}">
                <a16:creationId xmlns:a16="http://schemas.microsoft.com/office/drawing/2014/main" id="{09A430D6-E733-E611-E1EF-A795D0B0362A}"/>
              </a:ext>
            </a:extLst>
          </p:cNvPr>
          <p:cNvSpPr>
            <a:spLocks noGrp="1"/>
          </p:cNvSpPr>
          <p:nvPr>
            <p:ph type="ftr" sz="quarter" idx="23"/>
          </p:nvPr>
        </p:nvSpPr>
        <p:spPr/>
        <p:txBody>
          <a:bodyPr/>
          <a:lstStyle/>
          <a:p>
            <a:r>
              <a:rPr lang="en-US" dirty="0"/>
              <a:t>IBM Storage</a:t>
            </a:r>
          </a:p>
        </p:txBody>
      </p:sp>
      <p:cxnSp>
        <p:nvCxnSpPr>
          <p:cNvPr id="23" name="Straight Connector 22">
            <a:extLst>
              <a:ext uri="{FF2B5EF4-FFF2-40B4-BE49-F238E27FC236}">
                <a16:creationId xmlns:a16="http://schemas.microsoft.com/office/drawing/2014/main" id="{252CDB94-BA57-B58F-95F0-D406FE34BB40}"/>
              </a:ext>
            </a:extLst>
          </p:cNvPr>
          <p:cNvCxnSpPr>
            <a:cxnSpLocks/>
          </p:cNvCxnSpPr>
          <p:nvPr userDrawn="1"/>
        </p:nvCxnSpPr>
        <p:spPr bwMode="auto">
          <a:xfrm>
            <a:off x="3047605" y="3048001"/>
            <a:ext cx="8860271"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B5CBE6E3-0E18-8A57-578D-D314948AF14F}"/>
              </a:ext>
            </a:extLst>
          </p:cNvPr>
          <p:cNvCxnSpPr/>
          <p:nvPr userDrawn="1"/>
        </p:nvCxnSpPr>
        <p:spPr bwMode="auto">
          <a:xfrm>
            <a:off x="3047603"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47200B05-7E36-4E03-3739-0BA983764616}"/>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52FF3B59-8BBA-8C99-9D4D-743723E434FC}"/>
              </a:ext>
            </a:extLst>
          </p:cNvPr>
          <p:cNvCxnSpPr/>
          <p:nvPr userDrawn="1"/>
        </p:nvCxnSpPr>
        <p:spPr bwMode="auto">
          <a:xfrm>
            <a:off x="6093683" y="283465"/>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1" name="Slide Number">
            <a:extLst>
              <a:ext uri="{FF2B5EF4-FFF2-40B4-BE49-F238E27FC236}">
                <a16:creationId xmlns:a16="http://schemas.microsoft.com/office/drawing/2014/main" id="{A0B46D22-64E6-4222-F4E2-B807A7A15287}"/>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3001065302"/>
      </p:ext>
    </p:extLst>
  </p:cSld>
  <p:clrMapOvr>
    <a:masterClrMapping/>
  </p:clrMapOvr>
  <p:transition spd="med"/>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Boxes, 6 stacked, alternate,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E52F-EEA1-D56F-5E7A-C1983151DCC0}"/>
              </a:ext>
            </a:extLst>
          </p:cNvPr>
          <p:cNvSpPr>
            <a:spLocks noGrp="1"/>
          </p:cNvSpPr>
          <p:nvPr>
            <p:ph type="title"/>
          </p:nvPr>
        </p:nvSpPr>
        <p:spPr>
          <a:xfrm>
            <a:off x="287999" y="192025"/>
            <a:ext cx="5519019" cy="1706563"/>
          </a:xfrm>
        </p:spPr>
        <p:txBody>
          <a:bodyPr rIns="457200"/>
          <a:lstStyle>
            <a:lvl1pPr>
              <a:lnSpc>
                <a:spcPct val="100000"/>
              </a:lnSpc>
              <a:defRPr sz="3198">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6D534223-A15F-A9E6-C7FA-95FFDF117A57}"/>
              </a:ext>
            </a:extLst>
          </p:cNvPr>
          <p:cNvSpPr>
            <a:spLocks noGrp="1"/>
          </p:cNvSpPr>
          <p:nvPr>
            <p:ph type="body" sz="quarter" idx="12"/>
          </p:nvPr>
        </p:nvSpPr>
        <p:spPr>
          <a:xfrm>
            <a:off x="6380919" y="288036"/>
            <a:ext cx="2476178" cy="2477294"/>
          </a:xfrm>
        </p:spPr>
        <p:txBody>
          <a:bodyPr/>
          <a:lstStyle>
            <a:lvl1pPr>
              <a:spcBef>
                <a:spcPts val="0"/>
              </a:spcBef>
              <a:defRPr sz="1399">
                <a:solidFill>
                  <a:schemeClr val="tx1"/>
                </a:solidFill>
              </a:defRPr>
            </a:lvl1pPr>
            <a:lvl2pPr marL="127949" indent="-127949">
              <a:spcBef>
                <a:spcPts val="0"/>
              </a:spcBef>
              <a:defRPr sz="1399">
                <a:solidFill>
                  <a:schemeClr val="tx1"/>
                </a:solidFill>
              </a:defRPr>
            </a:lvl2pPr>
            <a:lvl3pPr marL="255898" indent="-127949">
              <a:spcBef>
                <a:spcPts val="0"/>
              </a:spcBef>
              <a:defRPr sz="1399">
                <a:solidFill>
                  <a:schemeClr val="tx1"/>
                </a:solidFill>
              </a:defRPr>
            </a:lvl3pPr>
            <a:lvl4pPr marL="383846" indent="-127949">
              <a:spcBef>
                <a:spcPts val="0"/>
              </a:spcBef>
              <a:defRPr sz="1399">
                <a:solidFill>
                  <a:schemeClr val="tx1"/>
                </a:solidFill>
              </a:defRPr>
            </a:lvl4pPr>
            <a:lvl5pPr>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8" name="Text Placeholder 6">
            <a:extLst>
              <a:ext uri="{FF2B5EF4-FFF2-40B4-BE49-F238E27FC236}">
                <a16:creationId xmlns:a16="http://schemas.microsoft.com/office/drawing/2014/main" id="{C1675E3B-BB72-1CF2-CC6C-1977AEAF5921}"/>
              </a:ext>
            </a:extLst>
          </p:cNvPr>
          <p:cNvSpPr>
            <a:spLocks noGrp="1"/>
          </p:cNvSpPr>
          <p:nvPr>
            <p:ph type="body" sz="quarter" idx="13"/>
          </p:nvPr>
        </p:nvSpPr>
        <p:spPr>
          <a:xfrm>
            <a:off x="9430110" y="288036"/>
            <a:ext cx="2476178" cy="2477294"/>
          </a:xfrm>
        </p:spPr>
        <p:txBody>
          <a:bodyPr/>
          <a:lstStyle>
            <a:lvl1pPr>
              <a:spcBef>
                <a:spcPts val="0"/>
              </a:spcBef>
              <a:defRPr sz="1399">
                <a:solidFill>
                  <a:schemeClr val="tx1"/>
                </a:solidFill>
              </a:defRPr>
            </a:lvl1pPr>
            <a:lvl2pPr marL="127949" indent="-127949">
              <a:spcBef>
                <a:spcPts val="0"/>
              </a:spcBef>
              <a:defRPr sz="1399">
                <a:solidFill>
                  <a:schemeClr val="tx1"/>
                </a:solidFill>
              </a:defRPr>
            </a:lvl2pPr>
            <a:lvl3pPr marL="255898" indent="-127949">
              <a:spcBef>
                <a:spcPts val="0"/>
              </a:spcBef>
              <a:defRPr sz="1399">
                <a:solidFill>
                  <a:schemeClr val="tx1"/>
                </a:solidFill>
              </a:defRPr>
            </a:lvl3pPr>
            <a:lvl4pPr marL="383846" indent="-127949">
              <a:spcBef>
                <a:spcPts val="0"/>
              </a:spcBef>
              <a:defRPr sz="1399">
                <a:solidFill>
                  <a:schemeClr val="tx1"/>
                </a:solidFill>
              </a:defRPr>
            </a:lvl4pPr>
            <a:lvl5pPr>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6">
            <a:extLst>
              <a:ext uri="{FF2B5EF4-FFF2-40B4-BE49-F238E27FC236}">
                <a16:creationId xmlns:a16="http://schemas.microsoft.com/office/drawing/2014/main" id="{9258F0BD-A5CC-CECC-5230-86FB175FD67E}"/>
              </a:ext>
            </a:extLst>
          </p:cNvPr>
          <p:cNvSpPr>
            <a:spLocks noGrp="1"/>
          </p:cNvSpPr>
          <p:nvPr>
            <p:ph type="body" sz="quarter" idx="14"/>
          </p:nvPr>
        </p:nvSpPr>
        <p:spPr>
          <a:xfrm>
            <a:off x="6380919" y="3333751"/>
            <a:ext cx="2476178" cy="2477294"/>
          </a:xfrm>
        </p:spPr>
        <p:txBody>
          <a:bodyPr/>
          <a:lstStyle>
            <a:lvl1pPr>
              <a:spcBef>
                <a:spcPts val="0"/>
              </a:spcBef>
              <a:defRPr sz="1399">
                <a:solidFill>
                  <a:schemeClr val="tx1"/>
                </a:solidFill>
              </a:defRPr>
            </a:lvl1pPr>
            <a:lvl2pPr marL="127949" indent="-127949">
              <a:spcBef>
                <a:spcPts val="0"/>
              </a:spcBef>
              <a:defRPr sz="1399">
                <a:solidFill>
                  <a:schemeClr val="tx1"/>
                </a:solidFill>
              </a:defRPr>
            </a:lvl2pPr>
            <a:lvl3pPr marL="255898" indent="-127949">
              <a:spcBef>
                <a:spcPts val="0"/>
              </a:spcBef>
              <a:defRPr sz="1399">
                <a:solidFill>
                  <a:schemeClr val="tx1"/>
                </a:solidFill>
              </a:defRPr>
            </a:lvl3pPr>
            <a:lvl4pPr marL="383846" indent="-127949">
              <a:spcBef>
                <a:spcPts val="0"/>
              </a:spcBef>
              <a:defRPr sz="1399">
                <a:solidFill>
                  <a:schemeClr val="tx1"/>
                </a:solidFill>
              </a:defRPr>
            </a:lvl4pPr>
            <a:lvl5pPr>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6">
            <a:extLst>
              <a:ext uri="{FF2B5EF4-FFF2-40B4-BE49-F238E27FC236}">
                <a16:creationId xmlns:a16="http://schemas.microsoft.com/office/drawing/2014/main" id="{D9573D61-18CF-FC91-A019-041D3206DAEC}"/>
              </a:ext>
            </a:extLst>
          </p:cNvPr>
          <p:cNvSpPr>
            <a:spLocks noGrp="1"/>
          </p:cNvSpPr>
          <p:nvPr>
            <p:ph type="body" sz="quarter" idx="15"/>
          </p:nvPr>
        </p:nvSpPr>
        <p:spPr>
          <a:xfrm>
            <a:off x="9430110" y="3333751"/>
            <a:ext cx="2476178" cy="2477294"/>
          </a:xfrm>
        </p:spPr>
        <p:txBody>
          <a:bodyPr/>
          <a:lstStyle>
            <a:lvl1pPr>
              <a:spcBef>
                <a:spcPts val="0"/>
              </a:spcBef>
              <a:defRPr sz="1399">
                <a:solidFill>
                  <a:schemeClr val="tx1"/>
                </a:solidFill>
              </a:defRPr>
            </a:lvl1pPr>
            <a:lvl2pPr marL="127949" indent="-127949">
              <a:spcBef>
                <a:spcPts val="0"/>
              </a:spcBef>
              <a:defRPr sz="1399">
                <a:solidFill>
                  <a:schemeClr val="tx1"/>
                </a:solidFill>
              </a:defRPr>
            </a:lvl2pPr>
            <a:lvl3pPr marL="255898" indent="-127949">
              <a:spcBef>
                <a:spcPts val="0"/>
              </a:spcBef>
              <a:defRPr sz="1399">
                <a:solidFill>
                  <a:schemeClr val="tx1"/>
                </a:solidFill>
              </a:defRPr>
            </a:lvl3pPr>
            <a:lvl4pPr marL="383846" indent="-127949">
              <a:spcBef>
                <a:spcPts val="0"/>
              </a:spcBef>
              <a:defRPr sz="1399">
                <a:solidFill>
                  <a:schemeClr val="tx1"/>
                </a:solidFill>
              </a:defRPr>
            </a:lvl4pPr>
            <a:lvl5pPr>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6">
            <a:extLst>
              <a:ext uri="{FF2B5EF4-FFF2-40B4-BE49-F238E27FC236}">
                <a16:creationId xmlns:a16="http://schemas.microsoft.com/office/drawing/2014/main" id="{75681CC4-265E-A18C-1C70-60E527BC6249}"/>
              </a:ext>
            </a:extLst>
          </p:cNvPr>
          <p:cNvSpPr>
            <a:spLocks noGrp="1"/>
          </p:cNvSpPr>
          <p:nvPr>
            <p:ph type="body" sz="quarter" idx="16"/>
          </p:nvPr>
        </p:nvSpPr>
        <p:spPr>
          <a:xfrm>
            <a:off x="287999" y="3332988"/>
            <a:ext cx="2476178" cy="2477294"/>
          </a:xfrm>
        </p:spPr>
        <p:txBody>
          <a:bodyPr/>
          <a:lstStyle>
            <a:lvl1pPr>
              <a:spcBef>
                <a:spcPts val="0"/>
              </a:spcBef>
              <a:defRPr sz="1399">
                <a:solidFill>
                  <a:schemeClr val="tx1"/>
                </a:solidFill>
              </a:defRPr>
            </a:lvl1pPr>
            <a:lvl2pPr marL="127949" indent="-127949">
              <a:spcBef>
                <a:spcPts val="0"/>
              </a:spcBef>
              <a:defRPr sz="1399">
                <a:solidFill>
                  <a:schemeClr val="tx1"/>
                </a:solidFill>
              </a:defRPr>
            </a:lvl2pPr>
            <a:lvl3pPr marL="255898" indent="-127949">
              <a:spcBef>
                <a:spcPts val="0"/>
              </a:spcBef>
              <a:defRPr sz="1399">
                <a:solidFill>
                  <a:schemeClr val="tx1"/>
                </a:solidFill>
              </a:defRPr>
            </a:lvl3pPr>
            <a:lvl4pPr marL="383846" indent="-127949">
              <a:spcBef>
                <a:spcPts val="0"/>
              </a:spcBef>
              <a:defRPr sz="1399">
                <a:solidFill>
                  <a:schemeClr val="tx1"/>
                </a:solidFill>
              </a:defRPr>
            </a:lvl4pPr>
            <a:lvl5pPr>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6">
            <a:extLst>
              <a:ext uri="{FF2B5EF4-FFF2-40B4-BE49-F238E27FC236}">
                <a16:creationId xmlns:a16="http://schemas.microsoft.com/office/drawing/2014/main" id="{8D234ED4-217E-BF9B-FDEE-0BE07F831EDD}"/>
              </a:ext>
            </a:extLst>
          </p:cNvPr>
          <p:cNvSpPr>
            <a:spLocks noGrp="1"/>
          </p:cNvSpPr>
          <p:nvPr>
            <p:ph type="body" sz="quarter" idx="17"/>
          </p:nvPr>
        </p:nvSpPr>
        <p:spPr>
          <a:xfrm>
            <a:off x="3333316" y="3333751"/>
            <a:ext cx="2476178" cy="2477294"/>
          </a:xfrm>
        </p:spPr>
        <p:txBody>
          <a:bodyPr/>
          <a:lstStyle>
            <a:lvl1pPr>
              <a:spcBef>
                <a:spcPts val="0"/>
              </a:spcBef>
              <a:defRPr sz="1399">
                <a:solidFill>
                  <a:schemeClr val="tx1"/>
                </a:solidFill>
              </a:defRPr>
            </a:lvl1pPr>
            <a:lvl2pPr marL="127949" indent="-127949">
              <a:spcBef>
                <a:spcPts val="0"/>
              </a:spcBef>
              <a:defRPr sz="1399">
                <a:solidFill>
                  <a:schemeClr val="tx1"/>
                </a:solidFill>
              </a:defRPr>
            </a:lvl2pPr>
            <a:lvl3pPr marL="255898" indent="-127949">
              <a:spcBef>
                <a:spcPts val="0"/>
              </a:spcBef>
              <a:defRPr sz="1399">
                <a:solidFill>
                  <a:schemeClr val="tx1"/>
                </a:solidFill>
              </a:defRPr>
            </a:lvl3pPr>
            <a:lvl4pPr marL="383846" indent="-127949">
              <a:spcBef>
                <a:spcPts val="0"/>
              </a:spcBef>
              <a:defRPr sz="1399">
                <a:solidFill>
                  <a:schemeClr val="tx1"/>
                </a:solidFill>
              </a:defRPr>
            </a:lvl4pPr>
            <a:lvl5pPr>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BDA5ACE3-ACF8-D072-E98D-B30BD47D0818}"/>
              </a:ext>
            </a:extLst>
          </p:cNvPr>
          <p:cNvSpPr>
            <a:spLocks noGrp="1"/>
          </p:cNvSpPr>
          <p:nvPr>
            <p:ph type="ftr" sz="quarter" idx="18"/>
          </p:nvPr>
        </p:nvSpPr>
        <p:spPr/>
        <p:txBody>
          <a:bodyPr/>
          <a:lstStyle/>
          <a:p>
            <a:r>
              <a:rPr lang="en-US" dirty="0"/>
              <a:t>IBM Storage</a:t>
            </a:r>
          </a:p>
        </p:txBody>
      </p:sp>
      <p:cxnSp>
        <p:nvCxnSpPr>
          <p:cNvPr id="16" name="Straight Connector 15">
            <a:extLst>
              <a:ext uri="{FF2B5EF4-FFF2-40B4-BE49-F238E27FC236}">
                <a16:creationId xmlns:a16="http://schemas.microsoft.com/office/drawing/2014/main" id="{4F455E69-0B51-1D31-E569-651079398D33}"/>
              </a:ext>
            </a:extLst>
          </p:cNvPr>
          <p:cNvCxnSpPr>
            <a:cxnSpLocks/>
          </p:cNvCxnSpPr>
          <p:nvPr userDrawn="1"/>
        </p:nvCxnSpPr>
        <p:spPr bwMode="auto">
          <a:xfrm>
            <a:off x="287301" y="3048001"/>
            <a:ext cx="11620575"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54C560F4-CB2D-6B04-588B-57BB4D4E6DC3}"/>
              </a:ext>
            </a:extLst>
          </p:cNvPr>
          <p:cNvCxnSpPr>
            <a:cxnSpLocks/>
          </p:cNvCxnSpPr>
          <p:nvPr userDrawn="1"/>
        </p:nvCxnSpPr>
        <p:spPr bwMode="auto">
          <a:xfrm>
            <a:off x="3047603" y="3048001"/>
            <a:ext cx="0" cy="295275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B87B78A1-A315-98D3-1692-18AAAF4C6002}"/>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F764036E-86AB-0893-B72B-200B84A6BCFD}"/>
              </a:ext>
            </a:extLst>
          </p:cNvPr>
          <p:cNvCxnSpPr/>
          <p:nvPr userDrawn="1"/>
        </p:nvCxnSpPr>
        <p:spPr bwMode="auto">
          <a:xfrm>
            <a:off x="6093683" y="283465"/>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 name="Slide Number">
            <a:extLst>
              <a:ext uri="{FF2B5EF4-FFF2-40B4-BE49-F238E27FC236}">
                <a16:creationId xmlns:a16="http://schemas.microsoft.com/office/drawing/2014/main" id="{25C7A71B-E65D-0A5D-606D-9F95D5AC6BE8}"/>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3482487079"/>
      </p:ext>
    </p:extLst>
  </p:cSld>
  <p:clrMapOvr>
    <a:masterClrMapping/>
  </p:clrMapOvr>
  <p:transition spd="med"/>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Boxes, 6 stacked, alternate,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E52F-EEA1-D56F-5E7A-C1983151DCC0}"/>
              </a:ext>
            </a:extLst>
          </p:cNvPr>
          <p:cNvSpPr>
            <a:spLocks noGrp="1"/>
          </p:cNvSpPr>
          <p:nvPr>
            <p:ph type="title"/>
          </p:nvPr>
        </p:nvSpPr>
        <p:spPr>
          <a:xfrm>
            <a:off x="287999" y="288037"/>
            <a:ext cx="2474591" cy="1706563"/>
          </a:xfrm>
        </p:spPr>
        <p:txBody>
          <a:bodyPr rIns="0"/>
          <a:lstStyle>
            <a:lvl1pPr>
              <a:lnSpc>
                <a:spcPct val="110000"/>
              </a:lnSpc>
              <a:defRPr sz="1799">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6D534223-A15F-A9E6-C7FA-95FFDF117A57}"/>
              </a:ext>
            </a:extLst>
          </p:cNvPr>
          <p:cNvSpPr>
            <a:spLocks noGrp="1"/>
          </p:cNvSpPr>
          <p:nvPr>
            <p:ph type="body" sz="quarter" idx="12"/>
          </p:nvPr>
        </p:nvSpPr>
        <p:spPr>
          <a:xfrm>
            <a:off x="6380919" y="288036"/>
            <a:ext cx="2476178" cy="2477294"/>
          </a:xfrm>
        </p:spPr>
        <p:txBody>
          <a:bodyPr/>
          <a:lstStyle>
            <a:lvl1pPr>
              <a:spcBef>
                <a:spcPts val="0"/>
              </a:spcBef>
              <a:defRPr sz="1399">
                <a:solidFill>
                  <a:schemeClr val="tx1"/>
                </a:solidFill>
              </a:defRPr>
            </a:lvl1pPr>
            <a:lvl2pPr marL="127949" indent="-127949">
              <a:spcBef>
                <a:spcPts val="0"/>
              </a:spcBef>
              <a:defRPr sz="1399">
                <a:solidFill>
                  <a:schemeClr val="tx1"/>
                </a:solidFill>
              </a:defRPr>
            </a:lvl2pPr>
            <a:lvl3pPr marL="255898" indent="-127949">
              <a:spcBef>
                <a:spcPts val="0"/>
              </a:spcBef>
              <a:defRPr sz="1399">
                <a:solidFill>
                  <a:schemeClr val="tx1"/>
                </a:solidFill>
              </a:defRPr>
            </a:lvl3pPr>
            <a:lvl4pPr marL="383846" indent="-127949">
              <a:spcBef>
                <a:spcPts val="0"/>
              </a:spcBef>
              <a:defRPr sz="1399">
                <a:solidFill>
                  <a:schemeClr val="tx1"/>
                </a:solidFill>
              </a:defRPr>
            </a:lvl4pPr>
            <a:lvl5pPr>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8" name="Text Placeholder 6">
            <a:extLst>
              <a:ext uri="{FF2B5EF4-FFF2-40B4-BE49-F238E27FC236}">
                <a16:creationId xmlns:a16="http://schemas.microsoft.com/office/drawing/2014/main" id="{C1675E3B-BB72-1CF2-CC6C-1977AEAF5921}"/>
              </a:ext>
            </a:extLst>
          </p:cNvPr>
          <p:cNvSpPr>
            <a:spLocks noGrp="1"/>
          </p:cNvSpPr>
          <p:nvPr>
            <p:ph type="body" sz="quarter" idx="13"/>
          </p:nvPr>
        </p:nvSpPr>
        <p:spPr>
          <a:xfrm>
            <a:off x="9430110" y="288036"/>
            <a:ext cx="2476178" cy="2477294"/>
          </a:xfrm>
        </p:spPr>
        <p:txBody>
          <a:bodyPr/>
          <a:lstStyle>
            <a:lvl1pPr>
              <a:spcBef>
                <a:spcPts val="0"/>
              </a:spcBef>
              <a:defRPr sz="1399">
                <a:solidFill>
                  <a:schemeClr val="tx1"/>
                </a:solidFill>
              </a:defRPr>
            </a:lvl1pPr>
            <a:lvl2pPr marL="127949" indent="-127949">
              <a:spcBef>
                <a:spcPts val="0"/>
              </a:spcBef>
              <a:defRPr sz="1399">
                <a:solidFill>
                  <a:schemeClr val="tx1"/>
                </a:solidFill>
              </a:defRPr>
            </a:lvl2pPr>
            <a:lvl3pPr marL="255898" indent="-127949">
              <a:spcBef>
                <a:spcPts val="0"/>
              </a:spcBef>
              <a:defRPr sz="1399">
                <a:solidFill>
                  <a:schemeClr val="tx1"/>
                </a:solidFill>
              </a:defRPr>
            </a:lvl3pPr>
            <a:lvl4pPr marL="383846" indent="-127949">
              <a:spcBef>
                <a:spcPts val="0"/>
              </a:spcBef>
              <a:defRPr sz="1399">
                <a:solidFill>
                  <a:schemeClr val="tx1"/>
                </a:solidFill>
              </a:defRPr>
            </a:lvl4pPr>
            <a:lvl5pPr>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6">
            <a:extLst>
              <a:ext uri="{FF2B5EF4-FFF2-40B4-BE49-F238E27FC236}">
                <a16:creationId xmlns:a16="http://schemas.microsoft.com/office/drawing/2014/main" id="{9258F0BD-A5CC-CECC-5230-86FB175FD67E}"/>
              </a:ext>
            </a:extLst>
          </p:cNvPr>
          <p:cNvSpPr>
            <a:spLocks noGrp="1"/>
          </p:cNvSpPr>
          <p:nvPr>
            <p:ph type="body" sz="quarter" idx="14"/>
          </p:nvPr>
        </p:nvSpPr>
        <p:spPr>
          <a:xfrm>
            <a:off x="6380919" y="3333751"/>
            <a:ext cx="2476178" cy="2477294"/>
          </a:xfrm>
        </p:spPr>
        <p:txBody>
          <a:bodyPr/>
          <a:lstStyle>
            <a:lvl1pPr>
              <a:spcBef>
                <a:spcPts val="0"/>
              </a:spcBef>
              <a:defRPr sz="1399">
                <a:solidFill>
                  <a:schemeClr val="tx1"/>
                </a:solidFill>
              </a:defRPr>
            </a:lvl1pPr>
            <a:lvl2pPr marL="127949" indent="-127949">
              <a:spcBef>
                <a:spcPts val="0"/>
              </a:spcBef>
              <a:defRPr sz="1399">
                <a:solidFill>
                  <a:schemeClr val="tx1"/>
                </a:solidFill>
              </a:defRPr>
            </a:lvl2pPr>
            <a:lvl3pPr marL="255898" indent="-127949">
              <a:spcBef>
                <a:spcPts val="0"/>
              </a:spcBef>
              <a:defRPr sz="1399">
                <a:solidFill>
                  <a:schemeClr val="tx1"/>
                </a:solidFill>
              </a:defRPr>
            </a:lvl3pPr>
            <a:lvl4pPr marL="383846" indent="-127949">
              <a:spcBef>
                <a:spcPts val="0"/>
              </a:spcBef>
              <a:defRPr sz="1399">
                <a:solidFill>
                  <a:schemeClr val="tx1"/>
                </a:solidFill>
              </a:defRPr>
            </a:lvl4pPr>
            <a:lvl5pPr>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6">
            <a:extLst>
              <a:ext uri="{FF2B5EF4-FFF2-40B4-BE49-F238E27FC236}">
                <a16:creationId xmlns:a16="http://schemas.microsoft.com/office/drawing/2014/main" id="{D9573D61-18CF-FC91-A019-041D3206DAEC}"/>
              </a:ext>
            </a:extLst>
          </p:cNvPr>
          <p:cNvSpPr>
            <a:spLocks noGrp="1"/>
          </p:cNvSpPr>
          <p:nvPr>
            <p:ph type="body" sz="quarter" idx="15"/>
          </p:nvPr>
        </p:nvSpPr>
        <p:spPr>
          <a:xfrm>
            <a:off x="9430110" y="3333751"/>
            <a:ext cx="2476178" cy="2477294"/>
          </a:xfrm>
        </p:spPr>
        <p:txBody>
          <a:bodyPr/>
          <a:lstStyle>
            <a:lvl1pPr>
              <a:spcBef>
                <a:spcPts val="0"/>
              </a:spcBef>
              <a:defRPr sz="1399">
                <a:solidFill>
                  <a:schemeClr val="tx1"/>
                </a:solidFill>
              </a:defRPr>
            </a:lvl1pPr>
            <a:lvl2pPr marL="127949" indent="-127949">
              <a:spcBef>
                <a:spcPts val="0"/>
              </a:spcBef>
              <a:defRPr sz="1399">
                <a:solidFill>
                  <a:schemeClr val="tx1"/>
                </a:solidFill>
              </a:defRPr>
            </a:lvl2pPr>
            <a:lvl3pPr marL="255898" indent="-127949">
              <a:spcBef>
                <a:spcPts val="0"/>
              </a:spcBef>
              <a:defRPr sz="1399">
                <a:solidFill>
                  <a:schemeClr val="tx1"/>
                </a:solidFill>
              </a:defRPr>
            </a:lvl3pPr>
            <a:lvl4pPr marL="383846" indent="-127949">
              <a:spcBef>
                <a:spcPts val="0"/>
              </a:spcBef>
              <a:defRPr sz="1399">
                <a:solidFill>
                  <a:schemeClr val="tx1"/>
                </a:solidFill>
              </a:defRPr>
            </a:lvl4pPr>
            <a:lvl5pPr>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6">
            <a:extLst>
              <a:ext uri="{FF2B5EF4-FFF2-40B4-BE49-F238E27FC236}">
                <a16:creationId xmlns:a16="http://schemas.microsoft.com/office/drawing/2014/main" id="{75681CC4-265E-A18C-1C70-60E527BC6249}"/>
              </a:ext>
            </a:extLst>
          </p:cNvPr>
          <p:cNvSpPr>
            <a:spLocks noGrp="1"/>
          </p:cNvSpPr>
          <p:nvPr>
            <p:ph type="body" sz="quarter" idx="16"/>
          </p:nvPr>
        </p:nvSpPr>
        <p:spPr>
          <a:xfrm>
            <a:off x="290043" y="3333751"/>
            <a:ext cx="2476178" cy="2477294"/>
          </a:xfrm>
        </p:spPr>
        <p:txBody>
          <a:bodyPr/>
          <a:lstStyle>
            <a:lvl1pPr>
              <a:spcBef>
                <a:spcPts val="0"/>
              </a:spcBef>
              <a:defRPr sz="1399">
                <a:solidFill>
                  <a:schemeClr val="tx1"/>
                </a:solidFill>
              </a:defRPr>
            </a:lvl1pPr>
            <a:lvl2pPr marL="127949" indent="-127949">
              <a:spcBef>
                <a:spcPts val="0"/>
              </a:spcBef>
              <a:defRPr sz="1399">
                <a:solidFill>
                  <a:schemeClr val="tx1"/>
                </a:solidFill>
              </a:defRPr>
            </a:lvl2pPr>
            <a:lvl3pPr marL="255898" indent="-127949">
              <a:spcBef>
                <a:spcPts val="0"/>
              </a:spcBef>
              <a:defRPr sz="1399">
                <a:solidFill>
                  <a:schemeClr val="tx1"/>
                </a:solidFill>
              </a:defRPr>
            </a:lvl3pPr>
            <a:lvl4pPr marL="383846" indent="-127949">
              <a:spcBef>
                <a:spcPts val="0"/>
              </a:spcBef>
              <a:defRPr sz="1399">
                <a:solidFill>
                  <a:schemeClr val="tx1"/>
                </a:solidFill>
              </a:defRPr>
            </a:lvl4pPr>
            <a:lvl5pPr>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6">
            <a:extLst>
              <a:ext uri="{FF2B5EF4-FFF2-40B4-BE49-F238E27FC236}">
                <a16:creationId xmlns:a16="http://schemas.microsoft.com/office/drawing/2014/main" id="{8D234ED4-217E-BF9B-FDEE-0BE07F831EDD}"/>
              </a:ext>
            </a:extLst>
          </p:cNvPr>
          <p:cNvSpPr>
            <a:spLocks noGrp="1"/>
          </p:cNvSpPr>
          <p:nvPr>
            <p:ph type="body" sz="quarter" idx="17"/>
          </p:nvPr>
        </p:nvSpPr>
        <p:spPr>
          <a:xfrm>
            <a:off x="3333316" y="3333751"/>
            <a:ext cx="2476178" cy="2477294"/>
          </a:xfrm>
        </p:spPr>
        <p:txBody>
          <a:bodyPr/>
          <a:lstStyle>
            <a:lvl1pPr>
              <a:spcBef>
                <a:spcPts val="0"/>
              </a:spcBef>
              <a:defRPr sz="1399">
                <a:solidFill>
                  <a:schemeClr val="tx1"/>
                </a:solidFill>
              </a:defRPr>
            </a:lvl1pPr>
            <a:lvl2pPr marL="127949" indent="-127949">
              <a:spcBef>
                <a:spcPts val="0"/>
              </a:spcBef>
              <a:defRPr sz="1399">
                <a:solidFill>
                  <a:schemeClr val="tx1"/>
                </a:solidFill>
              </a:defRPr>
            </a:lvl2pPr>
            <a:lvl3pPr marL="255898" indent="-127949">
              <a:spcBef>
                <a:spcPts val="0"/>
              </a:spcBef>
              <a:defRPr sz="1399">
                <a:solidFill>
                  <a:schemeClr val="tx1"/>
                </a:solidFill>
              </a:defRPr>
            </a:lvl3pPr>
            <a:lvl4pPr marL="383846" indent="-127949">
              <a:spcBef>
                <a:spcPts val="0"/>
              </a:spcBef>
              <a:defRPr sz="1399">
                <a:solidFill>
                  <a:schemeClr val="tx1"/>
                </a:solidFill>
              </a:defRPr>
            </a:lvl4pPr>
            <a:lvl5pPr>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BDA5ACE3-ACF8-D072-E98D-B30BD47D0818}"/>
              </a:ext>
            </a:extLst>
          </p:cNvPr>
          <p:cNvSpPr>
            <a:spLocks noGrp="1"/>
          </p:cNvSpPr>
          <p:nvPr>
            <p:ph type="ftr" sz="quarter" idx="18"/>
          </p:nvPr>
        </p:nvSpPr>
        <p:spPr/>
        <p:txBody>
          <a:bodyPr/>
          <a:lstStyle/>
          <a:p>
            <a:r>
              <a:rPr lang="en-US" dirty="0"/>
              <a:t>IBM Storage</a:t>
            </a:r>
          </a:p>
        </p:txBody>
      </p:sp>
      <p:cxnSp>
        <p:nvCxnSpPr>
          <p:cNvPr id="16" name="Straight Connector 15">
            <a:extLst>
              <a:ext uri="{FF2B5EF4-FFF2-40B4-BE49-F238E27FC236}">
                <a16:creationId xmlns:a16="http://schemas.microsoft.com/office/drawing/2014/main" id="{4F455E69-0B51-1D31-E569-651079398D33}"/>
              </a:ext>
            </a:extLst>
          </p:cNvPr>
          <p:cNvCxnSpPr>
            <a:cxnSpLocks/>
          </p:cNvCxnSpPr>
          <p:nvPr userDrawn="1"/>
        </p:nvCxnSpPr>
        <p:spPr bwMode="auto">
          <a:xfrm>
            <a:off x="287301" y="3048001"/>
            <a:ext cx="11620575"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54C560F4-CB2D-6B04-588B-57BB4D4E6DC3}"/>
              </a:ext>
            </a:extLst>
          </p:cNvPr>
          <p:cNvCxnSpPr>
            <a:cxnSpLocks/>
          </p:cNvCxnSpPr>
          <p:nvPr userDrawn="1"/>
        </p:nvCxnSpPr>
        <p:spPr bwMode="auto">
          <a:xfrm>
            <a:off x="3047603" y="3048001"/>
            <a:ext cx="0" cy="295275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B87B78A1-A315-98D3-1692-18AAAF4C6002}"/>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F764036E-86AB-0893-B72B-200B84A6BCFD}"/>
              </a:ext>
            </a:extLst>
          </p:cNvPr>
          <p:cNvCxnSpPr/>
          <p:nvPr userDrawn="1"/>
        </p:nvCxnSpPr>
        <p:spPr bwMode="auto">
          <a:xfrm>
            <a:off x="6093683" y="283465"/>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 name="Slide Number">
            <a:extLst>
              <a:ext uri="{FF2B5EF4-FFF2-40B4-BE49-F238E27FC236}">
                <a16:creationId xmlns:a16="http://schemas.microsoft.com/office/drawing/2014/main" id="{78DA00F4-B5C9-B0CB-71F8-ED123EAA68CC}"/>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739187888"/>
      </p:ext>
    </p:extLst>
  </p:cSld>
  <p:clrMapOvr>
    <a:masterClrMapping/>
  </p:clrMapOvr>
  <p:transition spd="med"/>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Video or imagery, half, inse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88037"/>
            <a:ext cx="2474591" cy="762794"/>
          </a:xfrm>
        </p:spPr>
        <p:txBody>
          <a:bodyPr/>
          <a:lstStyle>
            <a:lvl1pPr>
              <a:lnSpc>
                <a:spcPct val="110000"/>
              </a:lnSpc>
              <a:defRPr sz="1399">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28FE37E5-0FED-B2B2-3150-F02A8956CD38}"/>
              </a:ext>
            </a:extLst>
          </p:cNvPr>
          <p:cNvSpPr>
            <a:spLocks noGrp="1"/>
          </p:cNvSpPr>
          <p:nvPr>
            <p:ph type="body" sz="quarter" idx="12"/>
          </p:nvPr>
        </p:nvSpPr>
        <p:spPr>
          <a:xfrm>
            <a:off x="287999" y="1714500"/>
            <a:ext cx="2477765" cy="4286250"/>
          </a:xfrm>
        </p:spPr>
        <p:txBody>
          <a:bodyPr/>
          <a:lstStyle>
            <a:lvl1pPr>
              <a:lnSpc>
                <a:spcPct val="110000"/>
              </a:lnSpc>
              <a:spcBef>
                <a:spcPts val="0"/>
              </a:spcBef>
              <a:defRPr sz="1399">
                <a:solidFill>
                  <a:schemeClr val="tx1"/>
                </a:solidFill>
              </a:defRPr>
            </a:lvl1pPr>
            <a:lvl2pPr marL="127949" indent="-127949">
              <a:lnSpc>
                <a:spcPct val="110000"/>
              </a:lnSpc>
              <a:spcBef>
                <a:spcPts val="0"/>
              </a:spcBef>
              <a:defRPr sz="1399">
                <a:solidFill>
                  <a:schemeClr val="tx1"/>
                </a:solidFill>
              </a:defRPr>
            </a:lvl2pPr>
            <a:lvl3pPr marL="255898" indent="-127949">
              <a:lnSpc>
                <a:spcPct val="110000"/>
              </a:lnSpc>
              <a:spcBef>
                <a:spcPts val="0"/>
              </a:spcBef>
              <a:defRPr sz="1399">
                <a:solidFill>
                  <a:schemeClr val="tx1"/>
                </a:solidFill>
              </a:defRPr>
            </a:lvl3pPr>
            <a:lvl4pPr marL="383846" indent="-127949">
              <a:lnSpc>
                <a:spcPct val="110000"/>
              </a:lnSpc>
              <a:spcBef>
                <a:spcPts val="0"/>
              </a:spcBef>
              <a:defRPr sz="1399">
                <a:solidFill>
                  <a:schemeClr val="tx1"/>
                </a:solidFill>
              </a:defRPr>
            </a:lvl4pPr>
            <a:lvl5pPr>
              <a:lnSpc>
                <a:spcPct val="110000"/>
              </a:lnSpc>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5">
            <a:extLst>
              <a:ext uri="{FF2B5EF4-FFF2-40B4-BE49-F238E27FC236}">
                <a16:creationId xmlns:a16="http://schemas.microsoft.com/office/drawing/2014/main" id="{88F00625-4E10-D884-2256-56B294B4BA89}"/>
              </a:ext>
            </a:extLst>
          </p:cNvPr>
          <p:cNvSpPr>
            <a:spLocks noGrp="1"/>
          </p:cNvSpPr>
          <p:nvPr>
            <p:ph type="body" sz="quarter" idx="13"/>
          </p:nvPr>
        </p:nvSpPr>
        <p:spPr>
          <a:xfrm>
            <a:off x="3333316" y="1714500"/>
            <a:ext cx="2475384" cy="4286250"/>
          </a:xfrm>
        </p:spPr>
        <p:txBody>
          <a:bodyPr/>
          <a:lstStyle>
            <a:lvl1pPr>
              <a:lnSpc>
                <a:spcPct val="110000"/>
              </a:lnSpc>
              <a:spcBef>
                <a:spcPts val="0"/>
              </a:spcBef>
              <a:defRPr sz="1399">
                <a:solidFill>
                  <a:schemeClr val="tx1"/>
                </a:solidFill>
              </a:defRPr>
            </a:lvl1pPr>
            <a:lvl2pPr marL="127949" indent="-127949">
              <a:lnSpc>
                <a:spcPct val="110000"/>
              </a:lnSpc>
              <a:spcBef>
                <a:spcPts val="0"/>
              </a:spcBef>
              <a:defRPr sz="1399">
                <a:solidFill>
                  <a:schemeClr val="tx1"/>
                </a:solidFill>
              </a:defRPr>
            </a:lvl2pPr>
            <a:lvl3pPr marL="255898" indent="-127949">
              <a:lnSpc>
                <a:spcPct val="110000"/>
              </a:lnSpc>
              <a:spcBef>
                <a:spcPts val="0"/>
              </a:spcBef>
              <a:defRPr sz="1399">
                <a:solidFill>
                  <a:schemeClr val="tx1"/>
                </a:solidFill>
              </a:defRPr>
            </a:lvl3pPr>
            <a:lvl4pPr marL="383846" indent="-127949">
              <a:lnSpc>
                <a:spcPct val="110000"/>
              </a:lnSpc>
              <a:spcBef>
                <a:spcPts val="0"/>
              </a:spcBef>
              <a:defRPr sz="1399">
                <a:solidFill>
                  <a:schemeClr val="tx1"/>
                </a:solidFill>
              </a:defRPr>
            </a:lvl4pPr>
            <a:lvl5pPr>
              <a:lnSpc>
                <a:spcPct val="110000"/>
              </a:lnSpc>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C977F84A-1700-568D-FF6C-C74EAF713E1A}"/>
              </a:ext>
            </a:extLst>
          </p:cNvPr>
          <p:cNvSpPr>
            <a:spLocks noGrp="1"/>
          </p:cNvSpPr>
          <p:nvPr>
            <p:ph type="ftr" sz="quarter" idx="14"/>
          </p:nvPr>
        </p:nvSpPr>
        <p:spPr/>
        <p:txBody>
          <a:bodyPr/>
          <a:lstStyle/>
          <a:p>
            <a:r>
              <a:rPr lang="en-US" dirty="0"/>
              <a:t>IBM Storage</a:t>
            </a:r>
          </a:p>
        </p:txBody>
      </p:sp>
      <p:sp>
        <p:nvSpPr>
          <p:cNvPr id="5" name="Picture Placeholder 10">
            <a:extLst>
              <a:ext uri="{FF2B5EF4-FFF2-40B4-BE49-F238E27FC236}">
                <a16:creationId xmlns:a16="http://schemas.microsoft.com/office/drawing/2014/main" id="{468A48E8-BE84-7972-AB73-8E31C1C13499}"/>
              </a:ext>
            </a:extLst>
          </p:cNvPr>
          <p:cNvSpPr>
            <a:spLocks noGrp="1"/>
          </p:cNvSpPr>
          <p:nvPr>
            <p:ph type="pic" sz="quarter" idx="15" hasCustomPrompt="1"/>
          </p:nvPr>
        </p:nvSpPr>
        <p:spPr>
          <a:xfrm>
            <a:off x="6380919" y="284958"/>
            <a:ext cx="5523781" cy="6287294"/>
          </a:xfrm>
          <a:solidFill>
            <a:srgbClr val="E0E0E0"/>
          </a:solidFill>
        </p:spPr>
        <p:txBody>
          <a:bodyPr anchor="ctr"/>
          <a:lstStyle>
            <a:lvl1pPr algn="ctr">
              <a:defRPr>
                <a:solidFill>
                  <a:schemeClr val="accent5"/>
                </a:solidFill>
              </a:defRPr>
            </a:lvl1pPr>
          </a:lstStyle>
          <a:p>
            <a:r>
              <a:rPr lang="en-US" dirty="0"/>
              <a:t>Place imagery here</a:t>
            </a:r>
          </a:p>
        </p:txBody>
      </p:sp>
    </p:spTree>
    <p:extLst>
      <p:ext uri="{BB962C8B-B14F-4D97-AF65-F5344CB8AC3E}">
        <p14:creationId xmlns:p14="http://schemas.microsoft.com/office/powerpoint/2010/main" val="1221536188"/>
      </p:ext>
    </p:extLst>
  </p:cSld>
  <p:clrMapOvr>
    <a:masterClrMapping/>
  </p:clrMapOvr>
  <p:transition spd="med"/>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Video or imagery, 3/4, blee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88037"/>
            <a:ext cx="2474591" cy="762794"/>
          </a:xfrm>
        </p:spPr>
        <p:txBody>
          <a:bodyPr/>
          <a:lstStyle>
            <a:lvl1pPr>
              <a:lnSpc>
                <a:spcPct val="110000"/>
              </a:lnSpc>
              <a:defRPr sz="1399">
                <a:solidFill>
                  <a:schemeClr val="tx2"/>
                </a:solidFill>
              </a:defRPr>
            </a:lvl1pPr>
          </a:lstStyle>
          <a:p>
            <a:r>
              <a:rPr lang="en-GB"/>
              <a:t>Click to edit Master title style</a:t>
            </a:r>
            <a:endParaRPr lang="en-US" dirty="0"/>
          </a:p>
        </p:txBody>
      </p:sp>
      <p:sp>
        <p:nvSpPr>
          <p:cNvPr id="3" name="Slide Number Placeholder 2">
            <a:extLst>
              <a:ext uri="{FF2B5EF4-FFF2-40B4-BE49-F238E27FC236}">
                <a16:creationId xmlns:a16="http://schemas.microsoft.com/office/drawing/2014/main" id="{5075B039-5865-7356-B725-0FF3C8F73E3C}"/>
              </a:ext>
            </a:extLst>
          </p:cNvPr>
          <p:cNvSpPr>
            <a:spLocks noGrp="1"/>
          </p:cNvSpPr>
          <p:nvPr>
            <p:ph type="sldNum" sz="quarter" idx="10"/>
          </p:nvPr>
        </p:nvSpPr>
        <p:spPr>
          <a:xfrm>
            <a:off x="11767911" y="6452353"/>
            <a:ext cx="136789" cy="123073"/>
          </a:xfrm>
          <a:prstGeom prst="rect">
            <a:avLst/>
          </a:prstGeom>
        </p:spPr>
        <p:txBody>
          <a:bodyPr/>
          <a:lstStyle/>
          <a:p>
            <a:fld id="{86CB4B4D-7CA3-9044-876B-883B54F8677D}" type="slidenum">
              <a:rPr lang="en-US" smtClean="0"/>
              <a:t>‹#›</a:t>
            </a:fld>
            <a:endParaRPr lang="en-US" dirty="0"/>
          </a:p>
        </p:txBody>
      </p:sp>
      <p:sp>
        <p:nvSpPr>
          <p:cNvPr id="4" name="Footer Placeholder 3">
            <a:extLst>
              <a:ext uri="{FF2B5EF4-FFF2-40B4-BE49-F238E27FC236}">
                <a16:creationId xmlns:a16="http://schemas.microsoft.com/office/drawing/2014/main" id="{69559113-A66F-B148-0A73-FD8B5C2B023D}"/>
              </a:ext>
            </a:extLst>
          </p:cNvPr>
          <p:cNvSpPr>
            <a:spLocks noGrp="1"/>
          </p:cNvSpPr>
          <p:nvPr>
            <p:ph type="ftr" sz="quarter" idx="12"/>
          </p:nvPr>
        </p:nvSpPr>
        <p:spPr/>
        <p:txBody>
          <a:bodyPr/>
          <a:lstStyle/>
          <a:p>
            <a:r>
              <a:rPr lang="en-US" dirty="0"/>
              <a:t>IBM Storage</a:t>
            </a:r>
          </a:p>
        </p:txBody>
      </p:sp>
      <p:sp>
        <p:nvSpPr>
          <p:cNvPr id="6" name="Text Placeholder 5">
            <a:extLst>
              <a:ext uri="{FF2B5EF4-FFF2-40B4-BE49-F238E27FC236}">
                <a16:creationId xmlns:a16="http://schemas.microsoft.com/office/drawing/2014/main" id="{75EDE688-75EF-DA04-F0B3-24F53FFC6BAF}"/>
              </a:ext>
            </a:extLst>
          </p:cNvPr>
          <p:cNvSpPr>
            <a:spLocks noGrp="1"/>
          </p:cNvSpPr>
          <p:nvPr>
            <p:ph type="body" sz="quarter" idx="13"/>
          </p:nvPr>
        </p:nvSpPr>
        <p:spPr>
          <a:xfrm>
            <a:off x="287999" y="1714500"/>
            <a:ext cx="2477765" cy="4286250"/>
          </a:xfrm>
        </p:spPr>
        <p:txBody>
          <a:bodyPr/>
          <a:lstStyle>
            <a:lvl1pPr>
              <a:lnSpc>
                <a:spcPct val="110000"/>
              </a:lnSpc>
              <a:spcBef>
                <a:spcPts val="0"/>
              </a:spcBef>
              <a:defRPr sz="1399">
                <a:solidFill>
                  <a:schemeClr val="tx1"/>
                </a:solidFill>
              </a:defRPr>
            </a:lvl1pPr>
            <a:lvl2pPr marL="127949" indent="-127949">
              <a:lnSpc>
                <a:spcPct val="110000"/>
              </a:lnSpc>
              <a:spcBef>
                <a:spcPts val="0"/>
              </a:spcBef>
              <a:defRPr sz="1399">
                <a:solidFill>
                  <a:schemeClr val="tx1"/>
                </a:solidFill>
              </a:defRPr>
            </a:lvl2pPr>
            <a:lvl3pPr marL="255898" indent="-127949">
              <a:lnSpc>
                <a:spcPct val="110000"/>
              </a:lnSpc>
              <a:spcBef>
                <a:spcPts val="0"/>
              </a:spcBef>
              <a:defRPr sz="1399">
                <a:solidFill>
                  <a:schemeClr val="tx1"/>
                </a:solidFill>
              </a:defRPr>
            </a:lvl3pPr>
            <a:lvl4pPr marL="383846" indent="-127949">
              <a:lnSpc>
                <a:spcPct val="110000"/>
              </a:lnSpc>
              <a:spcBef>
                <a:spcPts val="0"/>
              </a:spcBef>
              <a:defRPr sz="1399">
                <a:solidFill>
                  <a:schemeClr val="tx1"/>
                </a:solidFill>
              </a:defRPr>
            </a:lvl4pPr>
            <a:lvl5pPr>
              <a:lnSpc>
                <a:spcPct val="110000"/>
              </a:lnSpc>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Picture Placeholder 11">
            <a:extLst>
              <a:ext uri="{FF2B5EF4-FFF2-40B4-BE49-F238E27FC236}">
                <a16:creationId xmlns:a16="http://schemas.microsoft.com/office/drawing/2014/main" id="{DE390102-FDF4-C834-3F45-02B57A70ADB2}"/>
              </a:ext>
            </a:extLst>
          </p:cNvPr>
          <p:cNvSpPr>
            <a:spLocks noGrp="1"/>
          </p:cNvSpPr>
          <p:nvPr>
            <p:ph type="pic" sz="quarter" idx="14" hasCustomPrompt="1"/>
          </p:nvPr>
        </p:nvSpPr>
        <p:spPr>
          <a:xfrm>
            <a:off x="3047603" y="0"/>
            <a:ext cx="9144397" cy="6858000"/>
          </a:xfrm>
          <a:solidFill>
            <a:srgbClr val="E0E0E0"/>
          </a:solidFill>
        </p:spPr>
        <p:txBody>
          <a:bodyPr anchor="ctr"/>
          <a:lstStyle>
            <a:lvl1pPr algn="ctr">
              <a:defRPr>
                <a:solidFill>
                  <a:schemeClr val="accent5"/>
                </a:solidFill>
              </a:defRPr>
            </a:lvl1pPr>
          </a:lstStyle>
          <a:p>
            <a:r>
              <a:rPr lang="en-US" dirty="0"/>
              <a:t>Place imagery here</a:t>
            </a:r>
          </a:p>
        </p:txBody>
      </p:sp>
    </p:spTree>
    <p:extLst>
      <p:ext uri="{BB962C8B-B14F-4D97-AF65-F5344CB8AC3E}">
        <p14:creationId xmlns:p14="http://schemas.microsoft.com/office/powerpoint/2010/main" val="3523673323"/>
      </p:ext>
    </p:extLst>
  </p:cSld>
  <p:clrMapOvr>
    <a:masterClrMapping/>
  </p:clrMapOvr>
  <p:transition spd="med"/>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Video or imagery, 3/4, inse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88037"/>
            <a:ext cx="2474591" cy="762794"/>
          </a:xfrm>
        </p:spPr>
        <p:txBody>
          <a:bodyPr/>
          <a:lstStyle>
            <a:lvl1pPr>
              <a:lnSpc>
                <a:spcPct val="110000"/>
              </a:lnSpc>
              <a:defRPr sz="1399">
                <a:solidFill>
                  <a:schemeClr val="tx2"/>
                </a:solidFill>
              </a:defRPr>
            </a:lvl1pPr>
          </a:lstStyle>
          <a:p>
            <a:r>
              <a:rPr lang="en-GB"/>
              <a:t>Click to edit Master title style</a:t>
            </a:r>
            <a:endParaRPr lang="en-US" dirty="0"/>
          </a:p>
        </p:txBody>
      </p:sp>
      <p:sp>
        <p:nvSpPr>
          <p:cNvPr id="3" name="Slide Number Placeholder 2">
            <a:extLst>
              <a:ext uri="{FF2B5EF4-FFF2-40B4-BE49-F238E27FC236}">
                <a16:creationId xmlns:a16="http://schemas.microsoft.com/office/drawing/2014/main" id="{5075B039-5865-7356-B725-0FF3C8F73E3C}"/>
              </a:ext>
            </a:extLst>
          </p:cNvPr>
          <p:cNvSpPr>
            <a:spLocks noGrp="1"/>
          </p:cNvSpPr>
          <p:nvPr>
            <p:ph type="sldNum" sz="quarter" idx="10"/>
          </p:nvPr>
        </p:nvSpPr>
        <p:spPr>
          <a:xfrm>
            <a:off x="11767911" y="6452353"/>
            <a:ext cx="136789" cy="123073"/>
          </a:xfrm>
          <a:prstGeom prst="rect">
            <a:avLst/>
          </a:prstGeom>
        </p:spPr>
        <p:txBody>
          <a:bodyPr/>
          <a:lstStyle/>
          <a:p>
            <a:fld id="{86CB4B4D-7CA3-9044-876B-883B54F8677D}" type="slidenum">
              <a:rPr lang="en-US" smtClean="0"/>
              <a:t>‹#›</a:t>
            </a:fld>
            <a:endParaRPr lang="en-US" dirty="0"/>
          </a:p>
        </p:txBody>
      </p:sp>
      <p:sp>
        <p:nvSpPr>
          <p:cNvPr id="6" name="Text Placeholder 5">
            <a:extLst>
              <a:ext uri="{FF2B5EF4-FFF2-40B4-BE49-F238E27FC236}">
                <a16:creationId xmlns:a16="http://schemas.microsoft.com/office/drawing/2014/main" id="{28FE37E5-0FED-B2B2-3150-F02A8956CD38}"/>
              </a:ext>
            </a:extLst>
          </p:cNvPr>
          <p:cNvSpPr>
            <a:spLocks noGrp="1"/>
          </p:cNvSpPr>
          <p:nvPr>
            <p:ph type="body" sz="quarter" idx="12"/>
          </p:nvPr>
        </p:nvSpPr>
        <p:spPr>
          <a:xfrm>
            <a:off x="287999" y="1714500"/>
            <a:ext cx="2477765" cy="4286250"/>
          </a:xfrm>
        </p:spPr>
        <p:txBody>
          <a:bodyPr/>
          <a:lstStyle>
            <a:lvl1pPr>
              <a:lnSpc>
                <a:spcPct val="110000"/>
              </a:lnSpc>
              <a:spcBef>
                <a:spcPts val="0"/>
              </a:spcBef>
              <a:defRPr sz="1399">
                <a:solidFill>
                  <a:schemeClr val="tx1"/>
                </a:solidFill>
              </a:defRPr>
            </a:lvl1pPr>
            <a:lvl2pPr marL="127949" indent="-127949">
              <a:lnSpc>
                <a:spcPct val="110000"/>
              </a:lnSpc>
              <a:spcBef>
                <a:spcPts val="0"/>
              </a:spcBef>
              <a:defRPr sz="1399">
                <a:solidFill>
                  <a:schemeClr val="tx1"/>
                </a:solidFill>
              </a:defRPr>
            </a:lvl2pPr>
            <a:lvl3pPr marL="255898" indent="-127949">
              <a:lnSpc>
                <a:spcPct val="110000"/>
              </a:lnSpc>
              <a:spcBef>
                <a:spcPts val="0"/>
              </a:spcBef>
              <a:defRPr sz="1399">
                <a:solidFill>
                  <a:schemeClr val="tx1"/>
                </a:solidFill>
              </a:defRPr>
            </a:lvl3pPr>
            <a:lvl4pPr marL="383846" indent="-127949">
              <a:lnSpc>
                <a:spcPct val="110000"/>
              </a:lnSpc>
              <a:spcBef>
                <a:spcPts val="0"/>
              </a:spcBef>
              <a:defRPr sz="1399">
                <a:solidFill>
                  <a:schemeClr val="tx1"/>
                </a:solidFill>
              </a:defRPr>
            </a:lvl4pPr>
            <a:lvl5pPr>
              <a:lnSpc>
                <a:spcPct val="110000"/>
              </a:lnSpc>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378C6A11-84D9-C1BA-F3C9-2E9D1A288B25}"/>
              </a:ext>
            </a:extLst>
          </p:cNvPr>
          <p:cNvSpPr>
            <a:spLocks noGrp="1"/>
          </p:cNvSpPr>
          <p:nvPr>
            <p:ph type="ftr" sz="quarter" idx="13"/>
          </p:nvPr>
        </p:nvSpPr>
        <p:spPr/>
        <p:txBody>
          <a:bodyPr/>
          <a:lstStyle/>
          <a:p>
            <a:r>
              <a:rPr lang="en-US" dirty="0"/>
              <a:t>IBM Storage</a:t>
            </a:r>
          </a:p>
        </p:txBody>
      </p:sp>
      <p:sp>
        <p:nvSpPr>
          <p:cNvPr id="7" name="Picture Placeholder 6">
            <a:extLst>
              <a:ext uri="{FF2B5EF4-FFF2-40B4-BE49-F238E27FC236}">
                <a16:creationId xmlns:a16="http://schemas.microsoft.com/office/drawing/2014/main" id="{CC70703B-65B6-4B78-8B7C-73857A06C3A8}"/>
              </a:ext>
            </a:extLst>
          </p:cNvPr>
          <p:cNvSpPr>
            <a:spLocks noGrp="1"/>
          </p:cNvSpPr>
          <p:nvPr>
            <p:ph type="pic" sz="quarter" idx="14" hasCustomPrompt="1"/>
          </p:nvPr>
        </p:nvSpPr>
        <p:spPr>
          <a:xfrm>
            <a:off x="3333317" y="282575"/>
            <a:ext cx="8574559" cy="6289674"/>
          </a:xfrm>
          <a:solidFill>
            <a:srgbClr val="E0E0E0"/>
          </a:solidFill>
        </p:spPr>
        <p:txBody>
          <a:bodyPr anchor="ctr"/>
          <a:lstStyle>
            <a:lvl1pPr algn="ctr">
              <a:defRPr>
                <a:solidFill>
                  <a:schemeClr val="accent5"/>
                </a:solidFill>
              </a:defRPr>
            </a:lvl1pPr>
          </a:lstStyle>
          <a:p>
            <a:r>
              <a:rPr lang="en-US" dirty="0"/>
              <a:t>Place imagery here</a:t>
            </a:r>
          </a:p>
        </p:txBody>
      </p:sp>
    </p:spTree>
    <p:extLst>
      <p:ext uri="{BB962C8B-B14F-4D97-AF65-F5344CB8AC3E}">
        <p14:creationId xmlns:p14="http://schemas.microsoft.com/office/powerpoint/2010/main" val="197268351"/>
      </p:ext>
    </p:extLst>
  </p:cSld>
  <p:clrMapOvr>
    <a:masterClrMapping/>
  </p:clrMapOvr>
  <p:transition spd="med"/>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Video or imagery, blee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0C9F466-AC9D-B311-5655-93E326ED59B1}"/>
              </a:ext>
            </a:extLst>
          </p:cNvPr>
          <p:cNvSpPr>
            <a:spLocks noGrp="1"/>
          </p:cNvSpPr>
          <p:nvPr>
            <p:ph type="sldNum" sz="quarter" idx="10"/>
          </p:nvPr>
        </p:nvSpPr>
        <p:spPr>
          <a:xfrm>
            <a:off x="11767911" y="6452353"/>
            <a:ext cx="136789" cy="123073"/>
          </a:xfrm>
          <a:prstGeom prst="rect">
            <a:avLst/>
          </a:prstGeom>
        </p:spPr>
        <p:txBody>
          <a:bodyPr/>
          <a:lstStyle/>
          <a:p>
            <a:fld id="{86CB4B4D-7CA3-9044-876B-883B54F8677D}" type="slidenum">
              <a:rPr lang="en-US" smtClean="0"/>
              <a:t>‹#›</a:t>
            </a:fld>
            <a:endParaRPr lang="en-US" dirty="0"/>
          </a:p>
        </p:txBody>
      </p:sp>
      <p:sp>
        <p:nvSpPr>
          <p:cNvPr id="4" name="Picture Placeholder 3">
            <a:extLst>
              <a:ext uri="{FF2B5EF4-FFF2-40B4-BE49-F238E27FC236}">
                <a16:creationId xmlns:a16="http://schemas.microsoft.com/office/drawing/2014/main" id="{F6679120-DB81-97FD-CD5A-00DC1F5E6658}"/>
              </a:ext>
            </a:extLst>
          </p:cNvPr>
          <p:cNvSpPr>
            <a:spLocks noGrp="1"/>
          </p:cNvSpPr>
          <p:nvPr>
            <p:ph type="pic" sz="quarter" idx="11" hasCustomPrompt="1"/>
          </p:nvPr>
        </p:nvSpPr>
        <p:spPr>
          <a:xfrm>
            <a:off x="0" y="0"/>
            <a:ext cx="12192000" cy="6858000"/>
          </a:xfrm>
          <a:solidFill>
            <a:srgbClr val="E0E0E0"/>
          </a:solidFill>
        </p:spPr>
        <p:txBody>
          <a:bodyPr anchor="ctr"/>
          <a:lstStyle>
            <a:lvl1pPr algn="ctr">
              <a:defRPr>
                <a:solidFill>
                  <a:schemeClr val="accent5"/>
                </a:solidFill>
              </a:defRPr>
            </a:lvl1pPr>
          </a:lstStyle>
          <a:p>
            <a:r>
              <a:rPr lang="en-US" dirty="0"/>
              <a:t>Place imagery here</a:t>
            </a:r>
          </a:p>
        </p:txBody>
      </p:sp>
    </p:spTree>
    <p:extLst>
      <p:ext uri="{BB962C8B-B14F-4D97-AF65-F5344CB8AC3E}">
        <p14:creationId xmlns:p14="http://schemas.microsoft.com/office/powerpoint/2010/main" val="3537520667"/>
      </p:ext>
    </p:extLst>
  </p:cSld>
  <p:clrMapOvr>
    <a:masterClrMapping/>
  </p:clrMapOvr>
  <p:transition spd="med"/>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Video or imagery, inset">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0C9F466-AC9D-B311-5655-93E326ED59B1}"/>
              </a:ext>
            </a:extLst>
          </p:cNvPr>
          <p:cNvSpPr>
            <a:spLocks noGrp="1"/>
          </p:cNvSpPr>
          <p:nvPr>
            <p:ph type="sldNum" sz="quarter" idx="10"/>
          </p:nvPr>
        </p:nvSpPr>
        <p:spPr>
          <a:xfrm>
            <a:off x="11767911" y="6452353"/>
            <a:ext cx="136789" cy="123073"/>
          </a:xfrm>
          <a:prstGeom prst="rect">
            <a:avLst/>
          </a:prstGeom>
        </p:spPr>
        <p:txBody>
          <a:bodyPr/>
          <a:lstStyle/>
          <a:p>
            <a:fld id="{86CB4B4D-7CA3-9044-876B-883B54F8677D}" type="slidenum">
              <a:rPr lang="en-US" smtClean="0"/>
              <a:t>‹#›</a:t>
            </a:fld>
            <a:endParaRPr lang="en-US" dirty="0"/>
          </a:p>
        </p:txBody>
      </p:sp>
      <p:sp>
        <p:nvSpPr>
          <p:cNvPr id="4" name="Picture Placeholder 3">
            <a:extLst>
              <a:ext uri="{FF2B5EF4-FFF2-40B4-BE49-F238E27FC236}">
                <a16:creationId xmlns:a16="http://schemas.microsoft.com/office/drawing/2014/main" id="{34239CCE-9A38-90E1-F860-FF40FBDA2409}"/>
              </a:ext>
            </a:extLst>
          </p:cNvPr>
          <p:cNvSpPr>
            <a:spLocks noGrp="1"/>
          </p:cNvSpPr>
          <p:nvPr>
            <p:ph type="pic" sz="quarter" idx="11" hasCustomPrompt="1"/>
          </p:nvPr>
        </p:nvSpPr>
        <p:spPr>
          <a:xfrm>
            <a:off x="284126" y="284956"/>
            <a:ext cx="11620575" cy="6290469"/>
          </a:xfrm>
          <a:solidFill>
            <a:srgbClr val="E0E0E0"/>
          </a:solidFill>
        </p:spPr>
        <p:txBody>
          <a:bodyPr anchor="ctr"/>
          <a:lstStyle>
            <a:lvl1pPr algn="ctr">
              <a:defRPr>
                <a:solidFill>
                  <a:schemeClr val="accent5"/>
                </a:solidFill>
              </a:defRPr>
            </a:lvl1pPr>
          </a:lstStyle>
          <a:p>
            <a:r>
              <a:rPr lang="en-US" dirty="0"/>
              <a:t>Place imagery here</a:t>
            </a:r>
          </a:p>
        </p:txBody>
      </p:sp>
    </p:spTree>
    <p:extLst>
      <p:ext uri="{BB962C8B-B14F-4D97-AF65-F5344CB8AC3E}">
        <p14:creationId xmlns:p14="http://schemas.microsoft.com/office/powerpoint/2010/main" val="3765043676"/>
      </p:ext>
    </p:extLst>
  </p:cSld>
  <p:clrMapOvr>
    <a:masterClrMapping/>
  </p:clrMapOvr>
  <p:transition spd="med"/>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Contacts, profiles, contributor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88037"/>
            <a:ext cx="2474591" cy="762794"/>
          </a:xfrm>
        </p:spPr>
        <p:txBody>
          <a:bodyPr/>
          <a:lstStyle>
            <a:lvl1pPr>
              <a:lnSpc>
                <a:spcPct val="110000"/>
              </a:lnSpc>
              <a:defRPr sz="1399">
                <a:solidFill>
                  <a:schemeClr val="tx2"/>
                </a:solidFill>
              </a:defRPr>
            </a:lvl1pPr>
          </a:lstStyle>
          <a:p>
            <a:r>
              <a:rPr lang="en-GB"/>
              <a:t>Click to edit Master title style</a:t>
            </a:r>
            <a:endParaRPr lang="en-US" dirty="0"/>
          </a:p>
        </p:txBody>
      </p:sp>
      <p:sp>
        <p:nvSpPr>
          <p:cNvPr id="8" name="Picture Placeholder 7">
            <a:extLst>
              <a:ext uri="{FF2B5EF4-FFF2-40B4-BE49-F238E27FC236}">
                <a16:creationId xmlns:a16="http://schemas.microsoft.com/office/drawing/2014/main" id="{AB8510EE-4140-AEDB-B7AB-EF1D4B72D2AD}"/>
              </a:ext>
            </a:extLst>
          </p:cNvPr>
          <p:cNvSpPr>
            <a:spLocks noGrp="1"/>
          </p:cNvSpPr>
          <p:nvPr>
            <p:ph type="pic" sz="quarter" idx="11" hasCustomPrompt="1"/>
          </p:nvPr>
        </p:nvSpPr>
        <p:spPr>
          <a:xfrm>
            <a:off x="287999" y="3060701"/>
            <a:ext cx="1236501" cy="1238250"/>
          </a:xfrm>
          <a:solidFill>
            <a:srgbClr val="E0E0E0"/>
          </a:solidFill>
        </p:spPr>
        <p:txBody>
          <a:bodyPr anchor="ctr"/>
          <a:lstStyle>
            <a:lvl1pPr marL="0" marR="0" indent="0" algn="ctr" defTabSz="1218560"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560"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10" name="Text Placeholder 9">
            <a:extLst>
              <a:ext uri="{FF2B5EF4-FFF2-40B4-BE49-F238E27FC236}">
                <a16:creationId xmlns:a16="http://schemas.microsoft.com/office/drawing/2014/main" id="{126F49A0-96BE-0B44-B1C8-17D765B10B3E}"/>
              </a:ext>
            </a:extLst>
          </p:cNvPr>
          <p:cNvSpPr>
            <a:spLocks noGrp="1"/>
          </p:cNvSpPr>
          <p:nvPr>
            <p:ph type="body" sz="quarter" idx="12"/>
          </p:nvPr>
        </p:nvSpPr>
        <p:spPr>
          <a:xfrm>
            <a:off x="1714278" y="3060701"/>
            <a:ext cx="2853953" cy="1238250"/>
          </a:xfrm>
        </p:spPr>
        <p:txBody>
          <a:bodyPr/>
          <a:lstStyle>
            <a:lvl1pPr>
              <a:lnSpc>
                <a:spcPct val="110000"/>
              </a:lnSpc>
              <a:spcBef>
                <a:spcPts val="0"/>
              </a:spcBef>
              <a:defRPr sz="1399">
                <a:solidFill>
                  <a:schemeClr val="tx1"/>
                </a:solidFill>
              </a:defRPr>
            </a:lvl1pPr>
            <a:lvl2pPr marL="127949" indent="-127949">
              <a:lnSpc>
                <a:spcPct val="110000"/>
              </a:lnSpc>
              <a:spcBef>
                <a:spcPts val="0"/>
              </a:spcBef>
              <a:defRPr sz="1399">
                <a:solidFill>
                  <a:schemeClr val="tx1"/>
                </a:solidFill>
              </a:defRPr>
            </a:lvl2pPr>
            <a:lvl3pPr marL="255898" indent="-127949">
              <a:lnSpc>
                <a:spcPct val="110000"/>
              </a:lnSpc>
              <a:spcBef>
                <a:spcPts val="0"/>
              </a:spcBef>
              <a:defRPr sz="1399">
                <a:solidFill>
                  <a:schemeClr val="tx1"/>
                </a:solidFill>
              </a:defRPr>
            </a:lvl3pPr>
            <a:lvl4pPr marL="383846" indent="-127949">
              <a:lnSpc>
                <a:spcPct val="110000"/>
              </a:lnSpc>
              <a:spcBef>
                <a:spcPts val="0"/>
              </a:spcBef>
              <a:defRPr sz="1399">
                <a:solidFill>
                  <a:schemeClr val="tx1"/>
                </a:solidFill>
              </a:defRPr>
            </a:lvl4pPr>
            <a:lvl5pPr>
              <a:lnSpc>
                <a:spcPct val="110000"/>
              </a:lnSpc>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Picture Placeholder 7">
            <a:extLst>
              <a:ext uri="{FF2B5EF4-FFF2-40B4-BE49-F238E27FC236}">
                <a16:creationId xmlns:a16="http://schemas.microsoft.com/office/drawing/2014/main" id="{3F048335-9A0B-2C1F-47A6-67051F20075E}"/>
              </a:ext>
            </a:extLst>
          </p:cNvPr>
          <p:cNvSpPr>
            <a:spLocks noGrp="1"/>
          </p:cNvSpPr>
          <p:nvPr>
            <p:ph type="pic" sz="quarter" idx="13" hasCustomPrompt="1"/>
          </p:nvPr>
        </p:nvSpPr>
        <p:spPr>
          <a:xfrm>
            <a:off x="287999" y="4762501"/>
            <a:ext cx="1236501" cy="1238250"/>
          </a:xfrm>
          <a:solidFill>
            <a:srgbClr val="E0E0E0"/>
          </a:solidFill>
        </p:spPr>
        <p:txBody>
          <a:bodyPr anchor="ctr"/>
          <a:lstStyle>
            <a:lvl1pPr marL="0" marR="0" indent="0" algn="ctr" defTabSz="1218560"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560"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12" name="Text Placeholder 9">
            <a:extLst>
              <a:ext uri="{FF2B5EF4-FFF2-40B4-BE49-F238E27FC236}">
                <a16:creationId xmlns:a16="http://schemas.microsoft.com/office/drawing/2014/main" id="{D4772377-8015-4C99-7ED3-E4475C524D2A}"/>
              </a:ext>
            </a:extLst>
          </p:cNvPr>
          <p:cNvSpPr>
            <a:spLocks noGrp="1"/>
          </p:cNvSpPr>
          <p:nvPr>
            <p:ph type="body" sz="quarter" idx="14"/>
          </p:nvPr>
        </p:nvSpPr>
        <p:spPr>
          <a:xfrm>
            <a:off x="1714278" y="4762501"/>
            <a:ext cx="2853953" cy="1238250"/>
          </a:xfrm>
        </p:spPr>
        <p:txBody>
          <a:bodyPr/>
          <a:lstStyle>
            <a:lvl1pPr>
              <a:lnSpc>
                <a:spcPct val="110000"/>
              </a:lnSpc>
              <a:spcBef>
                <a:spcPts val="0"/>
              </a:spcBef>
              <a:defRPr sz="1399">
                <a:solidFill>
                  <a:schemeClr val="tx1"/>
                </a:solidFill>
              </a:defRPr>
            </a:lvl1pPr>
            <a:lvl2pPr marL="127949" indent="-127949">
              <a:lnSpc>
                <a:spcPct val="110000"/>
              </a:lnSpc>
              <a:spcBef>
                <a:spcPts val="0"/>
              </a:spcBef>
              <a:defRPr sz="1399">
                <a:solidFill>
                  <a:schemeClr val="tx1"/>
                </a:solidFill>
              </a:defRPr>
            </a:lvl2pPr>
            <a:lvl3pPr marL="255898" indent="-127949">
              <a:lnSpc>
                <a:spcPct val="110000"/>
              </a:lnSpc>
              <a:spcBef>
                <a:spcPts val="0"/>
              </a:spcBef>
              <a:defRPr sz="1399">
                <a:solidFill>
                  <a:schemeClr val="tx1"/>
                </a:solidFill>
              </a:defRPr>
            </a:lvl3pPr>
            <a:lvl4pPr marL="383846" indent="-127949">
              <a:lnSpc>
                <a:spcPct val="110000"/>
              </a:lnSpc>
              <a:spcBef>
                <a:spcPts val="0"/>
              </a:spcBef>
              <a:defRPr sz="1399">
                <a:solidFill>
                  <a:schemeClr val="tx1"/>
                </a:solidFill>
              </a:defRPr>
            </a:lvl4pPr>
            <a:lvl5pPr>
              <a:lnSpc>
                <a:spcPct val="110000"/>
              </a:lnSpc>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85D83A84-CCD3-C297-7314-225B96D47D6A}"/>
              </a:ext>
            </a:extLst>
          </p:cNvPr>
          <p:cNvSpPr>
            <a:spLocks noGrp="1"/>
          </p:cNvSpPr>
          <p:nvPr>
            <p:ph type="ftr" sz="quarter" idx="19"/>
          </p:nvPr>
        </p:nvSpPr>
        <p:spPr/>
        <p:txBody>
          <a:bodyPr/>
          <a:lstStyle/>
          <a:p>
            <a:r>
              <a:rPr lang="en-US" dirty="0"/>
              <a:t>IBM Storage</a:t>
            </a:r>
          </a:p>
        </p:txBody>
      </p:sp>
      <p:sp>
        <p:nvSpPr>
          <p:cNvPr id="17" name="Picture Placeholder 7">
            <a:extLst>
              <a:ext uri="{FF2B5EF4-FFF2-40B4-BE49-F238E27FC236}">
                <a16:creationId xmlns:a16="http://schemas.microsoft.com/office/drawing/2014/main" id="{E889D859-F4A1-3E97-F05E-8D134A25B9F2}"/>
              </a:ext>
            </a:extLst>
          </p:cNvPr>
          <p:cNvSpPr>
            <a:spLocks noGrp="1"/>
          </p:cNvSpPr>
          <p:nvPr>
            <p:ph type="pic" sz="quarter" idx="20" hasCustomPrompt="1"/>
          </p:nvPr>
        </p:nvSpPr>
        <p:spPr>
          <a:xfrm>
            <a:off x="287999" y="1333500"/>
            <a:ext cx="1236501" cy="1238250"/>
          </a:xfrm>
          <a:solidFill>
            <a:srgbClr val="E0E0E0"/>
          </a:solidFill>
        </p:spPr>
        <p:txBody>
          <a:bodyPr anchor="ctr"/>
          <a:lstStyle>
            <a:lvl1pPr algn="ctr">
              <a:defRPr>
                <a:solidFill>
                  <a:schemeClr val="accent5"/>
                </a:solidFill>
              </a:defRPr>
            </a:lvl1pPr>
          </a:lstStyle>
          <a:p>
            <a:r>
              <a:rPr lang="en-US" dirty="0"/>
              <a:t>Place imagery here</a:t>
            </a:r>
          </a:p>
        </p:txBody>
      </p:sp>
      <p:sp>
        <p:nvSpPr>
          <p:cNvPr id="18" name="Text Placeholder 9">
            <a:extLst>
              <a:ext uri="{FF2B5EF4-FFF2-40B4-BE49-F238E27FC236}">
                <a16:creationId xmlns:a16="http://schemas.microsoft.com/office/drawing/2014/main" id="{31D025A0-5106-DFB0-90B1-8B366B78913F}"/>
              </a:ext>
            </a:extLst>
          </p:cNvPr>
          <p:cNvSpPr>
            <a:spLocks noGrp="1"/>
          </p:cNvSpPr>
          <p:nvPr>
            <p:ph type="body" sz="quarter" idx="21"/>
          </p:nvPr>
        </p:nvSpPr>
        <p:spPr>
          <a:xfrm>
            <a:off x="1714278" y="1333500"/>
            <a:ext cx="2853953" cy="1238250"/>
          </a:xfrm>
        </p:spPr>
        <p:txBody>
          <a:bodyPr/>
          <a:lstStyle>
            <a:lvl1pPr>
              <a:lnSpc>
                <a:spcPct val="110000"/>
              </a:lnSpc>
              <a:spcBef>
                <a:spcPts val="0"/>
              </a:spcBef>
              <a:defRPr sz="1399">
                <a:solidFill>
                  <a:schemeClr val="tx1"/>
                </a:solidFill>
              </a:defRPr>
            </a:lvl1pPr>
            <a:lvl2pPr marL="127949" indent="-127949">
              <a:lnSpc>
                <a:spcPct val="110000"/>
              </a:lnSpc>
              <a:spcBef>
                <a:spcPts val="0"/>
              </a:spcBef>
              <a:defRPr sz="1399">
                <a:solidFill>
                  <a:schemeClr val="tx1"/>
                </a:solidFill>
              </a:defRPr>
            </a:lvl2pPr>
            <a:lvl3pPr marL="255898" indent="-127949">
              <a:lnSpc>
                <a:spcPct val="110000"/>
              </a:lnSpc>
              <a:spcBef>
                <a:spcPts val="0"/>
              </a:spcBef>
              <a:defRPr sz="1399">
                <a:solidFill>
                  <a:schemeClr val="tx1"/>
                </a:solidFill>
              </a:defRPr>
            </a:lvl3pPr>
            <a:lvl4pPr marL="383846" indent="-127949">
              <a:lnSpc>
                <a:spcPct val="110000"/>
              </a:lnSpc>
              <a:spcBef>
                <a:spcPts val="0"/>
              </a:spcBef>
              <a:defRPr sz="1399">
                <a:solidFill>
                  <a:schemeClr val="tx1"/>
                </a:solidFill>
              </a:defRPr>
            </a:lvl4pPr>
            <a:lvl5pPr>
              <a:lnSpc>
                <a:spcPct val="110000"/>
              </a:lnSpc>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9" name="Picture Placeholder 7">
            <a:extLst>
              <a:ext uri="{FF2B5EF4-FFF2-40B4-BE49-F238E27FC236}">
                <a16:creationId xmlns:a16="http://schemas.microsoft.com/office/drawing/2014/main" id="{A33F8C74-1D30-FEA9-4F3C-636531C86142}"/>
              </a:ext>
            </a:extLst>
          </p:cNvPr>
          <p:cNvSpPr>
            <a:spLocks noGrp="1"/>
          </p:cNvSpPr>
          <p:nvPr>
            <p:ph type="pic" sz="quarter" idx="22" hasCustomPrompt="1"/>
          </p:nvPr>
        </p:nvSpPr>
        <p:spPr>
          <a:xfrm>
            <a:off x="6377746" y="3060701"/>
            <a:ext cx="1236501" cy="1238250"/>
          </a:xfrm>
          <a:solidFill>
            <a:srgbClr val="E0E0E0"/>
          </a:solidFill>
        </p:spPr>
        <p:txBody>
          <a:bodyPr anchor="ctr"/>
          <a:lstStyle>
            <a:lvl1pPr marL="0" marR="0" indent="0" algn="ctr" defTabSz="1218560"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560"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20" name="Text Placeholder 9">
            <a:extLst>
              <a:ext uri="{FF2B5EF4-FFF2-40B4-BE49-F238E27FC236}">
                <a16:creationId xmlns:a16="http://schemas.microsoft.com/office/drawing/2014/main" id="{A52D1EA1-405F-7875-BAB9-B258776E1460}"/>
              </a:ext>
            </a:extLst>
          </p:cNvPr>
          <p:cNvSpPr>
            <a:spLocks noGrp="1"/>
          </p:cNvSpPr>
          <p:nvPr>
            <p:ph type="body" sz="quarter" idx="23"/>
          </p:nvPr>
        </p:nvSpPr>
        <p:spPr>
          <a:xfrm>
            <a:off x="7807897" y="3060701"/>
            <a:ext cx="2853953" cy="1238250"/>
          </a:xfrm>
        </p:spPr>
        <p:txBody>
          <a:bodyPr/>
          <a:lstStyle>
            <a:lvl1pPr>
              <a:lnSpc>
                <a:spcPct val="110000"/>
              </a:lnSpc>
              <a:spcBef>
                <a:spcPts val="0"/>
              </a:spcBef>
              <a:defRPr sz="1399">
                <a:solidFill>
                  <a:schemeClr val="tx1"/>
                </a:solidFill>
              </a:defRPr>
            </a:lvl1pPr>
            <a:lvl2pPr marL="127949" indent="-127949">
              <a:lnSpc>
                <a:spcPct val="110000"/>
              </a:lnSpc>
              <a:spcBef>
                <a:spcPts val="0"/>
              </a:spcBef>
              <a:defRPr sz="1399">
                <a:solidFill>
                  <a:schemeClr val="tx1"/>
                </a:solidFill>
              </a:defRPr>
            </a:lvl2pPr>
            <a:lvl3pPr marL="255898" indent="-127949">
              <a:lnSpc>
                <a:spcPct val="110000"/>
              </a:lnSpc>
              <a:spcBef>
                <a:spcPts val="0"/>
              </a:spcBef>
              <a:defRPr sz="1399">
                <a:solidFill>
                  <a:schemeClr val="tx1"/>
                </a:solidFill>
              </a:defRPr>
            </a:lvl3pPr>
            <a:lvl4pPr marL="383846" indent="-127949">
              <a:lnSpc>
                <a:spcPct val="110000"/>
              </a:lnSpc>
              <a:spcBef>
                <a:spcPts val="0"/>
              </a:spcBef>
              <a:defRPr sz="1399">
                <a:solidFill>
                  <a:schemeClr val="tx1"/>
                </a:solidFill>
              </a:defRPr>
            </a:lvl4pPr>
            <a:lvl5pPr>
              <a:lnSpc>
                <a:spcPct val="110000"/>
              </a:lnSpc>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1" name="Picture Placeholder 7">
            <a:extLst>
              <a:ext uri="{FF2B5EF4-FFF2-40B4-BE49-F238E27FC236}">
                <a16:creationId xmlns:a16="http://schemas.microsoft.com/office/drawing/2014/main" id="{2E690121-61A1-708E-E5B8-5B65A668E628}"/>
              </a:ext>
            </a:extLst>
          </p:cNvPr>
          <p:cNvSpPr>
            <a:spLocks noGrp="1"/>
          </p:cNvSpPr>
          <p:nvPr>
            <p:ph type="pic" sz="quarter" idx="24" hasCustomPrompt="1"/>
          </p:nvPr>
        </p:nvSpPr>
        <p:spPr>
          <a:xfrm>
            <a:off x="6377746" y="4762501"/>
            <a:ext cx="1236501" cy="1238250"/>
          </a:xfrm>
          <a:solidFill>
            <a:srgbClr val="E0E0E0"/>
          </a:solidFill>
        </p:spPr>
        <p:txBody>
          <a:bodyPr anchor="ctr"/>
          <a:lstStyle>
            <a:lvl1pPr marL="0" marR="0" indent="0" algn="ctr" defTabSz="1218560"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560"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22" name="Text Placeholder 9">
            <a:extLst>
              <a:ext uri="{FF2B5EF4-FFF2-40B4-BE49-F238E27FC236}">
                <a16:creationId xmlns:a16="http://schemas.microsoft.com/office/drawing/2014/main" id="{73849969-24A3-113A-C58E-4A4B0FB29BAD}"/>
              </a:ext>
            </a:extLst>
          </p:cNvPr>
          <p:cNvSpPr>
            <a:spLocks noGrp="1"/>
          </p:cNvSpPr>
          <p:nvPr>
            <p:ph type="body" sz="quarter" idx="25"/>
          </p:nvPr>
        </p:nvSpPr>
        <p:spPr>
          <a:xfrm>
            <a:off x="7807897" y="4762501"/>
            <a:ext cx="2853953" cy="1238250"/>
          </a:xfrm>
        </p:spPr>
        <p:txBody>
          <a:bodyPr/>
          <a:lstStyle>
            <a:lvl1pPr>
              <a:lnSpc>
                <a:spcPct val="110000"/>
              </a:lnSpc>
              <a:spcBef>
                <a:spcPts val="0"/>
              </a:spcBef>
              <a:defRPr sz="1399">
                <a:solidFill>
                  <a:schemeClr val="tx1"/>
                </a:solidFill>
              </a:defRPr>
            </a:lvl1pPr>
            <a:lvl2pPr marL="127949" indent="-127949">
              <a:lnSpc>
                <a:spcPct val="110000"/>
              </a:lnSpc>
              <a:spcBef>
                <a:spcPts val="0"/>
              </a:spcBef>
              <a:defRPr sz="1399">
                <a:solidFill>
                  <a:schemeClr val="tx1"/>
                </a:solidFill>
              </a:defRPr>
            </a:lvl2pPr>
            <a:lvl3pPr marL="255898" indent="-127949">
              <a:lnSpc>
                <a:spcPct val="110000"/>
              </a:lnSpc>
              <a:spcBef>
                <a:spcPts val="0"/>
              </a:spcBef>
              <a:defRPr sz="1399">
                <a:solidFill>
                  <a:schemeClr val="tx1"/>
                </a:solidFill>
              </a:defRPr>
            </a:lvl3pPr>
            <a:lvl4pPr marL="383846" indent="-127949">
              <a:lnSpc>
                <a:spcPct val="110000"/>
              </a:lnSpc>
              <a:spcBef>
                <a:spcPts val="0"/>
              </a:spcBef>
              <a:defRPr sz="1399">
                <a:solidFill>
                  <a:schemeClr val="tx1"/>
                </a:solidFill>
              </a:defRPr>
            </a:lvl4pPr>
            <a:lvl5pPr>
              <a:lnSpc>
                <a:spcPct val="110000"/>
              </a:lnSpc>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3" name="Picture Placeholder 7">
            <a:extLst>
              <a:ext uri="{FF2B5EF4-FFF2-40B4-BE49-F238E27FC236}">
                <a16:creationId xmlns:a16="http://schemas.microsoft.com/office/drawing/2014/main" id="{F94AC7E0-2DC4-5DEB-8E1E-2F27996F98E6}"/>
              </a:ext>
            </a:extLst>
          </p:cNvPr>
          <p:cNvSpPr>
            <a:spLocks noGrp="1"/>
          </p:cNvSpPr>
          <p:nvPr>
            <p:ph type="pic" sz="quarter" idx="26" hasCustomPrompt="1"/>
          </p:nvPr>
        </p:nvSpPr>
        <p:spPr>
          <a:xfrm>
            <a:off x="6377746" y="1333500"/>
            <a:ext cx="1236501" cy="1238250"/>
          </a:xfrm>
          <a:solidFill>
            <a:srgbClr val="E0E0E0"/>
          </a:solidFill>
        </p:spPr>
        <p:txBody>
          <a:bodyPr anchor="ctr"/>
          <a:lstStyle>
            <a:lvl1pPr marL="0" marR="0" indent="0" algn="ctr" defTabSz="1218560"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560"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24" name="Text Placeholder 9">
            <a:extLst>
              <a:ext uri="{FF2B5EF4-FFF2-40B4-BE49-F238E27FC236}">
                <a16:creationId xmlns:a16="http://schemas.microsoft.com/office/drawing/2014/main" id="{3E3566C7-C728-77B2-2A34-BBB83D482F56}"/>
              </a:ext>
            </a:extLst>
          </p:cNvPr>
          <p:cNvSpPr>
            <a:spLocks noGrp="1"/>
          </p:cNvSpPr>
          <p:nvPr>
            <p:ph type="body" sz="quarter" idx="27"/>
          </p:nvPr>
        </p:nvSpPr>
        <p:spPr>
          <a:xfrm>
            <a:off x="7807897" y="1333500"/>
            <a:ext cx="2853953" cy="1238250"/>
          </a:xfrm>
        </p:spPr>
        <p:txBody>
          <a:bodyPr/>
          <a:lstStyle>
            <a:lvl1pPr>
              <a:lnSpc>
                <a:spcPct val="110000"/>
              </a:lnSpc>
              <a:spcBef>
                <a:spcPts val="0"/>
              </a:spcBef>
              <a:defRPr sz="1399">
                <a:solidFill>
                  <a:schemeClr val="tx1"/>
                </a:solidFill>
              </a:defRPr>
            </a:lvl1pPr>
            <a:lvl2pPr marL="127949" indent="-127949">
              <a:lnSpc>
                <a:spcPct val="110000"/>
              </a:lnSpc>
              <a:spcBef>
                <a:spcPts val="0"/>
              </a:spcBef>
              <a:defRPr sz="1399">
                <a:solidFill>
                  <a:schemeClr val="tx1"/>
                </a:solidFill>
              </a:defRPr>
            </a:lvl2pPr>
            <a:lvl3pPr marL="255898" indent="-127949">
              <a:lnSpc>
                <a:spcPct val="110000"/>
              </a:lnSpc>
              <a:spcBef>
                <a:spcPts val="0"/>
              </a:spcBef>
              <a:defRPr sz="1399">
                <a:solidFill>
                  <a:schemeClr val="tx1"/>
                </a:solidFill>
              </a:defRPr>
            </a:lvl3pPr>
            <a:lvl4pPr marL="383846" indent="-127949">
              <a:lnSpc>
                <a:spcPct val="110000"/>
              </a:lnSpc>
              <a:spcBef>
                <a:spcPts val="0"/>
              </a:spcBef>
              <a:defRPr sz="1399">
                <a:solidFill>
                  <a:schemeClr val="tx1"/>
                </a:solidFill>
              </a:defRPr>
            </a:lvl4pPr>
            <a:lvl5pPr>
              <a:lnSpc>
                <a:spcPct val="110000"/>
              </a:lnSpc>
              <a:spcBef>
                <a:spcPts val="0"/>
              </a:spcBef>
              <a:defRPr sz="13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Slide Number">
            <a:extLst>
              <a:ext uri="{FF2B5EF4-FFF2-40B4-BE49-F238E27FC236}">
                <a16:creationId xmlns:a16="http://schemas.microsoft.com/office/drawing/2014/main" id="{74870601-E9CA-9D0E-804F-2A7353CE534A}"/>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2082432855"/>
      </p:ext>
    </p:extLst>
  </p:cSld>
  <p:clrMapOvr>
    <a:masterClrMapping/>
  </p:clrMapOvr>
  <p:transition spd="med"/>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88037"/>
            <a:ext cx="2474591" cy="2286794"/>
          </a:xfrm>
        </p:spPr>
        <p:txBody>
          <a:bodyPr/>
          <a:lstStyle>
            <a:lvl1pPr>
              <a:lnSpc>
                <a:spcPct val="110000"/>
              </a:lnSpc>
              <a:defRPr sz="1399">
                <a:solidFill>
                  <a:schemeClr val="tx2"/>
                </a:solidFill>
              </a:defRPr>
            </a:lvl1pPr>
          </a:lstStyle>
          <a:p>
            <a:r>
              <a:rPr lang="en-GB"/>
              <a:t>Click to edit Master title style</a:t>
            </a:r>
            <a:endParaRPr lang="en-US" dirty="0"/>
          </a:p>
        </p:txBody>
      </p:sp>
      <p:sp>
        <p:nvSpPr>
          <p:cNvPr id="5" name="Table Placeholder 4">
            <a:extLst>
              <a:ext uri="{FF2B5EF4-FFF2-40B4-BE49-F238E27FC236}">
                <a16:creationId xmlns:a16="http://schemas.microsoft.com/office/drawing/2014/main" id="{B3D8D357-75A1-F4FD-F531-380CF7DE4340}"/>
              </a:ext>
            </a:extLst>
          </p:cNvPr>
          <p:cNvSpPr>
            <a:spLocks noGrp="1"/>
          </p:cNvSpPr>
          <p:nvPr>
            <p:ph type="tbl" sz="quarter" idx="11"/>
          </p:nvPr>
        </p:nvSpPr>
        <p:spPr>
          <a:xfrm>
            <a:off x="3333316" y="284957"/>
            <a:ext cx="8571384" cy="5715794"/>
          </a:xfrm>
        </p:spPr>
        <p:txBody>
          <a:bodyPr anchor="ctr"/>
          <a:lstStyle>
            <a:lvl1pPr algn="ctr">
              <a:defRPr>
                <a:solidFill>
                  <a:schemeClr val="tx1"/>
                </a:solidFill>
              </a:defRPr>
            </a:lvl1pPr>
          </a:lstStyle>
          <a:p>
            <a:r>
              <a:rPr lang="en-GB" dirty="0"/>
              <a:t>Click icon to add table</a:t>
            </a:r>
            <a:endParaRPr lang="en-US" dirty="0"/>
          </a:p>
        </p:txBody>
      </p:sp>
      <p:sp>
        <p:nvSpPr>
          <p:cNvPr id="4" name="Footer Placeholder 3">
            <a:extLst>
              <a:ext uri="{FF2B5EF4-FFF2-40B4-BE49-F238E27FC236}">
                <a16:creationId xmlns:a16="http://schemas.microsoft.com/office/drawing/2014/main" id="{B48A8EE3-1224-3A4B-8A9E-611D8DCF629F}"/>
              </a:ext>
            </a:extLst>
          </p:cNvPr>
          <p:cNvSpPr>
            <a:spLocks noGrp="1"/>
          </p:cNvSpPr>
          <p:nvPr>
            <p:ph type="ftr" sz="quarter" idx="12"/>
          </p:nvPr>
        </p:nvSpPr>
        <p:spPr/>
        <p:txBody>
          <a:bodyPr/>
          <a:lstStyle/>
          <a:p>
            <a:r>
              <a:rPr lang="en-US" dirty="0"/>
              <a:t>IBM Storage</a:t>
            </a:r>
          </a:p>
        </p:txBody>
      </p:sp>
      <p:sp>
        <p:nvSpPr>
          <p:cNvPr id="6" name="Slide Number">
            <a:extLst>
              <a:ext uri="{FF2B5EF4-FFF2-40B4-BE49-F238E27FC236}">
                <a16:creationId xmlns:a16="http://schemas.microsoft.com/office/drawing/2014/main" id="{7989FA07-F7B7-BE4B-581F-7BE47BBA6051}"/>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649179520"/>
      </p:ext>
    </p:extLst>
  </p:cSld>
  <p:clrMapOvr>
    <a:masterClrMapping/>
  </p:clrMapOvr>
  <p:transition spd="med"/>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Legal disclaimer, one column">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B717A5-5D28-36C3-250F-93E0C68721CA}"/>
              </a:ext>
            </a:extLst>
          </p:cNvPr>
          <p:cNvSpPr>
            <a:spLocks noGrp="1"/>
          </p:cNvSpPr>
          <p:nvPr>
            <p:ph type="body" sz="quarter" idx="14"/>
          </p:nvPr>
        </p:nvSpPr>
        <p:spPr>
          <a:xfrm>
            <a:off x="287999" y="192024"/>
            <a:ext cx="2477765" cy="1429544"/>
          </a:xfrm>
        </p:spPr>
        <p:txBody>
          <a:bodyPr/>
          <a:lstStyle>
            <a:lvl1pPr>
              <a:lnSpc>
                <a:spcPct val="90000"/>
              </a:lnSpc>
              <a:spcBef>
                <a:spcPts val="0"/>
              </a:spcBef>
              <a:defRPr sz="3198">
                <a:solidFill>
                  <a:schemeClr val="tx2"/>
                </a:solidFill>
              </a:defRPr>
            </a:lvl1pPr>
            <a:lvl2pPr>
              <a:lnSpc>
                <a:spcPct val="100000"/>
              </a:lnSpc>
              <a:spcBef>
                <a:spcPts val="0"/>
              </a:spcBef>
              <a:defRPr sz="3198">
                <a:solidFill>
                  <a:schemeClr val="tx1"/>
                </a:solidFill>
              </a:defRPr>
            </a:lvl2pPr>
            <a:lvl3pPr>
              <a:lnSpc>
                <a:spcPct val="100000"/>
              </a:lnSpc>
              <a:spcBef>
                <a:spcPts val="0"/>
              </a:spcBef>
              <a:defRPr sz="3198">
                <a:solidFill>
                  <a:schemeClr val="tx1"/>
                </a:solidFill>
              </a:defRPr>
            </a:lvl3pPr>
            <a:lvl4pPr>
              <a:lnSpc>
                <a:spcPct val="100000"/>
              </a:lnSpc>
              <a:spcBef>
                <a:spcPts val="0"/>
              </a:spcBef>
              <a:defRPr sz="3198">
                <a:solidFill>
                  <a:schemeClr val="tx1"/>
                </a:solidFill>
              </a:defRPr>
            </a:lvl4pPr>
            <a:lvl5pPr>
              <a:lnSpc>
                <a:spcPct val="100000"/>
              </a:lnSpc>
              <a:spcBef>
                <a:spcPts val="0"/>
              </a:spcBef>
              <a:defRPr sz="3198">
                <a:solidFill>
                  <a:schemeClr val="tx1"/>
                </a:solidFill>
              </a:defRPr>
            </a:lvl5pPr>
          </a:lstStyle>
          <a:p>
            <a:pPr lvl="0"/>
            <a:r>
              <a:rPr lang="en-GB"/>
              <a:t>Click to edit Master text styles</a:t>
            </a:r>
          </a:p>
        </p:txBody>
      </p:sp>
      <p:sp>
        <p:nvSpPr>
          <p:cNvPr id="7" name="Text Placeholder 6">
            <a:extLst>
              <a:ext uri="{FF2B5EF4-FFF2-40B4-BE49-F238E27FC236}">
                <a16:creationId xmlns:a16="http://schemas.microsoft.com/office/drawing/2014/main" id="{13FF5DC1-E283-8AC5-8620-936474303181}"/>
              </a:ext>
            </a:extLst>
          </p:cNvPr>
          <p:cNvSpPr>
            <a:spLocks noGrp="1"/>
          </p:cNvSpPr>
          <p:nvPr>
            <p:ph type="body" sz="quarter" idx="15" hasCustomPrompt="1"/>
          </p:nvPr>
        </p:nvSpPr>
        <p:spPr>
          <a:xfrm>
            <a:off x="9428523" y="284957"/>
            <a:ext cx="2476178" cy="5715794"/>
          </a:xfrm>
        </p:spPr>
        <p:txBody>
          <a:bodyPr/>
          <a:lstStyle>
            <a:lvl1pPr>
              <a:lnSpc>
                <a:spcPct val="120000"/>
              </a:lnSpc>
              <a:spcBef>
                <a:spcPts val="0"/>
              </a:spcBef>
              <a:defRPr sz="799" b="0" i="0">
                <a:solidFill>
                  <a:schemeClr val="tx1"/>
                </a:solidFill>
                <a:latin typeface="IBM Plex Sans" panose="020B0503050203000203" pitchFamily="34" charset="0"/>
              </a:defRPr>
            </a:lvl1pPr>
            <a:lvl2pPr marL="73113" indent="-73113">
              <a:lnSpc>
                <a:spcPct val="120000"/>
              </a:lnSpc>
              <a:spcBef>
                <a:spcPts val="0"/>
              </a:spcBef>
              <a:defRPr sz="799" b="0" i="0">
                <a:solidFill>
                  <a:schemeClr val="tx1"/>
                </a:solidFill>
                <a:latin typeface="IBM Plex Sans" panose="020B0503050203000203" pitchFamily="34" charset="0"/>
              </a:defRPr>
            </a:lvl2pPr>
            <a:lvl3pPr marL="146227" indent="-73113">
              <a:lnSpc>
                <a:spcPct val="120000"/>
              </a:lnSpc>
              <a:spcBef>
                <a:spcPts val="0"/>
              </a:spcBef>
              <a:defRPr sz="799" b="0" i="0">
                <a:solidFill>
                  <a:schemeClr val="tx1"/>
                </a:solidFill>
                <a:latin typeface="IBM Plex Sans" panose="020B0503050203000203" pitchFamily="34" charset="0"/>
              </a:defRPr>
            </a:lvl3pPr>
            <a:lvl4pPr marL="219341" indent="-73113">
              <a:lnSpc>
                <a:spcPct val="120000"/>
              </a:lnSpc>
              <a:spcBef>
                <a:spcPts val="0"/>
              </a:spcBef>
              <a:defRPr sz="799" b="0" i="0">
                <a:solidFill>
                  <a:schemeClr val="tx1"/>
                </a:solidFill>
                <a:latin typeface="IBM Plex Sans" panose="020B0503050203000203" pitchFamily="34" charset="0"/>
              </a:defRPr>
            </a:lvl4pPr>
            <a:lvl5pPr>
              <a:lnSpc>
                <a:spcPct val="120000"/>
              </a:lnSpc>
              <a:spcBef>
                <a:spcPts val="0"/>
              </a:spcBef>
              <a:defRPr sz="799"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2" name="Footer Placeholder 1">
            <a:extLst>
              <a:ext uri="{FF2B5EF4-FFF2-40B4-BE49-F238E27FC236}">
                <a16:creationId xmlns:a16="http://schemas.microsoft.com/office/drawing/2014/main" id="{04A6E1A4-1881-81E9-2BBE-BC4DBFE11A0E}"/>
              </a:ext>
            </a:extLst>
          </p:cNvPr>
          <p:cNvSpPr>
            <a:spLocks noGrp="1"/>
          </p:cNvSpPr>
          <p:nvPr>
            <p:ph type="ftr" sz="quarter" idx="16"/>
          </p:nvPr>
        </p:nvSpPr>
        <p:spPr/>
        <p:txBody>
          <a:bodyPr/>
          <a:lstStyle/>
          <a:p>
            <a:r>
              <a:rPr lang="en-US" dirty="0"/>
              <a:t>IBM Storage</a:t>
            </a:r>
          </a:p>
        </p:txBody>
      </p:sp>
      <p:sp>
        <p:nvSpPr>
          <p:cNvPr id="6" name="Slide Number">
            <a:extLst>
              <a:ext uri="{FF2B5EF4-FFF2-40B4-BE49-F238E27FC236}">
                <a16:creationId xmlns:a16="http://schemas.microsoft.com/office/drawing/2014/main" id="{80270476-9FE1-F85E-6F9B-322B184D8FC9}"/>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3252687588"/>
      </p:ext>
    </p:extLst>
  </p:cSld>
  <p:clrMapOvr>
    <a:masterClrMapping/>
  </p:clrMapOvr>
  <p:transition spd="med"/>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Blank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88037"/>
            <a:ext cx="2474591" cy="763525"/>
          </a:xfrm>
        </p:spPr>
        <p:txBody>
          <a:bodyPr/>
          <a:lstStyle>
            <a:lvl1pPr>
              <a:lnSpc>
                <a:spcPct val="110000"/>
              </a:lnSpc>
              <a:defRPr sz="1399">
                <a:solidFill>
                  <a:schemeClr val="tx2"/>
                </a:solidFill>
              </a:defRPr>
            </a:lvl1pPr>
          </a:lstStyle>
          <a:p>
            <a:r>
              <a:rPr lang="en-GB"/>
              <a:t>Click to edit Master title style</a:t>
            </a:r>
            <a:endParaRPr lang="en-US" dirty="0"/>
          </a:p>
        </p:txBody>
      </p:sp>
      <p:sp>
        <p:nvSpPr>
          <p:cNvPr id="4" name="Footer Placeholder 3">
            <a:extLst>
              <a:ext uri="{FF2B5EF4-FFF2-40B4-BE49-F238E27FC236}">
                <a16:creationId xmlns:a16="http://schemas.microsoft.com/office/drawing/2014/main" id="{69559113-A66F-B148-0A73-FD8B5C2B023D}"/>
              </a:ext>
            </a:extLst>
          </p:cNvPr>
          <p:cNvSpPr>
            <a:spLocks noGrp="1"/>
          </p:cNvSpPr>
          <p:nvPr>
            <p:ph type="ftr" sz="quarter" idx="12"/>
          </p:nvPr>
        </p:nvSpPr>
        <p:spPr/>
        <p:txBody>
          <a:bodyPr/>
          <a:lstStyle/>
          <a:p>
            <a:r>
              <a:rPr lang="en-US" dirty="0"/>
              <a:t>IBM Storage</a:t>
            </a:r>
          </a:p>
        </p:txBody>
      </p:sp>
      <p:sp>
        <p:nvSpPr>
          <p:cNvPr id="5" name="Slide Number">
            <a:extLst>
              <a:ext uri="{FF2B5EF4-FFF2-40B4-BE49-F238E27FC236}">
                <a16:creationId xmlns:a16="http://schemas.microsoft.com/office/drawing/2014/main" id="{BAFC9C6E-79FD-9BB8-F74D-EAA013319C68}"/>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4106133724"/>
      </p:ext>
    </p:extLst>
  </p:cSld>
  <p:clrMapOvr>
    <a:masterClrMapping/>
  </p:clrMapOvr>
  <p:transition spd="med"/>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Legal disclaimer, two columns">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B717A5-5D28-36C3-250F-93E0C68721CA}"/>
              </a:ext>
            </a:extLst>
          </p:cNvPr>
          <p:cNvSpPr>
            <a:spLocks noGrp="1"/>
          </p:cNvSpPr>
          <p:nvPr>
            <p:ph type="body" sz="quarter" idx="14"/>
          </p:nvPr>
        </p:nvSpPr>
        <p:spPr>
          <a:xfrm>
            <a:off x="287999" y="192024"/>
            <a:ext cx="2477765" cy="1429544"/>
          </a:xfrm>
        </p:spPr>
        <p:txBody>
          <a:bodyPr/>
          <a:lstStyle>
            <a:lvl1pPr>
              <a:lnSpc>
                <a:spcPct val="90000"/>
              </a:lnSpc>
              <a:spcBef>
                <a:spcPts val="0"/>
              </a:spcBef>
              <a:defRPr sz="3198">
                <a:solidFill>
                  <a:schemeClr val="tx2"/>
                </a:solidFill>
              </a:defRPr>
            </a:lvl1pPr>
            <a:lvl2pPr>
              <a:lnSpc>
                <a:spcPct val="100000"/>
              </a:lnSpc>
              <a:spcBef>
                <a:spcPts val="0"/>
              </a:spcBef>
              <a:defRPr sz="3198">
                <a:solidFill>
                  <a:schemeClr val="tx1"/>
                </a:solidFill>
              </a:defRPr>
            </a:lvl2pPr>
            <a:lvl3pPr>
              <a:lnSpc>
                <a:spcPct val="100000"/>
              </a:lnSpc>
              <a:spcBef>
                <a:spcPts val="0"/>
              </a:spcBef>
              <a:defRPr sz="3198">
                <a:solidFill>
                  <a:schemeClr val="tx1"/>
                </a:solidFill>
              </a:defRPr>
            </a:lvl3pPr>
            <a:lvl4pPr>
              <a:lnSpc>
                <a:spcPct val="100000"/>
              </a:lnSpc>
              <a:spcBef>
                <a:spcPts val="0"/>
              </a:spcBef>
              <a:defRPr sz="3198">
                <a:solidFill>
                  <a:schemeClr val="tx1"/>
                </a:solidFill>
              </a:defRPr>
            </a:lvl4pPr>
            <a:lvl5pPr>
              <a:lnSpc>
                <a:spcPct val="100000"/>
              </a:lnSpc>
              <a:spcBef>
                <a:spcPts val="0"/>
              </a:spcBef>
              <a:defRPr sz="3198">
                <a:solidFill>
                  <a:schemeClr val="tx1"/>
                </a:solidFill>
              </a:defRPr>
            </a:lvl5pPr>
          </a:lstStyle>
          <a:p>
            <a:pPr lvl="0"/>
            <a:r>
              <a:rPr lang="en-GB"/>
              <a:t>Click to edit Master text styles</a:t>
            </a:r>
          </a:p>
        </p:txBody>
      </p:sp>
      <p:sp>
        <p:nvSpPr>
          <p:cNvPr id="7" name="Text Placeholder 6">
            <a:extLst>
              <a:ext uri="{FF2B5EF4-FFF2-40B4-BE49-F238E27FC236}">
                <a16:creationId xmlns:a16="http://schemas.microsoft.com/office/drawing/2014/main" id="{13FF5DC1-E283-8AC5-8620-936474303181}"/>
              </a:ext>
            </a:extLst>
          </p:cNvPr>
          <p:cNvSpPr>
            <a:spLocks noGrp="1"/>
          </p:cNvSpPr>
          <p:nvPr>
            <p:ph type="body" sz="quarter" idx="15" hasCustomPrompt="1"/>
          </p:nvPr>
        </p:nvSpPr>
        <p:spPr>
          <a:xfrm>
            <a:off x="9428523" y="284957"/>
            <a:ext cx="2476178" cy="5715794"/>
          </a:xfrm>
        </p:spPr>
        <p:txBody>
          <a:bodyPr/>
          <a:lstStyle>
            <a:lvl1pPr>
              <a:lnSpc>
                <a:spcPct val="120000"/>
              </a:lnSpc>
              <a:spcBef>
                <a:spcPts val="0"/>
              </a:spcBef>
              <a:defRPr sz="799" b="0" i="0">
                <a:solidFill>
                  <a:schemeClr val="tx1"/>
                </a:solidFill>
                <a:latin typeface="IBM Plex Sans" panose="020B0503050203000203" pitchFamily="34" charset="0"/>
              </a:defRPr>
            </a:lvl1pPr>
            <a:lvl2pPr marL="73113" indent="-73113">
              <a:lnSpc>
                <a:spcPct val="120000"/>
              </a:lnSpc>
              <a:spcBef>
                <a:spcPts val="0"/>
              </a:spcBef>
              <a:defRPr sz="799" b="0" i="0">
                <a:solidFill>
                  <a:schemeClr val="tx1"/>
                </a:solidFill>
                <a:latin typeface="IBM Plex Sans" panose="020B0503050203000203" pitchFamily="34" charset="0"/>
              </a:defRPr>
            </a:lvl2pPr>
            <a:lvl3pPr marL="146227" indent="-73113">
              <a:lnSpc>
                <a:spcPct val="120000"/>
              </a:lnSpc>
              <a:spcBef>
                <a:spcPts val="0"/>
              </a:spcBef>
              <a:defRPr sz="799" b="0" i="0">
                <a:solidFill>
                  <a:schemeClr val="tx1"/>
                </a:solidFill>
                <a:latin typeface="IBM Plex Sans" panose="020B0503050203000203" pitchFamily="34" charset="0"/>
              </a:defRPr>
            </a:lvl3pPr>
            <a:lvl4pPr marL="219341" indent="-73113">
              <a:lnSpc>
                <a:spcPct val="120000"/>
              </a:lnSpc>
              <a:spcBef>
                <a:spcPts val="0"/>
              </a:spcBef>
              <a:defRPr sz="799" b="0" i="0">
                <a:solidFill>
                  <a:schemeClr val="tx1"/>
                </a:solidFill>
                <a:latin typeface="IBM Plex Sans" panose="020B0503050203000203" pitchFamily="34" charset="0"/>
              </a:defRPr>
            </a:lvl4pPr>
            <a:lvl5pPr>
              <a:lnSpc>
                <a:spcPct val="120000"/>
              </a:lnSpc>
              <a:spcBef>
                <a:spcPts val="0"/>
              </a:spcBef>
              <a:defRPr sz="799"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2" name="Footer Placeholder 1">
            <a:extLst>
              <a:ext uri="{FF2B5EF4-FFF2-40B4-BE49-F238E27FC236}">
                <a16:creationId xmlns:a16="http://schemas.microsoft.com/office/drawing/2014/main" id="{04A6E1A4-1881-81E9-2BBE-BC4DBFE11A0E}"/>
              </a:ext>
            </a:extLst>
          </p:cNvPr>
          <p:cNvSpPr>
            <a:spLocks noGrp="1"/>
          </p:cNvSpPr>
          <p:nvPr>
            <p:ph type="ftr" sz="quarter" idx="16"/>
          </p:nvPr>
        </p:nvSpPr>
        <p:spPr>
          <a:xfrm>
            <a:off x="290475" y="6402388"/>
            <a:ext cx="2477765" cy="190500"/>
          </a:xfrm>
        </p:spPr>
        <p:txBody>
          <a:bodyPr/>
          <a:lstStyle/>
          <a:p>
            <a:r>
              <a:rPr lang="en-US" dirty="0"/>
              <a:t>IBM Storage</a:t>
            </a:r>
          </a:p>
        </p:txBody>
      </p:sp>
      <p:sp>
        <p:nvSpPr>
          <p:cNvPr id="6" name="Text Placeholder 6">
            <a:extLst>
              <a:ext uri="{FF2B5EF4-FFF2-40B4-BE49-F238E27FC236}">
                <a16:creationId xmlns:a16="http://schemas.microsoft.com/office/drawing/2014/main" id="{54E531DA-4051-706E-065B-21A03914153D}"/>
              </a:ext>
            </a:extLst>
          </p:cNvPr>
          <p:cNvSpPr>
            <a:spLocks noGrp="1"/>
          </p:cNvSpPr>
          <p:nvPr>
            <p:ph type="body" sz="quarter" idx="17" hasCustomPrompt="1"/>
          </p:nvPr>
        </p:nvSpPr>
        <p:spPr>
          <a:xfrm>
            <a:off x="6380919" y="284957"/>
            <a:ext cx="2476178" cy="5715794"/>
          </a:xfrm>
        </p:spPr>
        <p:txBody>
          <a:bodyPr/>
          <a:lstStyle>
            <a:lvl1pPr>
              <a:lnSpc>
                <a:spcPct val="120000"/>
              </a:lnSpc>
              <a:spcBef>
                <a:spcPts val="0"/>
              </a:spcBef>
              <a:defRPr sz="799" b="0" i="0">
                <a:solidFill>
                  <a:schemeClr val="tx1"/>
                </a:solidFill>
                <a:latin typeface="IBM Plex Sans" panose="020B0503050203000203" pitchFamily="34" charset="0"/>
              </a:defRPr>
            </a:lvl1pPr>
            <a:lvl2pPr marL="73113" indent="-73113">
              <a:lnSpc>
                <a:spcPct val="120000"/>
              </a:lnSpc>
              <a:spcBef>
                <a:spcPts val="0"/>
              </a:spcBef>
              <a:defRPr sz="799" b="0" i="0">
                <a:solidFill>
                  <a:schemeClr val="tx1"/>
                </a:solidFill>
                <a:latin typeface="IBM Plex Sans" panose="020B0503050203000203" pitchFamily="34" charset="0"/>
              </a:defRPr>
            </a:lvl2pPr>
            <a:lvl3pPr marL="146227" indent="-73113">
              <a:lnSpc>
                <a:spcPct val="120000"/>
              </a:lnSpc>
              <a:spcBef>
                <a:spcPts val="0"/>
              </a:spcBef>
              <a:defRPr sz="799" b="0" i="0">
                <a:solidFill>
                  <a:schemeClr val="tx1"/>
                </a:solidFill>
                <a:latin typeface="IBM Plex Sans" panose="020B0503050203000203" pitchFamily="34" charset="0"/>
              </a:defRPr>
            </a:lvl3pPr>
            <a:lvl4pPr marL="219341" indent="-73113">
              <a:lnSpc>
                <a:spcPct val="120000"/>
              </a:lnSpc>
              <a:spcBef>
                <a:spcPts val="0"/>
              </a:spcBef>
              <a:defRPr sz="799" b="0" i="0">
                <a:solidFill>
                  <a:schemeClr val="tx1"/>
                </a:solidFill>
                <a:latin typeface="IBM Plex Sans" panose="020B0503050203000203" pitchFamily="34" charset="0"/>
              </a:defRPr>
            </a:lvl4pPr>
            <a:lvl5pPr>
              <a:lnSpc>
                <a:spcPct val="120000"/>
              </a:lnSpc>
              <a:spcBef>
                <a:spcPts val="0"/>
              </a:spcBef>
              <a:defRPr sz="799"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5" name="Slide Number">
            <a:extLst>
              <a:ext uri="{FF2B5EF4-FFF2-40B4-BE49-F238E27FC236}">
                <a16:creationId xmlns:a16="http://schemas.microsoft.com/office/drawing/2014/main" id="{CAD686F0-BF95-1E62-61EC-967907338873}"/>
              </a:ext>
            </a:extLst>
          </p:cNvPr>
          <p:cNvSpPr txBox="1">
            <a:spLocks noGrp="1"/>
          </p:cNvSpPr>
          <p:nvPr>
            <p:ph type="sldNum" sz="quarter" idx="4"/>
          </p:nvPr>
        </p:nvSpPr>
        <p:spPr>
          <a:xfrm>
            <a:off x="11767910" y="6469440"/>
            <a:ext cx="136791" cy="123073"/>
          </a:xfrm>
          <a:prstGeom prst="rect">
            <a:avLst/>
          </a:prstGeom>
          <a:ln w="12700">
            <a:miter lim="400000"/>
          </a:ln>
        </p:spPr>
        <p:txBody>
          <a:bodyPr wrap="none" lIns="0" tIns="0" rIns="0" bIns="0" anchor="ctr">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521020326"/>
      </p:ext>
    </p:extLst>
  </p:cSld>
  <p:clrMapOvr>
    <a:masterClrMapping/>
  </p:clrMapOvr>
  <p:transition spd="med"/>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7060FE5-C047-4041-AB41-F553D2847ED5}"/>
              </a:ext>
            </a:extLst>
          </p:cNvPr>
          <p:cNvPicPr>
            <a:picLocks noChangeAspect="1"/>
          </p:cNvPicPr>
          <p:nvPr userDrawn="1"/>
        </p:nvPicPr>
        <p:blipFill>
          <a:blip r:embed="rId2"/>
          <a:stretch>
            <a:fillRect/>
          </a:stretch>
        </p:blipFill>
        <p:spPr>
          <a:xfrm>
            <a:off x="5232005" y="3084231"/>
            <a:ext cx="1727991" cy="689541"/>
          </a:xfrm>
          <a:prstGeom prst="rect">
            <a:avLst/>
          </a:prstGeom>
        </p:spPr>
      </p:pic>
    </p:spTree>
    <p:extLst>
      <p:ext uri="{BB962C8B-B14F-4D97-AF65-F5344CB8AC3E}">
        <p14:creationId xmlns:p14="http://schemas.microsoft.com/office/powerpoint/2010/main" val="2856894997"/>
      </p:ext>
    </p:extLst>
  </p:cSld>
  <p:clrMapOvr>
    <a:masterClrMapping/>
  </p:clrMapOvr>
  <p:transition spd="med"/>
</p:sldLayout>
</file>

<file path=ppt/slideLayouts/slideLayout312.xml><?xml version="1.0" encoding="utf-8"?>
<p:sldLayout xmlns:a="http://schemas.openxmlformats.org/drawingml/2006/main" xmlns:r="http://schemas.openxmlformats.org/officeDocument/2006/relationships" xmlns:p="http://schemas.openxmlformats.org/presentationml/2006/main" userDrawn="1">
  <p:cSld name="title, text">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5726176"/>
          </a:xfrm>
        </p:spPr>
        <p:txBody>
          <a:bodyPr/>
          <a:lstStyle>
            <a:lvl1pPr>
              <a:defRPr>
                <a:solidFill>
                  <a:schemeClr val="tx1"/>
                </a:solidFill>
              </a:defRPr>
            </a:lvl1pPr>
          </a:lstStyle>
          <a:p>
            <a:r>
              <a:rPr lang="pt-BR"/>
              <a:t>Clique para editar o título Mestre</a:t>
            </a:r>
            <a:endParaRPr lang="en-US" dirty="0"/>
          </a:p>
        </p:txBody>
      </p:sp>
      <p:sp>
        <p:nvSpPr>
          <p:cNvPr id="6" name="Text Placeholder"/>
          <p:cNvSpPr>
            <a:spLocks noGrp="1"/>
          </p:cNvSpPr>
          <p:nvPr>
            <p:ph type="body" sz="quarter" idx="12"/>
          </p:nvPr>
        </p:nvSpPr>
        <p:spPr>
          <a:xfrm>
            <a:off x="6388608" y="268224"/>
            <a:ext cx="5498592" cy="572617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3" name="Footer Placeholder"/>
          <p:cNvSpPr>
            <a:spLocks noGrp="1"/>
          </p:cNvSpPr>
          <p:nvPr>
            <p:ph type="ftr" sz="quarter" idx="10"/>
          </p:nvPr>
        </p:nvSpPr>
        <p:spPr/>
        <p:txBody>
          <a:bodyPr/>
          <a:lstStyle>
            <a:lvl1pPr>
              <a:defRPr>
                <a:solidFill>
                  <a:schemeClr val="tx1"/>
                </a:solidFill>
              </a:defRPr>
            </a:lvl1pPr>
          </a:lstStyle>
          <a:p>
            <a:r>
              <a:rPr lang="en-US" dirty="0"/>
              <a:t>Randori solutions overview | © 2023 IBM Corporation</a:t>
            </a:r>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723550431"/>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userDrawn="1">
  <p:cSld name="Empty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1477928"/>
      </p:ext>
    </p:extLst>
  </p:cSld>
  <p:clrMapOvr>
    <a:masterClrMapping/>
  </p:clrMapOvr>
  <p:transition spd="med">
    <p:fade/>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Cover, imagery">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A7055A2-0B5C-73F2-C2DB-FC7245A7AB38}"/>
              </a:ext>
            </a:extLst>
          </p:cNvPr>
          <p:cNvSpPr>
            <a:spLocks noGrp="1"/>
          </p:cNvSpPr>
          <p:nvPr>
            <p:ph type="pic" sz="quarter" idx="11" hasCustomPrompt="1"/>
          </p:nvPr>
        </p:nvSpPr>
        <p:spPr>
          <a:xfrm>
            <a:off x="0" y="0"/>
            <a:ext cx="12192000" cy="6000750"/>
          </a:xfrm>
          <a:solidFill>
            <a:srgbClr val="E0E0E0"/>
          </a:solidFill>
        </p:spPr>
        <p:txBody>
          <a:bodyPr anchor="ctr"/>
          <a:lstStyle>
            <a:lvl1pPr algn="ctr">
              <a:defRPr>
                <a:solidFill>
                  <a:schemeClr val="accent5"/>
                </a:solidFill>
              </a:defRPr>
            </a:lvl1pPr>
          </a:lstStyle>
          <a:p>
            <a:r>
              <a:rPr lang="en-US" dirty="0"/>
              <a:t>Place imagery here</a:t>
            </a:r>
          </a:p>
        </p:txBody>
      </p:sp>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4125" y="210312"/>
            <a:ext cx="5524575" cy="3144044"/>
          </a:xfrm>
        </p:spPr>
        <p:txBody>
          <a:bodyPr/>
          <a:lstStyle>
            <a:lvl1pPr>
              <a:lnSpc>
                <a:spcPct val="100000"/>
              </a:lnSpc>
              <a:defRPr sz="4299">
                <a:solidFill>
                  <a:schemeClr val="tx2"/>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D404A9AD-5866-6BA4-C928-31A5F88EF1E5}"/>
              </a:ext>
            </a:extLst>
          </p:cNvPr>
          <p:cNvSpPr>
            <a:spLocks noGrp="1"/>
          </p:cNvSpPr>
          <p:nvPr>
            <p:ph type="body" sz="quarter" idx="12"/>
          </p:nvPr>
        </p:nvSpPr>
        <p:spPr>
          <a:xfrm>
            <a:off x="284126" y="6047132"/>
            <a:ext cx="2468622" cy="571500"/>
          </a:xfrm>
        </p:spPr>
        <p:txBody>
          <a:bodyPr anchor="b"/>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5">
            <a:extLst>
              <a:ext uri="{FF2B5EF4-FFF2-40B4-BE49-F238E27FC236}">
                <a16:creationId xmlns:a16="http://schemas.microsoft.com/office/drawing/2014/main" id="{7D4A8A02-E5FB-018D-1574-2015680C3A07}"/>
              </a:ext>
            </a:extLst>
          </p:cNvPr>
          <p:cNvSpPr>
            <a:spLocks noGrp="1"/>
          </p:cNvSpPr>
          <p:nvPr>
            <p:ph type="body" sz="quarter" idx="13"/>
          </p:nvPr>
        </p:nvSpPr>
        <p:spPr>
          <a:xfrm>
            <a:off x="3340078" y="6047132"/>
            <a:ext cx="2468622" cy="571500"/>
          </a:xfrm>
        </p:spPr>
        <p:txBody>
          <a:bodyPr anchor="b"/>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8" name="Picture 7">
            <a:extLst>
              <a:ext uri="{FF2B5EF4-FFF2-40B4-BE49-F238E27FC236}">
                <a16:creationId xmlns:a16="http://schemas.microsoft.com/office/drawing/2014/main" id="{418F6040-10C6-A4A5-7C1E-09A9F553C05B}"/>
              </a:ext>
            </a:extLst>
          </p:cNvPr>
          <p:cNvPicPr>
            <a:picLocks noChangeAspect="1"/>
          </p:cNvPicPr>
          <p:nvPr userDrawn="1"/>
        </p:nvPicPr>
        <p:blipFill>
          <a:blip r:embed="rId2"/>
          <a:stretch>
            <a:fillRect/>
          </a:stretch>
        </p:blipFill>
        <p:spPr>
          <a:xfrm>
            <a:off x="11141700" y="6268061"/>
            <a:ext cx="819043" cy="304800"/>
          </a:xfrm>
          <a:prstGeom prst="rect">
            <a:avLst/>
          </a:prstGeom>
        </p:spPr>
      </p:pic>
    </p:spTree>
    <p:extLst>
      <p:ext uri="{BB962C8B-B14F-4D97-AF65-F5344CB8AC3E}">
        <p14:creationId xmlns:p14="http://schemas.microsoft.com/office/powerpoint/2010/main" val="58727690"/>
      </p:ext>
    </p:extLst>
  </p:cSld>
  <p:clrMapOvr>
    <a:masterClrMapping/>
  </p:clrMapOvr>
  <p:transition spd="med"/>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Cover, cya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D23798D-A03E-2BC6-136A-14C1E387E723}"/>
              </a:ext>
            </a:extLst>
          </p:cNvPr>
          <p:cNvSpPr/>
          <p:nvPr userDrawn="1"/>
        </p:nvSpPr>
        <p:spPr bwMode="auto">
          <a:xfrm>
            <a:off x="0" y="0"/>
            <a:ext cx="12192000" cy="6000750"/>
          </a:xfrm>
          <a:prstGeom prst="rect">
            <a:avLst/>
          </a:prstGeom>
          <a:solidFill>
            <a:srgbClr val="E5F6FF"/>
          </a:solidFill>
          <a:ln w="19050">
            <a:solidFill>
              <a:srgbClr val="E5F6FF"/>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t" anchorCtr="0" compatLnSpc="1">
            <a:prstTxWarp prst="textNoShape">
              <a:avLst/>
            </a:prstTxWarp>
          </a:bodyPr>
          <a:lstStyle/>
          <a:p>
            <a:pPr marL="0" marR="0" indent="0" algn="l" defTabSz="457109" rtl="0" eaLnBrk="1" fontAlgn="base" latinLnBrk="0" hangingPunct="1">
              <a:lnSpc>
                <a:spcPct val="100000"/>
              </a:lnSpc>
              <a:spcBef>
                <a:spcPct val="0"/>
              </a:spcBef>
              <a:spcAft>
                <a:spcPct val="0"/>
              </a:spcAft>
              <a:buClrTx/>
              <a:buSzTx/>
              <a:buFont typeface="IBM Plex Sans Light"/>
              <a:buNone/>
              <a:tabLst/>
            </a:pPr>
            <a:endParaRPr kumimoji="0" lang="en-US" sz="700" b="0" i="0" u="none" strike="noStrike" cap="none" normalizeH="0" baseline="0" dirty="0">
              <a:ln>
                <a:noFill/>
              </a:ln>
              <a:solidFill>
                <a:schemeClr val="bg1"/>
              </a:solidFill>
              <a:effectLst/>
              <a:latin typeface="+mn-lt"/>
            </a:endParaRPr>
          </a:p>
        </p:txBody>
      </p:sp>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4125" y="210312"/>
            <a:ext cx="5524575" cy="2286794"/>
          </a:xfrm>
        </p:spPr>
        <p:txBody>
          <a:bodyPr/>
          <a:lstStyle>
            <a:lvl1pPr>
              <a:lnSpc>
                <a:spcPct val="100000"/>
              </a:lnSpc>
              <a:defRPr sz="4299">
                <a:solidFill>
                  <a:schemeClr val="tx2"/>
                </a:solidFill>
              </a:defRPr>
            </a:lvl1pPr>
          </a:lstStyle>
          <a:p>
            <a:r>
              <a:rPr lang="en-US"/>
              <a:t>Click to edit Master title style</a:t>
            </a:r>
            <a:endParaRPr lang="en-US" dirty="0"/>
          </a:p>
        </p:txBody>
      </p:sp>
      <p:pic>
        <p:nvPicPr>
          <p:cNvPr id="4" name="Picture 3">
            <a:extLst>
              <a:ext uri="{FF2B5EF4-FFF2-40B4-BE49-F238E27FC236}">
                <a16:creationId xmlns:a16="http://schemas.microsoft.com/office/drawing/2014/main" id="{C01A05E1-C4FC-6CB8-4FF6-0C8D93ACE5CE}"/>
              </a:ext>
            </a:extLst>
          </p:cNvPr>
          <p:cNvPicPr>
            <a:picLocks noChangeAspect="1"/>
          </p:cNvPicPr>
          <p:nvPr userDrawn="1"/>
        </p:nvPicPr>
        <p:blipFill>
          <a:blip r:embed="rId2"/>
          <a:stretch>
            <a:fillRect/>
          </a:stretch>
        </p:blipFill>
        <p:spPr>
          <a:xfrm>
            <a:off x="11141700" y="6268061"/>
            <a:ext cx="819043" cy="304800"/>
          </a:xfrm>
          <a:prstGeom prst="rect">
            <a:avLst/>
          </a:prstGeom>
        </p:spPr>
      </p:pic>
      <p:sp>
        <p:nvSpPr>
          <p:cNvPr id="5" name="Text Placeholder 6">
            <a:extLst>
              <a:ext uri="{FF2B5EF4-FFF2-40B4-BE49-F238E27FC236}">
                <a16:creationId xmlns:a16="http://schemas.microsoft.com/office/drawing/2014/main" id="{28CADC67-06E4-9D0B-7A49-159C1E99D517}"/>
              </a:ext>
            </a:extLst>
          </p:cNvPr>
          <p:cNvSpPr>
            <a:spLocks noGrp="1"/>
          </p:cNvSpPr>
          <p:nvPr>
            <p:ph type="body" sz="quarter" idx="12"/>
          </p:nvPr>
        </p:nvSpPr>
        <p:spPr>
          <a:xfrm>
            <a:off x="284126" y="6047132"/>
            <a:ext cx="2468622" cy="571500"/>
          </a:xfrm>
        </p:spPr>
        <p:txBody>
          <a:bodyPr anchor="b"/>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5">
            <a:extLst>
              <a:ext uri="{FF2B5EF4-FFF2-40B4-BE49-F238E27FC236}">
                <a16:creationId xmlns:a16="http://schemas.microsoft.com/office/drawing/2014/main" id="{6BAFC6AD-C46B-8438-C789-096006859E45}"/>
              </a:ext>
            </a:extLst>
          </p:cNvPr>
          <p:cNvSpPr>
            <a:spLocks noGrp="1"/>
          </p:cNvSpPr>
          <p:nvPr>
            <p:ph type="body" sz="quarter" idx="13"/>
          </p:nvPr>
        </p:nvSpPr>
        <p:spPr>
          <a:xfrm>
            <a:off x="3340078" y="6047132"/>
            <a:ext cx="2468622" cy="571500"/>
          </a:xfrm>
        </p:spPr>
        <p:txBody>
          <a:bodyPr anchor="b"/>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714102360"/>
      </p:ext>
    </p:extLst>
  </p:cSld>
  <p:clrMapOvr>
    <a:masterClrMapping/>
  </p:clrMapOvr>
  <p:transition spd="med"/>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Cover, plai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4125" y="210312"/>
            <a:ext cx="5524575" cy="2286794"/>
          </a:xfrm>
        </p:spPr>
        <p:txBody>
          <a:bodyPr/>
          <a:lstStyle>
            <a:lvl1pPr>
              <a:lnSpc>
                <a:spcPct val="100000"/>
              </a:lnSpc>
              <a:defRPr sz="4299"/>
            </a:lvl1pPr>
          </a:lstStyle>
          <a:p>
            <a:r>
              <a:rPr lang="en-US"/>
              <a:t>Click to edit Master title style</a:t>
            </a:r>
            <a:endParaRPr lang="en-US" dirty="0"/>
          </a:p>
        </p:txBody>
      </p:sp>
      <p:pic>
        <p:nvPicPr>
          <p:cNvPr id="3" name="Picture 2">
            <a:extLst>
              <a:ext uri="{FF2B5EF4-FFF2-40B4-BE49-F238E27FC236}">
                <a16:creationId xmlns:a16="http://schemas.microsoft.com/office/drawing/2014/main" id="{AD6B9281-0E53-739D-E17B-6D94770D30A8}"/>
              </a:ext>
            </a:extLst>
          </p:cNvPr>
          <p:cNvPicPr>
            <a:picLocks noChangeAspect="1"/>
          </p:cNvPicPr>
          <p:nvPr userDrawn="1"/>
        </p:nvPicPr>
        <p:blipFill>
          <a:blip r:embed="rId2"/>
          <a:stretch>
            <a:fillRect/>
          </a:stretch>
        </p:blipFill>
        <p:spPr>
          <a:xfrm>
            <a:off x="11141700" y="6268061"/>
            <a:ext cx="819043" cy="304800"/>
          </a:xfrm>
          <a:prstGeom prst="rect">
            <a:avLst/>
          </a:prstGeom>
        </p:spPr>
      </p:pic>
    </p:spTree>
    <p:extLst>
      <p:ext uri="{BB962C8B-B14F-4D97-AF65-F5344CB8AC3E}">
        <p14:creationId xmlns:p14="http://schemas.microsoft.com/office/powerpoint/2010/main" val="2198478652"/>
      </p:ext>
    </p:extLst>
  </p:cSld>
  <p:clrMapOvr>
    <a:masterClrMapping/>
  </p:clrMapOvr>
  <p:transition spd="med"/>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Cover, plain, business uni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4125" y="210312"/>
            <a:ext cx="5524575" cy="2286794"/>
          </a:xfrm>
        </p:spPr>
        <p:txBody>
          <a:bodyPr/>
          <a:lstStyle>
            <a:lvl1pPr>
              <a:lnSpc>
                <a:spcPct val="100000"/>
              </a:lnSpc>
              <a:defRPr sz="4299">
                <a:solidFill>
                  <a:schemeClr val="tx2"/>
                </a:solidFill>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F3A2629C-3C99-5809-3D6C-46ACEB922F7C}"/>
              </a:ext>
            </a:extLst>
          </p:cNvPr>
          <p:cNvSpPr>
            <a:spLocks noGrp="1"/>
          </p:cNvSpPr>
          <p:nvPr>
            <p:ph type="body" sz="quarter" idx="10"/>
          </p:nvPr>
        </p:nvSpPr>
        <p:spPr>
          <a:xfrm>
            <a:off x="284125" y="6239239"/>
            <a:ext cx="5524575" cy="381000"/>
          </a:xfrm>
        </p:spPr>
        <p:txBody>
          <a:bodyPr anchor="b"/>
          <a:lstStyle>
            <a:lvl1pPr>
              <a:lnSpc>
                <a:spcPct val="110000"/>
              </a:lnSpc>
              <a:spcBef>
                <a:spcPts val="0"/>
              </a:spcBef>
              <a:defRPr sz="1400">
                <a:solidFill>
                  <a:schemeClr val="tx1"/>
                </a:solidFill>
              </a:defRPr>
            </a:lvl1pPr>
          </a:lstStyle>
          <a:p>
            <a:pPr lvl="0"/>
            <a:r>
              <a:rPr lang="en-US"/>
              <a:t>Click to edit Master text styles</a:t>
            </a:r>
          </a:p>
        </p:txBody>
      </p:sp>
      <p:pic>
        <p:nvPicPr>
          <p:cNvPr id="3" name="Picture 2">
            <a:extLst>
              <a:ext uri="{FF2B5EF4-FFF2-40B4-BE49-F238E27FC236}">
                <a16:creationId xmlns:a16="http://schemas.microsoft.com/office/drawing/2014/main" id="{122DCEBD-8062-3355-4A71-D28385043E0C}"/>
              </a:ext>
            </a:extLst>
          </p:cNvPr>
          <p:cNvPicPr>
            <a:picLocks noChangeAspect="1"/>
          </p:cNvPicPr>
          <p:nvPr userDrawn="1"/>
        </p:nvPicPr>
        <p:blipFill>
          <a:blip r:embed="rId2"/>
          <a:stretch>
            <a:fillRect/>
          </a:stretch>
        </p:blipFill>
        <p:spPr>
          <a:xfrm>
            <a:off x="11141700" y="6268061"/>
            <a:ext cx="819043" cy="304800"/>
          </a:xfrm>
          <a:prstGeom prst="rect">
            <a:avLst/>
          </a:prstGeom>
        </p:spPr>
      </p:pic>
    </p:spTree>
    <p:extLst>
      <p:ext uri="{BB962C8B-B14F-4D97-AF65-F5344CB8AC3E}">
        <p14:creationId xmlns:p14="http://schemas.microsoft.com/office/powerpoint/2010/main" val="3989945852"/>
      </p:ext>
    </p:extLst>
  </p:cSld>
  <p:clrMapOvr>
    <a:masterClrMapping/>
  </p:clrMapOvr>
  <p:transition spd="med"/>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Cover, imagery, half ">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CD5B627-E439-376E-A00C-87BAFF059FD8}"/>
              </a:ext>
            </a:extLst>
          </p:cNvPr>
          <p:cNvSpPr>
            <a:spLocks noGrp="1"/>
          </p:cNvSpPr>
          <p:nvPr>
            <p:ph type="pic" sz="quarter" idx="12" hasCustomPrompt="1"/>
          </p:nvPr>
        </p:nvSpPr>
        <p:spPr>
          <a:xfrm>
            <a:off x="6380919" y="284956"/>
            <a:ext cx="5523781" cy="6287294"/>
          </a:xfrm>
          <a:solidFill>
            <a:srgbClr val="E0E0E0"/>
          </a:solidFill>
        </p:spPr>
        <p:txBody>
          <a:bodyPr anchor="ctr"/>
          <a:lstStyle>
            <a:lvl1pPr algn="ctr">
              <a:defRPr>
                <a:solidFill>
                  <a:schemeClr val="accent5"/>
                </a:solidFill>
              </a:defRPr>
            </a:lvl1pPr>
          </a:lstStyle>
          <a:p>
            <a:r>
              <a:rPr lang="en-US" dirty="0"/>
              <a:t>Place imagery here</a:t>
            </a:r>
          </a:p>
        </p:txBody>
      </p:sp>
      <p:sp>
        <p:nvSpPr>
          <p:cNvPr id="2" name="Title 1">
            <a:extLst>
              <a:ext uri="{FF2B5EF4-FFF2-40B4-BE49-F238E27FC236}">
                <a16:creationId xmlns:a16="http://schemas.microsoft.com/office/drawing/2014/main" id="{413A412C-EE28-6248-612D-41BAAD7F005C}"/>
              </a:ext>
            </a:extLst>
          </p:cNvPr>
          <p:cNvSpPr>
            <a:spLocks noGrp="1"/>
          </p:cNvSpPr>
          <p:nvPr>
            <p:ph type="title"/>
          </p:nvPr>
        </p:nvSpPr>
        <p:spPr>
          <a:xfrm>
            <a:off x="283428" y="210312"/>
            <a:ext cx="5049878" cy="5239544"/>
          </a:xfrm>
        </p:spPr>
        <p:txBody>
          <a:bodyPr/>
          <a:lstStyle>
            <a:lvl1pPr>
              <a:lnSpc>
                <a:spcPct val="100000"/>
              </a:lnSpc>
              <a:defRPr sz="4299">
                <a:solidFill>
                  <a:schemeClr val="tx2"/>
                </a:solidFill>
              </a:defRPr>
            </a:lvl1pPr>
          </a:lstStyle>
          <a:p>
            <a:r>
              <a:rPr lang="en-US"/>
              <a:t>Click to edit Master title style</a:t>
            </a:r>
            <a:endParaRPr lang="en-US" dirty="0"/>
          </a:p>
        </p:txBody>
      </p:sp>
      <p:pic>
        <p:nvPicPr>
          <p:cNvPr id="9" name="Picture 8">
            <a:extLst>
              <a:ext uri="{FF2B5EF4-FFF2-40B4-BE49-F238E27FC236}">
                <a16:creationId xmlns:a16="http://schemas.microsoft.com/office/drawing/2014/main" id="{735CD4FC-3A11-28F6-09EF-9089FE9596BF}"/>
              </a:ext>
            </a:extLst>
          </p:cNvPr>
          <p:cNvPicPr>
            <a:picLocks noChangeAspect="1"/>
          </p:cNvPicPr>
          <p:nvPr userDrawn="1"/>
        </p:nvPicPr>
        <p:blipFill>
          <a:blip r:embed="rId2"/>
          <a:stretch>
            <a:fillRect/>
          </a:stretch>
        </p:blipFill>
        <p:spPr>
          <a:xfrm>
            <a:off x="284480" y="6267141"/>
            <a:ext cx="819043" cy="304800"/>
          </a:xfrm>
          <a:prstGeom prst="rect">
            <a:avLst/>
          </a:prstGeom>
        </p:spPr>
      </p:pic>
    </p:spTree>
    <p:extLst>
      <p:ext uri="{BB962C8B-B14F-4D97-AF65-F5344CB8AC3E}">
        <p14:creationId xmlns:p14="http://schemas.microsoft.com/office/powerpoint/2010/main" val="3798721038"/>
      </p:ext>
    </p:extLst>
  </p:cSld>
  <p:clrMapOvr>
    <a:masterClrMapping/>
  </p:clrMapOvr>
  <p:transition spd="med"/>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Cover, imagery, half, business unit">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CD5B627-E439-376E-A00C-87BAFF059FD8}"/>
              </a:ext>
            </a:extLst>
          </p:cNvPr>
          <p:cNvSpPr>
            <a:spLocks noGrp="1"/>
          </p:cNvSpPr>
          <p:nvPr>
            <p:ph type="pic" sz="quarter" idx="12" hasCustomPrompt="1"/>
          </p:nvPr>
        </p:nvSpPr>
        <p:spPr>
          <a:xfrm>
            <a:off x="6380919" y="284956"/>
            <a:ext cx="5523781" cy="6287294"/>
          </a:xfrm>
          <a:solidFill>
            <a:srgbClr val="E0E0E0"/>
          </a:solidFill>
        </p:spPr>
        <p:txBody>
          <a:bodyPr anchor="ctr"/>
          <a:lstStyle>
            <a:lvl1pPr algn="ctr">
              <a:defRPr>
                <a:solidFill>
                  <a:schemeClr val="accent5"/>
                </a:solidFill>
              </a:defRPr>
            </a:lvl1pPr>
          </a:lstStyle>
          <a:p>
            <a:r>
              <a:rPr lang="en-US" dirty="0"/>
              <a:t>Place imagery here</a:t>
            </a:r>
          </a:p>
        </p:txBody>
      </p:sp>
      <p:sp>
        <p:nvSpPr>
          <p:cNvPr id="2" name="Title 1">
            <a:extLst>
              <a:ext uri="{FF2B5EF4-FFF2-40B4-BE49-F238E27FC236}">
                <a16:creationId xmlns:a16="http://schemas.microsoft.com/office/drawing/2014/main" id="{413A412C-EE28-6248-612D-41BAAD7F005C}"/>
              </a:ext>
            </a:extLst>
          </p:cNvPr>
          <p:cNvSpPr>
            <a:spLocks noGrp="1"/>
          </p:cNvSpPr>
          <p:nvPr>
            <p:ph type="title"/>
          </p:nvPr>
        </p:nvSpPr>
        <p:spPr>
          <a:xfrm>
            <a:off x="284126" y="855662"/>
            <a:ext cx="5049180" cy="4668838"/>
          </a:xfrm>
        </p:spPr>
        <p:txBody>
          <a:bodyPr/>
          <a:lstStyle>
            <a:lvl1pPr>
              <a:lnSpc>
                <a:spcPct val="100000"/>
              </a:lnSpc>
              <a:defRPr sz="4299">
                <a:solidFill>
                  <a:schemeClr val="tx2"/>
                </a:solidFill>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276E74B7-8F2A-46A5-97C4-76677246CFAF}"/>
              </a:ext>
            </a:extLst>
          </p:cNvPr>
          <p:cNvSpPr>
            <a:spLocks noGrp="1"/>
          </p:cNvSpPr>
          <p:nvPr>
            <p:ph type="body" sz="quarter" idx="11"/>
          </p:nvPr>
        </p:nvSpPr>
        <p:spPr>
          <a:xfrm>
            <a:off x="284126" y="285750"/>
            <a:ext cx="5049180" cy="285750"/>
          </a:xfrm>
        </p:spPr>
        <p:txBody>
          <a:bodyPr/>
          <a:lstStyle>
            <a:lvl1pPr>
              <a:spcBef>
                <a:spcPts val="0"/>
              </a:spcBef>
              <a:defRPr sz="1400">
                <a:solidFill>
                  <a:schemeClr val="tx2"/>
                </a:solidFill>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p:txBody>
      </p:sp>
      <p:pic>
        <p:nvPicPr>
          <p:cNvPr id="3" name="Picture 2">
            <a:extLst>
              <a:ext uri="{FF2B5EF4-FFF2-40B4-BE49-F238E27FC236}">
                <a16:creationId xmlns:a16="http://schemas.microsoft.com/office/drawing/2014/main" id="{6E1E1290-FE86-28FE-CC32-A32973D2D190}"/>
              </a:ext>
            </a:extLst>
          </p:cNvPr>
          <p:cNvPicPr>
            <a:picLocks noChangeAspect="1"/>
          </p:cNvPicPr>
          <p:nvPr userDrawn="1"/>
        </p:nvPicPr>
        <p:blipFill>
          <a:blip r:embed="rId2"/>
          <a:stretch>
            <a:fillRect/>
          </a:stretch>
        </p:blipFill>
        <p:spPr>
          <a:xfrm>
            <a:off x="284480" y="6267141"/>
            <a:ext cx="819043" cy="304800"/>
          </a:xfrm>
          <a:prstGeom prst="rect">
            <a:avLst/>
          </a:prstGeom>
        </p:spPr>
      </p:pic>
    </p:spTree>
    <p:extLst>
      <p:ext uri="{BB962C8B-B14F-4D97-AF65-F5344CB8AC3E}">
        <p14:creationId xmlns:p14="http://schemas.microsoft.com/office/powerpoint/2010/main" val="47662174"/>
      </p:ext>
    </p:extLst>
  </p:cSld>
  <p:clrMapOvr>
    <a:masterClrMapping/>
  </p:clrMapOvr>
  <p:transition spd="med"/>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Conten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4126" y="224028"/>
            <a:ext cx="2477765" cy="2286794"/>
          </a:xfrm>
        </p:spPr>
        <p:txBody>
          <a:bodyPr/>
          <a:lstStyle>
            <a:lvl1pPr>
              <a:lnSpc>
                <a:spcPct val="100000"/>
              </a:lnSpc>
              <a:defRPr sz="3199">
                <a:solidFill>
                  <a:schemeClr val="tx2"/>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675443B4-0187-FC99-0FDE-8EB191B6CEF4}"/>
              </a:ext>
            </a:extLst>
          </p:cNvPr>
          <p:cNvSpPr>
            <a:spLocks noGrp="1"/>
          </p:cNvSpPr>
          <p:nvPr>
            <p:ph type="body" sz="quarter" idx="10"/>
          </p:nvPr>
        </p:nvSpPr>
        <p:spPr>
          <a:xfrm>
            <a:off x="6380919" y="284957"/>
            <a:ext cx="2476178" cy="5715794"/>
          </a:xfrm>
        </p:spPr>
        <p:txBody>
          <a:bodyPr/>
          <a:lstStyle>
            <a:lvl1pPr defTabSz="580528">
              <a:spcBef>
                <a:spcPts val="0"/>
              </a:spcBef>
              <a:defRPr>
                <a:solidFill>
                  <a:schemeClr val="tx1"/>
                </a:solidFill>
              </a:defRPr>
            </a:lvl1pPr>
            <a:lvl2pPr defTabSz="580528">
              <a:spcBef>
                <a:spcPts val="0"/>
              </a:spcBef>
              <a:defRPr>
                <a:solidFill>
                  <a:schemeClr val="tx1"/>
                </a:solidFill>
              </a:defRPr>
            </a:lvl2pPr>
            <a:lvl3pPr defTabSz="580528">
              <a:spcBef>
                <a:spcPts val="0"/>
              </a:spcBef>
              <a:defRPr>
                <a:solidFill>
                  <a:schemeClr val="tx1"/>
                </a:solidFill>
              </a:defRPr>
            </a:lvl3pPr>
            <a:lvl4pPr defTabSz="580528">
              <a:spcBef>
                <a:spcPts val="0"/>
              </a:spcBef>
              <a:defRPr>
                <a:solidFill>
                  <a:schemeClr val="tx1"/>
                </a:solidFill>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9">
            <a:extLst>
              <a:ext uri="{FF2B5EF4-FFF2-40B4-BE49-F238E27FC236}">
                <a16:creationId xmlns:a16="http://schemas.microsoft.com/office/drawing/2014/main" id="{5A647AD3-098B-D1AB-C8D8-463E38402F94}"/>
              </a:ext>
            </a:extLst>
          </p:cNvPr>
          <p:cNvSpPr>
            <a:spLocks noGrp="1"/>
          </p:cNvSpPr>
          <p:nvPr>
            <p:ph type="body" sz="quarter" idx="11"/>
          </p:nvPr>
        </p:nvSpPr>
        <p:spPr>
          <a:xfrm>
            <a:off x="9430110" y="284957"/>
            <a:ext cx="2474590" cy="5715794"/>
          </a:xfrm>
        </p:spPr>
        <p:txBody>
          <a:bodyPr/>
          <a:lstStyle>
            <a:lvl1pPr defTabSz="580528">
              <a:spcBef>
                <a:spcPts val="0"/>
              </a:spcBef>
              <a:defRPr>
                <a:solidFill>
                  <a:schemeClr val="tx1"/>
                </a:solidFill>
              </a:defRPr>
            </a:lvl1pPr>
            <a:lvl2pPr defTabSz="580528">
              <a:spcBef>
                <a:spcPts val="0"/>
              </a:spcBef>
              <a:defRPr>
                <a:solidFill>
                  <a:schemeClr val="tx1"/>
                </a:solidFill>
              </a:defRPr>
            </a:lvl2pPr>
            <a:lvl3pPr defTabSz="580528">
              <a:spcBef>
                <a:spcPts val="0"/>
              </a:spcBef>
              <a:defRPr>
                <a:solidFill>
                  <a:schemeClr val="tx1"/>
                </a:solidFill>
              </a:defRPr>
            </a:lvl3pPr>
            <a:lvl4pPr defTabSz="580528">
              <a:spcBef>
                <a:spcPts val="0"/>
              </a:spcBef>
              <a:defRPr>
                <a:solidFill>
                  <a:schemeClr val="tx1"/>
                </a:solidFill>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Slide Number Placeholder">
            <a:extLst>
              <a:ext uri="{FF2B5EF4-FFF2-40B4-BE49-F238E27FC236}">
                <a16:creationId xmlns:a16="http://schemas.microsoft.com/office/drawing/2014/main" id="{7F4D3A79-AFC3-BF88-B6CC-E6183F6158F1}"/>
              </a:ext>
            </a:extLst>
          </p:cNvPr>
          <p:cNvSpPr>
            <a:spLocks noGrp="1"/>
          </p:cNvSpPr>
          <p:nvPr>
            <p:ph type="sldNum" sz="quarter" idx="12"/>
          </p:nvPr>
        </p:nvSpPr>
        <p:spPr>
          <a:xfrm>
            <a:off x="11769264" y="6450369"/>
            <a:ext cx="135436" cy="123111"/>
          </a:xfrm>
          <a:prstGeom prst="rect">
            <a:avLst/>
          </a:prstGeom>
        </p:spPr>
        <p:txBody>
          <a:bodyPr/>
          <a:lstStyle>
            <a:lvl1pPr>
              <a:defRPr>
                <a:solidFill>
                  <a:schemeClr val="tx1"/>
                </a:solidFill>
              </a:defRPr>
            </a:lvl1pPr>
          </a:lstStyle>
          <a:p>
            <a:fld id="{59395FB3-9C97-154F-86B2-7E381B951268}" type="slidenum">
              <a:rPr lang="en-US" smtClean="0"/>
              <a:pPr/>
              <a:t>‹#›</a:t>
            </a:fld>
            <a:endParaRPr lang="en-US" dirty="0"/>
          </a:p>
        </p:txBody>
      </p:sp>
      <p:sp>
        <p:nvSpPr>
          <p:cNvPr id="3" name="Footer Placeholder 2">
            <a:extLst>
              <a:ext uri="{FF2B5EF4-FFF2-40B4-BE49-F238E27FC236}">
                <a16:creationId xmlns:a16="http://schemas.microsoft.com/office/drawing/2014/main" id="{2C2DCF13-4170-1EDA-F05B-655609585EC6}"/>
              </a:ext>
            </a:extLst>
          </p:cNvPr>
          <p:cNvSpPr>
            <a:spLocks noGrp="1"/>
          </p:cNvSpPr>
          <p:nvPr>
            <p:ph type="ftr" sz="quarter" idx="13"/>
          </p:nvPr>
        </p:nvSpPr>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2697124695"/>
      </p:ext>
    </p:extLst>
  </p:cSld>
  <p:clrMapOvr>
    <a:masterClrMapping/>
  </p:clrMapOvr>
  <p:transition spd="med"/>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4125" y="224028"/>
            <a:ext cx="5524575" cy="1429544"/>
          </a:xfrm>
        </p:spPr>
        <p:txBody>
          <a:bodyPr rIns="457200"/>
          <a:lstStyle>
            <a:lvl1pPr>
              <a:lnSpc>
                <a:spcPct val="100000"/>
              </a:lnSpc>
              <a:defRPr sz="3199">
                <a:solidFill>
                  <a:schemeClr val="tx2"/>
                </a:solidFill>
              </a:defRPr>
            </a:lvl1pPr>
          </a:lstStyle>
          <a:p>
            <a:r>
              <a:rPr lang="en-US"/>
              <a:t>Click to edit Master title style</a:t>
            </a:r>
            <a:endParaRPr lang="en-US" dirty="0"/>
          </a:p>
        </p:txBody>
      </p:sp>
      <p:sp>
        <p:nvSpPr>
          <p:cNvPr id="6" name="Slide Number Placeholder">
            <a:extLst>
              <a:ext uri="{FF2B5EF4-FFF2-40B4-BE49-F238E27FC236}">
                <a16:creationId xmlns:a16="http://schemas.microsoft.com/office/drawing/2014/main" id="{B1796CE7-FE67-2667-09E7-6A5DEF68AEB7}"/>
              </a:ext>
            </a:extLst>
          </p:cNvPr>
          <p:cNvSpPr>
            <a:spLocks noGrp="1"/>
          </p:cNvSpPr>
          <p:nvPr>
            <p:ph type="sldNum" sz="quarter" idx="11"/>
          </p:nvPr>
        </p:nvSpPr>
        <p:spPr>
          <a:xfrm>
            <a:off x="11769264" y="6450369"/>
            <a:ext cx="135436" cy="123111"/>
          </a:xfrm>
          <a:prstGeom prst="rect">
            <a:avLst/>
          </a:prstGeom>
        </p:spPr>
        <p:txBody>
          <a:bodyPr/>
          <a:lstStyle>
            <a:lvl1pPr>
              <a:defRPr>
                <a:solidFill>
                  <a:schemeClr val="tx1"/>
                </a:solidFill>
              </a:defRPr>
            </a:lvl1pPr>
          </a:lstStyle>
          <a:p>
            <a:fld id="{59395FB3-9C97-154F-86B2-7E381B951268}" type="slidenum">
              <a:rPr lang="en-US" smtClean="0"/>
              <a:pPr/>
              <a:t>‹#›</a:t>
            </a:fld>
            <a:endParaRPr lang="en-US" dirty="0"/>
          </a:p>
        </p:txBody>
      </p:sp>
      <p:sp>
        <p:nvSpPr>
          <p:cNvPr id="3" name="Footer Placeholder 2">
            <a:extLst>
              <a:ext uri="{FF2B5EF4-FFF2-40B4-BE49-F238E27FC236}">
                <a16:creationId xmlns:a16="http://schemas.microsoft.com/office/drawing/2014/main" id="{45FA44BF-58DD-7FDA-8FF0-96DD7616B72B}"/>
              </a:ext>
            </a:extLst>
          </p:cNvPr>
          <p:cNvSpPr>
            <a:spLocks noGrp="1"/>
          </p:cNvSpPr>
          <p:nvPr>
            <p:ph type="ftr" sz="quarter" idx="12"/>
          </p:nvPr>
        </p:nvSpPr>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874634417"/>
      </p:ext>
    </p:extLst>
  </p:cSld>
  <p:clrMapOvr>
    <a:masterClrMapping/>
  </p:clrMapOvr>
  <p:transition spd="med"/>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Large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C7EC0-4BFB-A603-5703-0D692C62692D}"/>
              </a:ext>
            </a:extLst>
          </p:cNvPr>
          <p:cNvSpPr>
            <a:spLocks noGrp="1"/>
          </p:cNvSpPr>
          <p:nvPr>
            <p:ph type="title"/>
          </p:nvPr>
        </p:nvSpPr>
        <p:spPr>
          <a:xfrm>
            <a:off x="287300" y="190500"/>
            <a:ext cx="8569797" cy="4095750"/>
          </a:xfrm>
        </p:spPr>
        <p:txBody>
          <a:bodyPr/>
          <a:lstStyle>
            <a:lvl1pPr>
              <a:defRPr sz="8598" b="0" i="0">
                <a:solidFill>
                  <a:schemeClr val="tx2"/>
                </a:solidFill>
                <a:latin typeface="IBM Plex Sans ExtLt" panose="020B0303050203000203" pitchFamily="34" charset="0"/>
              </a:defRPr>
            </a:lvl1pPr>
          </a:lstStyle>
          <a:p>
            <a:r>
              <a:rPr lang="en-US"/>
              <a:t>Click to edit Master title style</a:t>
            </a:r>
            <a:endParaRPr lang="en-US" dirty="0"/>
          </a:p>
        </p:txBody>
      </p:sp>
      <p:sp>
        <p:nvSpPr>
          <p:cNvPr id="6" name="Slide Number Placeholder">
            <a:extLst>
              <a:ext uri="{FF2B5EF4-FFF2-40B4-BE49-F238E27FC236}">
                <a16:creationId xmlns:a16="http://schemas.microsoft.com/office/drawing/2014/main" id="{40C9739F-E9DC-E9F7-C95C-1CC2D2A4AD60}"/>
              </a:ext>
            </a:extLst>
          </p:cNvPr>
          <p:cNvSpPr>
            <a:spLocks noGrp="1"/>
          </p:cNvSpPr>
          <p:nvPr>
            <p:ph type="sldNum" sz="quarter" idx="11"/>
          </p:nvPr>
        </p:nvSpPr>
        <p:spPr>
          <a:xfrm>
            <a:off x="11769264" y="6450369"/>
            <a:ext cx="135436" cy="123111"/>
          </a:xfrm>
          <a:prstGeom prst="rect">
            <a:avLst/>
          </a:prstGeom>
        </p:spPr>
        <p:txBody>
          <a:bodyPr/>
          <a:lstStyle>
            <a:lvl1pPr>
              <a:defRPr>
                <a:solidFill>
                  <a:schemeClr val="tx1"/>
                </a:solidFill>
              </a:defRPr>
            </a:lvl1pPr>
          </a:lstStyle>
          <a:p>
            <a:fld id="{59395FB3-9C97-154F-86B2-7E381B951268}" type="slidenum">
              <a:rPr lang="en-US" smtClean="0"/>
              <a:pPr/>
              <a:t>‹#›</a:t>
            </a:fld>
            <a:endParaRPr lang="en-US" dirty="0"/>
          </a:p>
        </p:txBody>
      </p:sp>
      <p:sp>
        <p:nvSpPr>
          <p:cNvPr id="3" name="Footer Placeholder 2">
            <a:extLst>
              <a:ext uri="{FF2B5EF4-FFF2-40B4-BE49-F238E27FC236}">
                <a16:creationId xmlns:a16="http://schemas.microsoft.com/office/drawing/2014/main" id="{E759283E-393C-983A-4DEF-680312DA49CF}"/>
              </a:ext>
            </a:extLst>
          </p:cNvPr>
          <p:cNvSpPr>
            <a:spLocks noGrp="1"/>
          </p:cNvSpPr>
          <p:nvPr>
            <p:ph type="ftr" sz="quarter" idx="12"/>
          </p:nvPr>
        </p:nvSpPr>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2778498660"/>
      </p:ext>
    </p:extLst>
  </p:cSld>
  <p:clrMapOvr>
    <a:masterClrMapping/>
  </p:clrMapOvr>
  <p:transition spd="med"/>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Callout, headlin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4126" y="224028"/>
            <a:ext cx="4953942" cy="1429544"/>
          </a:xfrm>
        </p:spPr>
        <p:txBody>
          <a:bodyPr/>
          <a:lstStyle>
            <a:lvl1pPr>
              <a:lnSpc>
                <a:spcPct val="100000"/>
              </a:lnSpc>
              <a:defRPr sz="3199">
                <a:solidFill>
                  <a:schemeClr val="tx2"/>
                </a:solidFill>
              </a:defRPr>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0354631A-4ED7-F527-1CBC-9AF7BE2CB676}"/>
              </a:ext>
            </a:extLst>
          </p:cNvPr>
          <p:cNvSpPr>
            <a:spLocks noGrp="1"/>
          </p:cNvSpPr>
          <p:nvPr>
            <p:ph type="body" sz="quarter" idx="10"/>
          </p:nvPr>
        </p:nvSpPr>
        <p:spPr>
          <a:xfrm>
            <a:off x="6384382" y="224028"/>
            <a:ext cx="5520318" cy="4287044"/>
          </a:xfrm>
        </p:spPr>
        <p:txBody>
          <a:bodyPr/>
          <a:lstStyle>
            <a:lvl1pPr>
              <a:lnSpc>
                <a:spcPct val="100000"/>
              </a:lnSpc>
              <a:spcBef>
                <a:spcPts val="0"/>
              </a:spcBef>
              <a:defRPr sz="3199">
                <a:solidFill>
                  <a:schemeClr val="tx2"/>
                </a:solidFill>
              </a:defRPr>
            </a:lvl1pPr>
            <a:lvl2pPr marL="292549" indent="-292549">
              <a:lnSpc>
                <a:spcPct val="100000"/>
              </a:lnSpc>
              <a:spcBef>
                <a:spcPts val="0"/>
              </a:spcBef>
              <a:defRPr sz="3199">
                <a:solidFill>
                  <a:schemeClr val="tx2"/>
                </a:solidFill>
              </a:defRPr>
            </a:lvl2pPr>
            <a:lvl3pPr marL="548530" indent="-292549">
              <a:lnSpc>
                <a:spcPct val="100000"/>
              </a:lnSpc>
              <a:spcBef>
                <a:spcPts val="0"/>
              </a:spcBef>
              <a:defRPr sz="3199">
                <a:solidFill>
                  <a:schemeClr val="tx2"/>
                </a:solidFill>
              </a:defRPr>
            </a:lvl3pPr>
            <a:lvl4pPr marL="877648">
              <a:lnSpc>
                <a:spcPct val="100000"/>
              </a:lnSpc>
              <a:spcBef>
                <a:spcPts val="0"/>
              </a:spcBef>
              <a:defRPr sz="3199">
                <a:solidFill>
                  <a:schemeClr val="tx2"/>
                </a:solidFill>
              </a:defRPr>
            </a:lvl4pPr>
            <a:lvl5pPr>
              <a:lnSpc>
                <a:spcPct val="100000"/>
              </a:lnSpc>
              <a:spcBef>
                <a:spcPts val="0"/>
              </a:spcBef>
              <a:defRPr sz="3199"/>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Slide Number Placeholder">
            <a:extLst>
              <a:ext uri="{FF2B5EF4-FFF2-40B4-BE49-F238E27FC236}">
                <a16:creationId xmlns:a16="http://schemas.microsoft.com/office/drawing/2014/main" id="{B8A15A1C-3CA6-9F1A-8EB1-9457489FC986}"/>
              </a:ext>
            </a:extLst>
          </p:cNvPr>
          <p:cNvSpPr>
            <a:spLocks noGrp="1"/>
          </p:cNvSpPr>
          <p:nvPr>
            <p:ph type="sldNum" sz="quarter" idx="11"/>
          </p:nvPr>
        </p:nvSpPr>
        <p:spPr>
          <a:xfrm>
            <a:off x="11770048" y="6450369"/>
            <a:ext cx="134652" cy="123111"/>
          </a:xfrm>
          <a:prstGeom prst="rect">
            <a:avLst/>
          </a:prstGeom>
        </p:spPr>
        <p:txBody>
          <a:bodyPr/>
          <a:lstStyle>
            <a:lvl1pPr>
              <a:defRPr>
                <a:solidFill>
                  <a:schemeClr val="tx1"/>
                </a:solidFill>
              </a:defRPr>
            </a:lvl1pPr>
          </a:lstStyle>
          <a:p>
            <a:fld id="{59395FB3-9C97-154F-86B2-7E381B951268}" type="slidenum">
              <a:rPr lang="en-US" smtClean="0"/>
              <a:pPr/>
              <a:t>‹#›</a:t>
            </a:fld>
            <a:endParaRPr lang="en-US" dirty="0"/>
          </a:p>
        </p:txBody>
      </p:sp>
      <p:sp>
        <p:nvSpPr>
          <p:cNvPr id="3" name="Footer Placeholder 2">
            <a:extLst>
              <a:ext uri="{FF2B5EF4-FFF2-40B4-BE49-F238E27FC236}">
                <a16:creationId xmlns:a16="http://schemas.microsoft.com/office/drawing/2014/main" id="{F22A9BFF-2196-C7EB-8D92-65A919712113}"/>
              </a:ext>
            </a:extLst>
          </p:cNvPr>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3045868774"/>
      </p:ext>
    </p:extLst>
  </p:cSld>
  <p:clrMapOvr>
    <a:masterClrMapping/>
  </p:clrMapOvr>
  <p:transition spd="med"/>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Callout, stand-alon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4125" y="201168"/>
            <a:ext cx="7330121" cy="4858544"/>
          </a:xfrm>
        </p:spPr>
        <p:txBody>
          <a:bodyPr/>
          <a:lstStyle>
            <a:lvl1pPr>
              <a:lnSpc>
                <a:spcPct val="100000"/>
              </a:lnSpc>
              <a:defRPr sz="4299">
                <a:solidFill>
                  <a:schemeClr val="tx2"/>
                </a:solidFill>
              </a:defRPr>
            </a:lvl1pPr>
          </a:lstStyle>
          <a:p>
            <a:r>
              <a:rPr lang="en-US"/>
              <a:t>Click to edit Master title style</a:t>
            </a:r>
            <a:endParaRPr lang="en-US" dirty="0"/>
          </a:p>
        </p:txBody>
      </p:sp>
      <p:sp>
        <p:nvSpPr>
          <p:cNvPr id="7" name="Slide Number Placeholder">
            <a:extLst>
              <a:ext uri="{FF2B5EF4-FFF2-40B4-BE49-F238E27FC236}">
                <a16:creationId xmlns:a16="http://schemas.microsoft.com/office/drawing/2014/main" id="{1AC698F3-E0DB-1FF3-7445-7480226D1D37}"/>
              </a:ext>
            </a:extLst>
          </p:cNvPr>
          <p:cNvSpPr>
            <a:spLocks noGrp="1"/>
          </p:cNvSpPr>
          <p:nvPr>
            <p:ph type="sldNum" sz="quarter" idx="11"/>
          </p:nvPr>
        </p:nvSpPr>
        <p:spPr>
          <a:xfrm>
            <a:off x="11769264" y="6450369"/>
            <a:ext cx="135436" cy="123111"/>
          </a:xfrm>
          <a:prstGeom prst="rect">
            <a:avLst/>
          </a:prstGeom>
        </p:spPr>
        <p:txBody>
          <a:bodyPr/>
          <a:lstStyle>
            <a:lvl1pPr>
              <a:defRPr>
                <a:solidFill>
                  <a:schemeClr val="tx1"/>
                </a:solidFill>
              </a:defRPr>
            </a:lvl1pPr>
          </a:lstStyle>
          <a:p>
            <a:fld id="{59395FB3-9C97-154F-86B2-7E381B951268}" type="slidenum">
              <a:rPr lang="en-US" smtClean="0"/>
              <a:pPr/>
              <a:t>‹#›</a:t>
            </a:fld>
            <a:endParaRPr lang="en-US" dirty="0"/>
          </a:p>
        </p:txBody>
      </p:sp>
      <p:sp>
        <p:nvSpPr>
          <p:cNvPr id="3" name="Footer Placeholder 2">
            <a:extLst>
              <a:ext uri="{FF2B5EF4-FFF2-40B4-BE49-F238E27FC236}">
                <a16:creationId xmlns:a16="http://schemas.microsoft.com/office/drawing/2014/main" id="{2D937611-FC61-E2BE-9D7D-38E4AAB40ED4}"/>
              </a:ext>
            </a:extLst>
          </p:cNvPr>
          <p:cNvSpPr>
            <a:spLocks noGrp="1"/>
          </p:cNvSpPr>
          <p:nvPr>
            <p:ph type="ftr" sz="quarter" idx="12"/>
          </p:nvPr>
        </p:nvSpPr>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796099942"/>
      </p:ext>
    </p:extLst>
  </p:cSld>
  <p:clrMapOvr>
    <a:masterClrMapping/>
  </p:clrMapOvr>
  <p:transition spd="med"/>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Data, 2 callouts, vertical">
    <p:bg>
      <p:bgPr>
        <a:solidFill>
          <a:schemeClr val="bg1"/>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20D7FD-6784-59C5-938D-4728A153F52B}"/>
              </a:ext>
            </a:extLst>
          </p:cNvPr>
          <p:cNvSpPr>
            <a:spLocks noGrp="1"/>
          </p:cNvSpPr>
          <p:nvPr>
            <p:ph type="body" sz="quarter" idx="13" hasCustomPrompt="1"/>
          </p:nvPr>
        </p:nvSpPr>
        <p:spPr>
          <a:xfrm>
            <a:off x="284125" y="4648200"/>
            <a:ext cx="5524575" cy="1771650"/>
          </a:xfrm>
        </p:spPr>
        <p:txBody>
          <a:bodyPr anchor="b"/>
          <a:lstStyle>
            <a:lvl1pPr>
              <a:lnSpc>
                <a:spcPct val="90000"/>
              </a:lnSpc>
              <a:spcBef>
                <a:spcPts val="0"/>
              </a:spcBef>
              <a:defRPr sz="12897" b="0" i="0">
                <a:solidFill>
                  <a:schemeClr val="accent1"/>
                </a:solidFill>
                <a:latin typeface="IBM Plex Sans ExtLt" panose="020B0303050203000203" pitchFamily="34" charset="0"/>
              </a:defRPr>
            </a:lvl1pPr>
          </a:lstStyle>
          <a:p>
            <a:r>
              <a:rPr lang="en-US" dirty="0"/>
              <a:t>↗︎00M</a:t>
            </a:r>
          </a:p>
        </p:txBody>
      </p:sp>
      <p:sp>
        <p:nvSpPr>
          <p:cNvPr id="12" name="Text Placeholder 11">
            <a:extLst>
              <a:ext uri="{FF2B5EF4-FFF2-40B4-BE49-F238E27FC236}">
                <a16:creationId xmlns:a16="http://schemas.microsoft.com/office/drawing/2014/main" id="{5F395CBF-E65B-9A42-BAE5-C2B2BD9B7BD2}"/>
              </a:ext>
            </a:extLst>
          </p:cNvPr>
          <p:cNvSpPr>
            <a:spLocks noGrp="1"/>
          </p:cNvSpPr>
          <p:nvPr>
            <p:ph type="body" sz="quarter" idx="14" hasCustomPrompt="1"/>
          </p:nvPr>
        </p:nvSpPr>
        <p:spPr>
          <a:xfrm>
            <a:off x="6380919" y="4648200"/>
            <a:ext cx="5523781" cy="1771650"/>
          </a:xfrm>
        </p:spPr>
        <p:txBody>
          <a:bodyPr anchor="b"/>
          <a:lstStyle>
            <a:lvl1pPr>
              <a:lnSpc>
                <a:spcPct val="90000"/>
              </a:lnSpc>
              <a:spcBef>
                <a:spcPts val="0"/>
              </a:spcBef>
              <a:defRPr sz="12897" b="0" i="0">
                <a:solidFill>
                  <a:schemeClr val="accent1"/>
                </a:solidFill>
                <a:latin typeface="IBM Plex Sans ExtLt" panose="020B0303050203000203" pitchFamily="34" charset="0"/>
              </a:defRPr>
            </a:lvl1pPr>
          </a:lstStyle>
          <a:p>
            <a:r>
              <a:rPr lang="en-US" dirty="0"/>
              <a:t>+00%</a:t>
            </a:r>
          </a:p>
        </p:txBody>
      </p:sp>
      <p:sp>
        <p:nvSpPr>
          <p:cNvPr id="3" name="Slide Number Placeholder 2">
            <a:extLst>
              <a:ext uri="{FF2B5EF4-FFF2-40B4-BE49-F238E27FC236}">
                <a16:creationId xmlns:a16="http://schemas.microsoft.com/office/drawing/2014/main" id="{15CC6925-298E-960E-CA92-0BC8FB18CE39}"/>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6" name="Text Placeholder 5">
            <a:extLst>
              <a:ext uri="{FF2B5EF4-FFF2-40B4-BE49-F238E27FC236}">
                <a16:creationId xmlns:a16="http://schemas.microsoft.com/office/drawing/2014/main" id="{0A7285B0-4A1E-8885-0C0E-77D0ECA9CACD}"/>
              </a:ext>
            </a:extLst>
          </p:cNvPr>
          <p:cNvSpPr>
            <a:spLocks noGrp="1"/>
          </p:cNvSpPr>
          <p:nvPr>
            <p:ph type="body" sz="quarter" idx="11"/>
          </p:nvPr>
        </p:nvSpPr>
        <p:spPr>
          <a:xfrm>
            <a:off x="6380919" y="284957"/>
            <a:ext cx="3809504" cy="3144044"/>
          </a:xfrm>
        </p:spPr>
        <p:txBody>
          <a:bodyPr/>
          <a:lstStyle>
            <a:lvl1pPr>
              <a:lnSpc>
                <a:spcPct val="100000"/>
              </a:lnSpc>
              <a:spcBef>
                <a:spcPts val="0"/>
              </a:spcBef>
              <a:defRPr sz="2200">
                <a:solidFill>
                  <a:schemeClr val="tx1"/>
                </a:solidFill>
              </a:defRPr>
            </a:lvl1pPr>
            <a:lvl2pPr marL="201128" indent="-201128">
              <a:lnSpc>
                <a:spcPct val="100000"/>
              </a:lnSpc>
              <a:spcBef>
                <a:spcPts val="0"/>
              </a:spcBef>
              <a:defRPr sz="2200">
                <a:solidFill>
                  <a:schemeClr val="tx1"/>
                </a:solidFill>
              </a:defRPr>
            </a:lvl2pPr>
            <a:lvl3pPr marL="402256" indent="-201128">
              <a:lnSpc>
                <a:spcPct val="100000"/>
              </a:lnSpc>
              <a:spcBef>
                <a:spcPts val="0"/>
              </a:spcBef>
              <a:defRPr sz="2200">
                <a:solidFill>
                  <a:schemeClr val="tx1"/>
                </a:solidFill>
              </a:defRPr>
            </a:lvl3pPr>
            <a:lvl4pPr marL="557672" indent="-201128">
              <a:lnSpc>
                <a:spcPct val="100000"/>
              </a:lnSpc>
              <a:spcBef>
                <a:spcPts val="0"/>
              </a:spcBef>
              <a:defRPr sz="2200">
                <a:solidFill>
                  <a:schemeClr val="tx1"/>
                </a:solidFill>
              </a:defRPr>
            </a:lvl4pPr>
            <a:lvl5pPr>
              <a:lnSpc>
                <a:spcPct val="100000"/>
              </a:lnSpc>
              <a:spcBef>
                <a:spcPts val="0"/>
              </a:spcBef>
              <a:defRPr sz="2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7">
            <a:extLst>
              <a:ext uri="{FF2B5EF4-FFF2-40B4-BE49-F238E27FC236}">
                <a16:creationId xmlns:a16="http://schemas.microsoft.com/office/drawing/2014/main" id="{2D5E03B0-C633-E81D-0D42-3FCCAFD64B0F}"/>
              </a:ext>
            </a:extLst>
          </p:cNvPr>
          <p:cNvSpPr>
            <a:spLocks noGrp="1"/>
          </p:cNvSpPr>
          <p:nvPr>
            <p:ph type="body" sz="quarter" idx="12"/>
          </p:nvPr>
        </p:nvSpPr>
        <p:spPr>
          <a:xfrm>
            <a:off x="284126" y="284957"/>
            <a:ext cx="3811091" cy="3144044"/>
          </a:xfrm>
        </p:spPr>
        <p:txBody>
          <a:bodyPr/>
          <a:lstStyle>
            <a:lvl1pPr>
              <a:lnSpc>
                <a:spcPct val="100000"/>
              </a:lnSpc>
              <a:spcBef>
                <a:spcPts val="0"/>
              </a:spcBef>
              <a:defRPr sz="2200">
                <a:solidFill>
                  <a:schemeClr val="tx1"/>
                </a:solidFill>
              </a:defRPr>
            </a:lvl1pPr>
            <a:lvl2pPr marL="201128" indent="-201128">
              <a:lnSpc>
                <a:spcPct val="100000"/>
              </a:lnSpc>
              <a:spcBef>
                <a:spcPts val="0"/>
              </a:spcBef>
              <a:defRPr sz="2200">
                <a:solidFill>
                  <a:schemeClr val="tx1"/>
                </a:solidFill>
              </a:defRPr>
            </a:lvl2pPr>
            <a:lvl3pPr marL="402256" indent="-201128">
              <a:lnSpc>
                <a:spcPct val="100000"/>
              </a:lnSpc>
              <a:spcBef>
                <a:spcPts val="0"/>
              </a:spcBef>
              <a:defRPr sz="2200">
                <a:solidFill>
                  <a:schemeClr val="tx1"/>
                </a:solidFill>
              </a:defRPr>
            </a:lvl3pPr>
            <a:lvl4pPr marL="557672" indent="-201128">
              <a:lnSpc>
                <a:spcPct val="100000"/>
              </a:lnSpc>
              <a:spcBef>
                <a:spcPts val="0"/>
              </a:spcBef>
              <a:defRPr sz="2200">
                <a:solidFill>
                  <a:schemeClr val="tx1"/>
                </a:solidFill>
              </a:defRPr>
            </a:lvl4pPr>
            <a:lvl5pPr>
              <a:lnSpc>
                <a:spcPct val="100000"/>
              </a:lnSpc>
              <a:spcBef>
                <a:spcPts val="0"/>
              </a:spcBef>
              <a:defRPr sz="2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Footer Placeholder 1">
            <a:extLst>
              <a:ext uri="{FF2B5EF4-FFF2-40B4-BE49-F238E27FC236}">
                <a16:creationId xmlns:a16="http://schemas.microsoft.com/office/drawing/2014/main" id="{D61E6B91-2983-AF71-00DD-3FBCA7243F8E}"/>
              </a:ext>
            </a:extLst>
          </p:cNvPr>
          <p:cNvSpPr>
            <a:spLocks noGrp="1"/>
          </p:cNvSpPr>
          <p:nvPr>
            <p:ph type="ftr" sz="quarter" idx="15"/>
          </p:nvPr>
        </p:nvSpPr>
        <p:spPr/>
        <p:txBody>
          <a:bodyPr/>
          <a:lstStyle/>
          <a:p>
            <a:endParaRPr lang="en-US" dirty="0"/>
          </a:p>
        </p:txBody>
      </p:sp>
      <p:cxnSp>
        <p:nvCxnSpPr>
          <p:cNvPr id="9" name="Straight Connector 8">
            <a:extLst>
              <a:ext uri="{FF2B5EF4-FFF2-40B4-BE49-F238E27FC236}">
                <a16:creationId xmlns:a16="http://schemas.microsoft.com/office/drawing/2014/main" id="{1C44518A-7FBB-67DA-E35B-8BC0AAFC6062}"/>
              </a:ext>
            </a:extLst>
          </p:cNvPr>
          <p:cNvCxnSpPr/>
          <p:nvPr userDrawn="1"/>
        </p:nvCxnSpPr>
        <p:spPr bwMode="auto">
          <a:xfrm>
            <a:off x="609600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61610029"/>
      </p:ext>
    </p:extLst>
  </p:cSld>
  <p:clrMapOvr>
    <a:masterClrMapping/>
  </p:clrMapOvr>
  <p:transition spd="med"/>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userDrawn="1">
  <p:cSld name="Data, 3 callouts, vertical">
    <p:bg>
      <p:bgPr>
        <a:solidFill>
          <a:schemeClr val="bg1"/>
        </a:solidFill>
        <a:effectLst/>
      </p:bgPr>
    </p:bg>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6383301" y="213241"/>
            <a:ext cx="2474590" cy="953294"/>
          </a:xfrm>
        </p:spPr>
        <p:txBody>
          <a:bodyPr/>
          <a:lstStyle>
            <a:lvl1pPr>
              <a:lnSpc>
                <a:spcPct val="90000"/>
              </a:lnSpc>
              <a:defRPr sz="6499">
                <a:solidFill>
                  <a:schemeClr val="accent1"/>
                </a:solidFill>
              </a:defRPr>
            </a:lvl1pPr>
          </a:lstStyle>
          <a:p>
            <a:pPr lvl="0"/>
            <a:r>
              <a:rPr lang="en-US" dirty="0"/>
              <a:t>00%</a:t>
            </a:r>
          </a:p>
        </p:txBody>
      </p: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9428523" y="214827"/>
            <a:ext cx="2474590" cy="951707"/>
          </a:xfrm>
        </p:spPr>
        <p:txBody>
          <a:bodyPr/>
          <a:lstStyle>
            <a:lvl1pPr>
              <a:lnSpc>
                <a:spcPct val="90000"/>
              </a:lnSpc>
              <a:defRPr sz="6499">
                <a:solidFill>
                  <a:schemeClr val="accent1"/>
                </a:solidFill>
              </a:defRPr>
            </a:lvl1pPr>
          </a:lstStyle>
          <a:p>
            <a:pPr lvl="0"/>
            <a:r>
              <a:rPr lang="en-US" dirty="0"/>
              <a:t>00%</a:t>
            </a:r>
          </a:p>
        </p:txBody>
      </p: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3333316" y="213228"/>
            <a:ext cx="2475384" cy="953956"/>
          </a:xfrm>
        </p:spPr>
        <p:txBody>
          <a:bodyPr/>
          <a:lstStyle>
            <a:lvl1pPr>
              <a:lnSpc>
                <a:spcPct val="90000"/>
              </a:lnSpc>
              <a:defRPr sz="6499">
                <a:solidFill>
                  <a:schemeClr val="accent1"/>
                </a:solidFill>
              </a:defRPr>
            </a:lvl1pPr>
            <a:lvl2pPr marL="0" indent="0">
              <a:buNone/>
              <a:defRPr/>
            </a:lvl2pPr>
          </a:lstStyle>
          <a:p>
            <a:pPr lvl="0"/>
            <a:r>
              <a:rPr lang="en-US" dirty="0"/>
              <a:t>00%</a:t>
            </a:r>
          </a:p>
        </p:txBody>
      </p:sp>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287300" y="284956"/>
            <a:ext cx="2474590" cy="1429544"/>
          </a:xfrm>
        </p:spPr>
        <p:txBody>
          <a:bodyPr/>
          <a:lstStyle>
            <a:lvl1pPr>
              <a:lnSpc>
                <a:spcPct val="110000"/>
              </a:lnSpc>
              <a:defRPr sz="1800">
                <a:solidFill>
                  <a:schemeClr val="tx2"/>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8D705BEB-F3AA-BF3A-70A5-738D5EE71F07}"/>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3333316" y="6000750"/>
            <a:ext cx="2475384" cy="571500"/>
          </a:xfrm>
        </p:spPr>
        <p:txBody>
          <a:bodyPr anchor="b"/>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3333316" y="1166534"/>
            <a:ext cx="2475384" cy="483652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6380919" y="1167327"/>
            <a:ext cx="2476178" cy="4833423"/>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9448034" y="1166533"/>
            <a:ext cx="2476178" cy="4833423"/>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C9AAEFAA-EB42-1E87-74E6-FE0BC9198F83}"/>
              </a:ext>
            </a:extLst>
          </p:cNvPr>
          <p:cNvSpPr>
            <a:spLocks noGrp="1"/>
          </p:cNvSpPr>
          <p:nvPr>
            <p:ph type="ftr" sz="quarter" idx="18"/>
          </p:nvPr>
        </p:nvSpPr>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1351747548"/>
      </p:ext>
    </p:extLst>
  </p:cSld>
  <p:clrMapOvr>
    <a:masterClrMapping/>
  </p:clrMapOvr>
  <p:transition spd="med"/>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Data, 2 callouts, horizontal">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3D81813D-DA09-FCA0-D570-1E2D428C59E9}"/>
              </a:ext>
            </a:extLst>
          </p:cNvPr>
          <p:cNvCxnSpPr/>
          <p:nvPr userDrawn="1"/>
        </p:nvCxnSpPr>
        <p:spPr bwMode="auto">
          <a:xfrm>
            <a:off x="284126" y="3048000"/>
            <a:ext cx="1162057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2" name="Title 1">
            <a:extLst>
              <a:ext uri="{FF2B5EF4-FFF2-40B4-BE49-F238E27FC236}">
                <a16:creationId xmlns:a16="http://schemas.microsoft.com/office/drawing/2014/main" id="{D4B48808-B77B-7E67-E7EA-BCC945D4D51B}"/>
              </a:ext>
            </a:extLst>
          </p:cNvPr>
          <p:cNvSpPr>
            <a:spLocks noGrp="1"/>
          </p:cNvSpPr>
          <p:nvPr>
            <p:ph type="title" hasCustomPrompt="1"/>
          </p:nvPr>
        </p:nvSpPr>
        <p:spPr>
          <a:xfrm>
            <a:off x="287300" y="201168"/>
            <a:ext cx="2474590" cy="2667794"/>
          </a:xfrm>
        </p:spPr>
        <p:txBody>
          <a:bodyPr/>
          <a:lstStyle>
            <a:lvl1pPr>
              <a:lnSpc>
                <a:spcPct val="100000"/>
              </a:lnSpc>
              <a:defRPr sz="4299">
                <a:solidFill>
                  <a:schemeClr val="accent1"/>
                </a:solidFill>
              </a:defRPr>
            </a:lvl1pPr>
          </a:lstStyle>
          <a:p>
            <a:r>
              <a:rPr lang="en-US" dirty="0"/>
              <a:t>+000%</a:t>
            </a:r>
          </a:p>
        </p:txBody>
      </p:sp>
      <p:sp>
        <p:nvSpPr>
          <p:cNvPr id="3" name="Slide Number Placeholder 2">
            <a:extLst>
              <a:ext uri="{FF2B5EF4-FFF2-40B4-BE49-F238E27FC236}">
                <a16:creationId xmlns:a16="http://schemas.microsoft.com/office/drawing/2014/main" id="{12E26407-6C5D-60C9-0C0E-7B195B9AB4F9}"/>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5" name="Text Placeholder 4">
            <a:extLst>
              <a:ext uri="{FF2B5EF4-FFF2-40B4-BE49-F238E27FC236}">
                <a16:creationId xmlns:a16="http://schemas.microsoft.com/office/drawing/2014/main" id="{88378CF2-9CD6-2749-A489-08A4608D0BDA}"/>
              </a:ext>
            </a:extLst>
          </p:cNvPr>
          <p:cNvSpPr>
            <a:spLocks noGrp="1"/>
          </p:cNvSpPr>
          <p:nvPr>
            <p:ph type="body" sz="quarter" idx="11"/>
          </p:nvPr>
        </p:nvSpPr>
        <p:spPr>
          <a:xfrm>
            <a:off x="3333316" y="201168"/>
            <a:ext cx="5523781" cy="2667794"/>
          </a:xfrm>
        </p:spPr>
        <p:txBody>
          <a:bodyPr/>
          <a:lstStyle>
            <a:lvl1pPr>
              <a:lnSpc>
                <a:spcPct val="100000"/>
              </a:lnSpc>
              <a:spcBef>
                <a:spcPts val="0"/>
              </a:spcBef>
              <a:defRPr sz="4299">
                <a:solidFill>
                  <a:schemeClr val="tx1"/>
                </a:solidFill>
              </a:defRPr>
            </a:lvl1pPr>
            <a:lvl2pPr marL="393113" indent="-393113">
              <a:lnSpc>
                <a:spcPct val="100000"/>
              </a:lnSpc>
              <a:spcBef>
                <a:spcPts val="0"/>
              </a:spcBef>
              <a:defRPr sz="4299">
                <a:solidFill>
                  <a:schemeClr val="tx1"/>
                </a:solidFill>
              </a:defRPr>
            </a:lvl2pPr>
            <a:lvl3pPr marL="749658" indent="-393113">
              <a:lnSpc>
                <a:spcPct val="100000"/>
              </a:lnSpc>
              <a:spcBef>
                <a:spcPts val="0"/>
              </a:spcBef>
              <a:defRPr sz="4299">
                <a:solidFill>
                  <a:schemeClr val="tx1"/>
                </a:solidFill>
              </a:defRPr>
            </a:lvl3pPr>
            <a:lvl4pPr marL="1142771" indent="-393113">
              <a:lnSpc>
                <a:spcPct val="100000"/>
              </a:lnSpc>
              <a:spcBef>
                <a:spcPts val="0"/>
              </a:spcBef>
              <a:defRPr sz="4299">
                <a:solidFill>
                  <a:schemeClr val="tx1"/>
                </a:solidFill>
              </a:defRPr>
            </a:lvl4pPr>
            <a:lvl5pPr>
              <a:lnSpc>
                <a:spcPct val="100000"/>
              </a:lnSpc>
              <a:spcBef>
                <a:spcPts val="0"/>
              </a:spcBef>
              <a:defRPr sz="4299">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A16C1F9D-1D2C-5BDA-E821-35CB4A8708F5}"/>
              </a:ext>
            </a:extLst>
          </p:cNvPr>
          <p:cNvSpPr>
            <a:spLocks noGrp="1"/>
          </p:cNvSpPr>
          <p:nvPr>
            <p:ph type="body" sz="quarter" idx="12" hasCustomPrompt="1"/>
          </p:nvPr>
        </p:nvSpPr>
        <p:spPr>
          <a:xfrm>
            <a:off x="287300" y="3238500"/>
            <a:ext cx="2474590" cy="2667000"/>
          </a:xfrm>
        </p:spPr>
        <p:txBody>
          <a:bodyPr/>
          <a:lstStyle>
            <a:lvl1pPr>
              <a:lnSpc>
                <a:spcPct val="100000"/>
              </a:lnSpc>
              <a:defRPr sz="4299">
                <a:solidFill>
                  <a:schemeClr val="accent1"/>
                </a:solidFill>
              </a:defRPr>
            </a:lvl1pPr>
            <a:lvl2pPr>
              <a:lnSpc>
                <a:spcPct val="100000"/>
              </a:lnSpc>
              <a:defRPr sz="4299">
                <a:solidFill>
                  <a:schemeClr val="accent1"/>
                </a:solidFill>
              </a:defRPr>
            </a:lvl2pPr>
            <a:lvl3pPr>
              <a:lnSpc>
                <a:spcPct val="100000"/>
              </a:lnSpc>
              <a:defRPr sz="4299">
                <a:solidFill>
                  <a:schemeClr val="accent1"/>
                </a:solidFill>
              </a:defRPr>
            </a:lvl3pPr>
            <a:lvl4pPr>
              <a:lnSpc>
                <a:spcPct val="100000"/>
              </a:lnSpc>
              <a:defRPr sz="4299">
                <a:solidFill>
                  <a:schemeClr val="accent1"/>
                </a:solidFill>
              </a:defRPr>
            </a:lvl4pPr>
            <a:lvl5pPr>
              <a:lnSpc>
                <a:spcPct val="100000"/>
              </a:lnSpc>
              <a:defRPr sz="4299">
                <a:solidFill>
                  <a:schemeClr val="accent1"/>
                </a:solidFill>
              </a:defRPr>
            </a:lvl5pPr>
          </a:lstStyle>
          <a:p>
            <a:pPr lvl="0"/>
            <a:r>
              <a:rPr lang="en-US" dirty="0"/>
              <a:t>+000M</a:t>
            </a:r>
          </a:p>
        </p:txBody>
      </p:sp>
      <p:sp>
        <p:nvSpPr>
          <p:cNvPr id="11" name="Text Placeholder 10">
            <a:extLst>
              <a:ext uri="{FF2B5EF4-FFF2-40B4-BE49-F238E27FC236}">
                <a16:creationId xmlns:a16="http://schemas.microsoft.com/office/drawing/2014/main" id="{2C97FE8A-75E3-6FC8-02DD-50E0A4C8C958}"/>
              </a:ext>
            </a:extLst>
          </p:cNvPr>
          <p:cNvSpPr>
            <a:spLocks noGrp="1"/>
          </p:cNvSpPr>
          <p:nvPr>
            <p:ph type="body" sz="quarter" idx="13"/>
          </p:nvPr>
        </p:nvSpPr>
        <p:spPr>
          <a:xfrm>
            <a:off x="3333316" y="3238500"/>
            <a:ext cx="5523781" cy="2667000"/>
          </a:xfrm>
        </p:spPr>
        <p:txBody>
          <a:bodyPr/>
          <a:lstStyle>
            <a:lvl1pPr>
              <a:lnSpc>
                <a:spcPct val="100000"/>
              </a:lnSpc>
              <a:spcBef>
                <a:spcPts val="0"/>
              </a:spcBef>
              <a:defRPr sz="4299">
                <a:solidFill>
                  <a:schemeClr val="tx1"/>
                </a:solidFill>
              </a:defRPr>
            </a:lvl1pPr>
            <a:lvl2pPr marL="393113" indent="-393113">
              <a:lnSpc>
                <a:spcPct val="100000"/>
              </a:lnSpc>
              <a:spcBef>
                <a:spcPts val="0"/>
              </a:spcBef>
              <a:defRPr sz="4299">
                <a:solidFill>
                  <a:schemeClr val="tx1"/>
                </a:solidFill>
              </a:defRPr>
            </a:lvl2pPr>
            <a:lvl3pPr marL="749658" indent="-393113">
              <a:lnSpc>
                <a:spcPct val="100000"/>
              </a:lnSpc>
              <a:spcBef>
                <a:spcPts val="0"/>
              </a:spcBef>
              <a:defRPr sz="4299">
                <a:solidFill>
                  <a:schemeClr val="tx1"/>
                </a:solidFill>
              </a:defRPr>
            </a:lvl3pPr>
            <a:lvl4pPr marL="1142771" indent="-393113">
              <a:lnSpc>
                <a:spcPct val="100000"/>
              </a:lnSpc>
              <a:spcBef>
                <a:spcPts val="0"/>
              </a:spcBef>
              <a:defRPr sz="4299">
                <a:solidFill>
                  <a:schemeClr val="tx1"/>
                </a:solidFill>
              </a:defRPr>
            </a:lvl4pPr>
            <a:lvl5pPr>
              <a:lnSpc>
                <a:spcPct val="100000"/>
              </a:lnSpc>
              <a:spcBef>
                <a:spcPts val="0"/>
              </a:spcBef>
              <a:defRPr sz="4299">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FCB180B3-2893-7D56-D6DE-1FBBB98BCFF4}"/>
              </a:ext>
            </a:extLst>
          </p:cNvPr>
          <p:cNvSpPr>
            <a:spLocks noGrp="1"/>
          </p:cNvSpPr>
          <p:nvPr>
            <p:ph type="ftr" sz="quarter" idx="14"/>
          </p:nvPr>
        </p:nvSpPr>
        <p:spPr/>
        <p:txBody>
          <a:bodyPr/>
          <a:lstStyle/>
          <a:p>
            <a:endParaRPr lang="en-US" dirty="0"/>
          </a:p>
        </p:txBody>
      </p:sp>
    </p:spTree>
    <p:extLst>
      <p:ext uri="{BB962C8B-B14F-4D97-AF65-F5344CB8AC3E}">
        <p14:creationId xmlns:p14="http://schemas.microsoft.com/office/powerpoint/2010/main" val="2422020198"/>
      </p:ext>
    </p:extLst>
  </p:cSld>
  <p:clrMapOvr>
    <a:masterClrMapping/>
  </p:clrMapOvr>
  <p:transition spd="med"/>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userDrawn="1">
  <p:cSld name="Data, 3 callouts, horizontal">
    <p:bg>
      <p:bgPr>
        <a:solidFill>
          <a:schemeClr val="bg1"/>
        </a:solidFill>
        <a:effectLst/>
      </p:bgPr>
    </p:bg>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687931BB-B3EF-829C-B354-B048514D5138}"/>
              </a:ext>
            </a:extLst>
          </p:cNvPr>
          <p:cNvCxnSpPr/>
          <p:nvPr userDrawn="1"/>
        </p:nvCxnSpPr>
        <p:spPr bwMode="auto">
          <a:xfrm>
            <a:off x="3333316" y="4095750"/>
            <a:ext cx="857138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1103109C-6DA9-8F27-B4B1-EE276442E489}"/>
              </a:ext>
            </a:extLst>
          </p:cNvPr>
          <p:cNvCxnSpPr/>
          <p:nvPr userDrawn="1"/>
        </p:nvCxnSpPr>
        <p:spPr bwMode="auto">
          <a:xfrm>
            <a:off x="3333316" y="2000250"/>
            <a:ext cx="857138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3333316" y="205740"/>
            <a:ext cx="2475384" cy="1429544"/>
          </a:xfrm>
        </p:spPr>
        <p:txBody>
          <a:bodyPr/>
          <a:lstStyle>
            <a:lvl1pPr>
              <a:lnSpc>
                <a:spcPct val="90000"/>
              </a:lnSpc>
              <a:defRPr sz="6499">
                <a:solidFill>
                  <a:schemeClr val="accent1"/>
                </a:solidFill>
              </a:defRPr>
            </a:lvl1pPr>
            <a:lvl2pPr marL="0" indent="0">
              <a:buNone/>
              <a:defRPr/>
            </a:lvl2pPr>
          </a:lstStyle>
          <a:p>
            <a:r>
              <a:rPr lang="en-US" dirty="0"/>
              <a:t>00%</a:t>
            </a:r>
          </a:p>
        </p:txBody>
      </p:sp>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287300" y="284956"/>
            <a:ext cx="2474590" cy="1429544"/>
          </a:xfrm>
        </p:spPr>
        <p:txBody>
          <a:bodyPr/>
          <a:lstStyle>
            <a:lvl1pPr>
              <a:lnSpc>
                <a:spcPct val="110000"/>
              </a:lnSpc>
              <a:defRPr sz="1800">
                <a:solidFill>
                  <a:schemeClr val="tx2"/>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8D705BEB-F3AA-BF3A-70A5-738D5EE71F07}"/>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3333316" y="6000750"/>
            <a:ext cx="2475384" cy="571500"/>
          </a:xfrm>
        </p:spPr>
        <p:txBody>
          <a:bodyPr anchor="b"/>
          <a:lstStyle>
            <a:lvl1pPr>
              <a:lnSpc>
                <a:spcPct val="120000"/>
              </a:lnSpc>
              <a:spcBef>
                <a:spcPts val="0"/>
              </a:spcBef>
              <a:defRPr sz="800" b="0" i="0">
                <a:solidFill>
                  <a:schemeClr val="tx1"/>
                </a:solidFill>
                <a:latin typeface="IBM Plex Sans" panose="020B0503050203000203" pitchFamily="34" charset="0"/>
              </a:defRPr>
            </a:lvl1pPr>
            <a:lvl2pPr>
              <a:lnSpc>
                <a:spcPct val="120000"/>
              </a:lnSpc>
              <a:spcBef>
                <a:spcPts val="0"/>
              </a:spcBef>
              <a:defRPr sz="800" b="0" i="0">
                <a:solidFill>
                  <a:schemeClr val="tx1"/>
                </a:solidFill>
                <a:latin typeface="IBM Plex Sans" panose="020B0503050203000203" pitchFamily="34" charset="0"/>
              </a:defRPr>
            </a:lvl2pPr>
            <a:lvl3pPr>
              <a:lnSpc>
                <a:spcPct val="120000"/>
              </a:lnSpc>
              <a:spcBef>
                <a:spcPts val="0"/>
              </a:spcBef>
              <a:defRPr sz="800" b="0" i="0">
                <a:solidFill>
                  <a:schemeClr val="tx1"/>
                </a:solidFill>
                <a:latin typeface="IBM Plex Sans" panose="020B0503050203000203" pitchFamily="34" charset="0"/>
              </a:defRPr>
            </a:lvl3pPr>
            <a:lvl4pPr>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6380919" y="284956"/>
            <a:ext cx="3809504" cy="1429544"/>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6380919" y="2190750"/>
            <a:ext cx="3809504" cy="142875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6380919" y="4286250"/>
            <a:ext cx="3809504" cy="142875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3333316" y="2093976"/>
            <a:ext cx="2475384" cy="1428753"/>
          </a:xfrm>
        </p:spPr>
        <p:txBody>
          <a:bodyPr/>
          <a:lstStyle>
            <a:lvl1pPr>
              <a:lnSpc>
                <a:spcPct val="90000"/>
              </a:lnSpc>
              <a:defRPr sz="6499">
                <a:solidFill>
                  <a:schemeClr val="accent1"/>
                </a:solidFill>
              </a:defRPr>
            </a:lvl1pPr>
          </a:lstStyle>
          <a:p>
            <a:r>
              <a:rPr lang="en-US" dirty="0"/>
              <a:t>00%</a:t>
            </a:r>
          </a:p>
        </p:txBody>
      </p: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3333317" y="4201668"/>
            <a:ext cx="2475383" cy="1428753"/>
          </a:xfrm>
        </p:spPr>
        <p:txBody>
          <a:bodyPr/>
          <a:lstStyle>
            <a:lvl1pPr>
              <a:lnSpc>
                <a:spcPct val="90000"/>
              </a:lnSpc>
              <a:defRPr sz="6499">
                <a:solidFill>
                  <a:schemeClr val="accent1"/>
                </a:solidFill>
              </a:defRPr>
            </a:lvl1pPr>
          </a:lstStyle>
          <a:p>
            <a:r>
              <a:rPr lang="en-US" dirty="0"/>
              <a:t>00%</a:t>
            </a:r>
          </a:p>
        </p:txBody>
      </p:sp>
      <p:sp>
        <p:nvSpPr>
          <p:cNvPr id="4" name="Footer Placeholder 3">
            <a:extLst>
              <a:ext uri="{FF2B5EF4-FFF2-40B4-BE49-F238E27FC236}">
                <a16:creationId xmlns:a16="http://schemas.microsoft.com/office/drawing/2014/main" id="{42C83D42-3DD5-2001-8C3E-782B4D95A03E}"/>
              </a:ext>
            </a:extLst>
          </p:cNvPr>
          <p:cNvSpPr>
            <a:spLocks noGrp="1"/>
          </p:cNvSpPr>
          <p:nvPr>
            <p:ph type="ftr" sz="quarter" idx="18"/>
          </p:nvPr>
        </p:nvSpPr>
        <p:spPr/>
        <p:txBody>
          <a:bodyPr/>
          <a:lstStyle/>
          <a:p>
            <a:endParaRPr lang="en-US" dirty="0"/>
          </a:p>
        </p:txBody>
      </p:sp>
    </p:spTree>
    <p:extLst>
      <p:ext uri="{BB962C8B-B14F-4D97-AF65-F5344CB8AC3E}">
        <p14:creationId xmlns:p14="http://schemas.microsoft.com/office/powerpoint/2010/main" val="604899760"/>
      </p:ext>
    </p:extLst>
  </p:cSld>
  <p:clrMapOvr>
    <a:masterClrMapping/>
  </p:clrMapOvr>
  <p:transition spd="med"/>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userDrawn="1">
  <p:cSld name="Text, 4 columns ">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300" y="284957"/>
            <a:ext cx="2474590" cy="762794"/>
          </a:xfrm>
        </p:spPr>
        <p:txBody>
          <a:bodyPr/>
          <a:lstStyle>
            <a:lvl1pPr>
              <a:lnSpc>
                <a:spcPct val="110000"/>
              </a:lnSpc>
              <a:defRPr sz="1400">
                <a:solidFill>
                  <a:schemeClr val="tx2"/>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87DA3BD0-C0A1-6ADF-602A-13E61E27711F}"/>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5" name="Text Placeholder 4">
            <a:extLst>
              <a:ext uri="{FF2B5EF4-FFF2-40B4-BE49-F238E27FC236}">
                <a16:creationId xmlns:a16="http://schemas.microsoft.com/office/drawing/2014/main" id="{1C17B282-9F6A-839A-442D-69BC9DF3749A}"/>
              </a:ext>
            </a:extLst>
          </p:cNvPr>
          <p:cNvSpPr>
            <a:spLocks noGrp="1"/>
          </p:cNvSpPr>
          <p:nvPr>
            <p:ph type="body" sz="quarter" idx="11"/>
          </p:nvPr>
        </p:nvSpPr>
        <p:spPr>
          <a:xfrm>
            <a:off x="284126" y="1714500"/>
            <a:ext cx="2477765"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714500"/>
            <a:ext cx="2475384"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0919" y="1714500"/>
            <a:ext cx="2476178"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9428522" y="1714500"/>
            <a:ext cx="2479352"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725F833F-819E-FEB3-6037-605097B8421D}"/>
              </a:ext>
            </a:extLst>
          </p:cNvPr>
          <p:cNvSpPr>
            <a:spLocks noGrp="1"/>
          </p:cNvSpPr>
          <p:nvPr>
            <p:ph type="ftr" sz="quarter" idx="15"/>
          </p:nvPr>
        </p:nvSpPr>
        <p:spPr/>
        <p:txBody>
          <a:bodyPr/>
          <a:lstStyle/>
          <a:p>
            <a:endParaRPr lang="en-US" dirty="0"/>
          </a:p>
        </p:txBody>
      </p:sp>
    </p:spTree>
    <p:extLst>
      <p:ext uri="{BB962C8B-B14F-4D97-AF65-F5344CB8AC3E}">
        <p14:creationId xmlns:p14="http://schemas.microsoft.com/office/powerpoint/2010/main" val="4054837621"/>
      </p:ext>
    </p:extLst>
  </p:cSld>
  <p:clrMapOvr>
    <a:masterClrMapping/>
  </p:clrMapOvr>
  <p:transition spd="med"/>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userDrawn="1">
  <p:cSld name="Text, 4 columns, short divider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300" y="284957"/>
            <a:ext cx="2474590" cy="762794"/>
          </a:xfrm>
        </p:spPr>
        <p:txBody>
          <a:bodyPr/>
          <a:lstStyle>
            <a:lvl1pPr>
              <a:lnSpc>
                <a:spcPct val="110000"/>
              </a:lnSpc>
              <a:defRPr sz="1400">
                <a:solidFill>
                  <a:schemeClr val="tx2"/>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87DA3BD0-C0A1-6ADF-602A-13E61E27711F}"/>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714500"/>
            <a:ext cx="2475384"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0919" y="1714500"/>
            <a:ext cx="2476178"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9428522" y="1714500"/>
            <a:ext cx="2479352"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3316" y="284957"/>
            <a:ext cx="2477765" cy="762794"/>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Text Placeholder 6">
            <a:extLst>
              <a:ext uri="{FF2B5EF4-FFF2-40B4-BE49-F238E27FC236}">
                <a16:creationId xmlns:a16="http://schemas.microsoft.com/office/drawing/2014/main" id="{1239EA8E-6B4C-405F-E7F6-ABB450E07109}"/>
              </a:ext>
            </a:extLst>
          </p:cNvPr>
          <p:cNvSpPr>
            <a:spLocks noGrp="1"/>
          </p:cNvSpPr>
          <p:nvPr>
            <p:ph type="body" sz="quarter" idx="19"/>
          </p:nvPr>
        </p:nvSpPr>
        <p:spPr>
          <a:xfrm>
            <a:off x="286507" y="1714500"/>
            <a:ext cx="2475384"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BC21FF02-34C5-308A-3988-828D780376CD}"/>
              </a:ext>
            </a:extLst>
          </p:cNvPr>
          <p:cNvSpPr>
            <a:spLocks noGrp="1"/>
          </p:cNvSpPr>
          <p:nvPr>
            <p:ph type="ftr" sz="quarter" idx="20"/>
          </p:nvPr>
        </p:nvSpPr>
        <p:spPr/>
        <p:txBody>
          <a:bodyPr/>
          <a:lstStyle/>
          <a:p>
            <a:endParaRPr lang="en-US" dirty="0"/>
          </a:p>
        </p:txBody>
      </p:sp>
      <p:cxnSp>
        <p:nvCxnSpPr>
          <p:cNvPr id="20" name="Straight Connector 19">
            <a:extLst>
              <a:ext uri="{FF2B5EF4-FFF2-40B4-BE49-F238E27FC236}">
                <a16:creationId xmlns:a16="http://schemas.microsoft.com/office/drawing/2014/main" id="{ABAB2974-AD95-0BF2-C41A-265AEF03B4F7}"/>
              </a:ext>
            </a:extLst>
          </p:cNvPr>
          <p:cNvCxnSpPr>
            <a:cxnSpLocks/>
          </p:cNvCxnSpPr>
          <p:nvPr userDrawn="1"/>
        </p:nvCxnSpPr>
        <p:spPr bwMode="auto">
          <a:xfrm>
            <a:off x="3047603" y="1714500"/>
            <a:ext cx="0" cy="428625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CDB8CB8D-C4DB-E357-4948-59CD6A18A9DC}"/>
              </a:ext>
            </a:extLst>
          </p:cNvPr>
          <p:cNvCxnSpPr/>
          <p:nvPr userDrawn="1"/>
        </p:nvCxnSpPr>
        <p:spPr bwMode="auto">
          <a:xfrm>
            <a:off x="6093683" y="1714500"/>
            <a:ext cx="0" cy="4288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8B5887E5-28C4-AA99-EBD5-E34B88F46F25}"/>
              </a:ext>
            </a:extLst>
          </p:cNvPr>
          <p:cNvCxnSpPr/>
          <p:nvPr userDrawn="1"/>
        </p:nvCxnSpPr>
        <p:spPr bwMode="auto">
          <a:xfrm>
            <a:off x="9142810" y="1714500"/>
            <a:ext cx="0" cy="4288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41817705"/>
      </p:ext>
    </p:extLst>
  </p:cSld>
  <p:clrMapOvr>
    <a:masterClrMapping/>
  </p:clrMapOvr>
  <p:transition spd="med"/>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userDrawn="1">
  <p:cSld name="Text, 4 columns, dividers, headline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300" y="284957"/>
            <a:ext cx="2474590" cy="762794"/>
          </a:xfrm>
        </p:spPr>
        <p:txBody>
          <a:bodyPr/>
          <a:lstStyle>
            <a:lvl1pPr>
              <a:lnSpc>
                <a:spcPct val="110000"/>
              </a:lnSpc>
              <a:defRPr sz="1400">
                <a:solidFill>
                  <a:schemeClr val="tx2"/>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87DA3BD0-C0A1-6ADF-602A-13E61E27711F}"/>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714500"/>
            <a:ext cx="2475384"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0919" y="1714500"/>
            <a:ext cx="2476178"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9428522" y="1714500"/>
            <a:ext cx="2479352"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3316" y="284957"/>
            <a:ext cx="2477765" cy="762794"/>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0919" y="284957"/>
            <a:ext cx="2476178" cy="762794"/>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28522" y="284957"/>
            <a:ext cx="2479352" cy="762794"/>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D1DE0B47-A14A-7711-58D6-E30775CBE07B}"/>
              </a:ext>
            </a:extLst>
          </p:cNvPr>
          <p:cNvSpPr>
            <a:spLocks noGrp="1"/>
          </p:cNvSpPr>
          <p:nvPr>
            <p:ph type="ftr" sz="quarter" idx="18"/>
          </p:nvPr>
        </p:nvSpPr>
        <p:spPr/>
        <p:txBody>
          <a:bodyPr/>
          <a:lstStyle/>
          <a:p>
            <a:endParaRPr lang="en-US" dirty="0"/>
          </a:p>
        </p:txBody>
      </p:sp>
      <p:cxnSp>
        <p:nvCxnSpPr>
          <p:cNvPr id="14" name="Straight Connector 13">
            <a:extLst>
              <a:ext uri="{FF2B5EF4-FFF2-40B4-BE49-F238E27FC236}">
                <a16:creationId xmlns:a16="http://schemas.microsoft.com/office/drawing/2014/main" id="{C6EB28FF-C21F-A83D-2D19-2242B76C6B09}"/>
              </a:ext>
            </a:extLst>
          </p:cNvPr>
          <p:cNvCxnSpPr/>
          <p:nvPr userDrawn="1"/>
        </p:nvCxnSpPr>
        <p:spPr bwMode="auto">
          <a:xfrm>
            <a:off x="3047603"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3D7A0E74-695D-C6F5-07CD-01209D58A70A}"/>
              </a:ext>
            </a:extLst>
          </p:cNvPr>
          <p:cNvCxnSpPr/>
          <p:nvPr userDrawn="1"/>
        </p:nvCxnSpPr>
        <p:spPr bwMode="auto">
          <a:xfrm>
            <a:off x="6093683" y="283464"/>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19E1AC9A-B000-435B-E4BC-54B09FB7957C}"/>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66634835"/>
      </p:ext>
    </p:extLst>
  </p:cSld>
  <p:clrMapOvr>
    <a:masterClrMapping/>
  </p:clrMapOvr>
  <p:transition spd="med"/>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userDrawn="1">
  <p:cSld name="Text, 4 columns, dividers, pictogram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34332-B5B5-4358-3C72-8B35F374A887}"/>
              </a:ext>
            </a:extLst>
          </p:cNvPr>
          <p:cNvSpPr>
            <a:spLocks noGrp="1"/>
          </p:cNvSpPr>
          <p:nvPr>
            <p:ph type="title"/>
          </p:nvPr>
        </p:nvSpPr>
        <p:spPr>
          <a:xfrm>
            <a:off x="287300" y="284956"/>
            <a:ext cx="2474590" cy="1048544"/>
          </a:xfrm>
        </p:spPr>
        <p:txBody>
          <a:bodyPr/>
          <a:lstStyle>
            <a:lvl1pPr>
              <a:lnSpc>
                <a:spcPct val="110000"/>
              </a:lnSpc>
              <a:defRPr sz="1200">
                <a:solidFill>
                  <a:schemeClr val="tx2"/>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66676393-AEDE-7EDE-3939-625DBAB04E98}"/>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5" name="Text Placeholder 4">
            <a:extLst>
              <a:ext uri="{FF2B5EF4-FFF2-40B4-BE49-F238E27FC236}">
                <a16:creationId xmlns:a16="http://schemas.microsoft.com/office/drawing/2014/main" id="{A59C4772-2960-241E-274D-18A4B5568DAB}"/>
              </a:ext>
            </a:extLst>
          </p:cNvPr>
          <p:cNvSpPr>
            <a:spLocks noGrp="1"/>
          </p:cNvSpPr>
          <p:nvPr>
            <p:ph type="body" sz="quarter" idx="11"/>
          </p:nvPr>
        </p:nvSpPr>
        <p:spPr>
          <a:xfrm>
            <a:off x="284126" y="1714500"/>
            <a:ext cx="2477765" cy="2000250"/>
          </a:xfrm>
        </p:spPr>
        <p:txBody>
          <a:bodyPr/>
          <a:lstStyle>
            <a:lvl1pPr>
              <a:lnSpc>
                <a:spcPct val="100000"/>
              </a:lnSpc>
              <a:spcBef>
                <a:spcPts val="0"/>
              </a:spcBef>
              <a:defRPr sz="1800">
                <a:solidFill>
                  <a:schemeClr val="tx1"/>
                </a:solidFill>
              </a:defRPr>
            </a:lvl1pPr>
          </a:lstStyle>
          <a:p>
            <a:pPr lvl="0"/>
            <a:r>
              <a:rPr lang="en-US"/>
              <a:t>Click to edit Master text styles</a:t>
            </a:r>
          </a:p>
        </p:txBody>
      </p:sp>
      <p:sp>
        <p:nvSpPr>
          <p:cNvPr id="10" name="Text Placeholder 9">
            <a:extLst>
              <a:ext uri="{FF2B5EF4-FFF2-40B4-BE49-F238E27FC236}">
                <a16:creationId xmlns:a16="http://schemas.microsoft.com/office/drawing/2014/main" id="{627CF39F-F0FC-7815-2582-A13E0599BC21}"/>
              </a:ext>
            </a:extLst>
          </p:cNvPr>
          <p:cNvSpPr>
            <a:spLocks noGrp="1"/>
          </p:cNvSpPr>
          <p:nvPr>
            <p:ph type="body" sz="quarter" idx="12"/>
          </p:nvPr>
        </p:nvSpPr>
        <p:spPr>
          <a:xfrm>
            <a:off x="3333316" y="1714500"/>
            <a:ext cx="2475384" cy="4286250"/>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9">
            <a:extLst>
              <a:ext uri="{FF2B5EF4-FFF2-40B4-BE49-F238E27FC236}">
                <a16:creationId xmlns:a16="http://schemas.microsoft.com/office/drawing/2014/main" id="{68C92137-8AC3-46D8-C9A2-F6F058938BEF}"/>
              </a:ext>
            </a:extLst>
          </p:cNvPr>
          <p:cNvSpPr>
            <a:spLocks noGrp="1"/>
          </p:cNvSpPr>
          <p:nvPr>
            <p:ph type="body" sz="quarter" idx="13"/>
          </p:nvPr>
        </p:nvSpPr>
        <p:spPr>
          <a:xfrm>
            <a:off x="6386359" y="1714500"/>
            <a:ext cx="2470738" cy="4286250"/>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9">
            <a:extLst>
              <a:ext uri="{FF2B5EF4-FFF2-40B4-BE49-F238E27FC236}">
                <a16:creationId xmlns:a16="http://schemas.microsoft.com/office/drawing/2014/main" id="{AC380211-AA5F-2F8D-309F-DC766DF1EF52}"/>
              </a:ext>
            </a:extLst>
          </p:cNvPr>
          <p:cNvSpPr>
            <a:spLocks noGrp="1"/>
          </p:cNvSpPr>
          <p:nvPr>
            <p:ph type="body" sz="quarter" idx="14"/>
          </p:nvPr>
        </p:nvSpPr>
        <p:spPr>
          <a:xfrm>
            <a:off x="9428523" y="1714500"/>
            <a:ext cx="2476177" cy="4286250"/>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Picture Placeholder 13">
            <a:extLst>
              <a:ext uri="{FF2B5EF4-FFF2-40B4-BE49-F238E27FC236}">
                <a16:creationId xmlns:a16="http://schemas.microsoft.com/office/drawing/2014/main" id="{637C5D5A-A533-DB2D-8BBE-C9DAA013CA01}"/>
              </a:ext>
            </a:extLst>
          </p:cNvPr>
          <p:cNvSpPr>
            <a:spLocks noGrp="1"/>
          </p:cNvSpPr>
          <p:nvPr>
            <p:ph type="pic" sz="quarter" idx="15" hasCustomPrompt="1"/>
          </p:nvPr>
        </p:nvSpPr>
        <p:spPr>
          <a:xfrm>
            <a:off x="3333316" y="284956"/>
            <a:ext cx="571426" cy="570706"/>
          </a:xfrm>
        </p:spPr>
        <p:txBody>
          <a:bodyPr anchor="ctr"/>
          <a:lstStyle>
            <a:lvl1pPr algn="ctr">
              <a:defRPr sz="800">
                <a:solidFill>
                  <a:schemeClr val="tx1"/>
                </a:solidFill>
              </a:defRPr>
            </a:lvl1pPr>
          </a:lstStyle>
          <a:p>
            <a:r>
              <a:rPr lang="en-US" dirty="0"/>
              <a:t>Pictogram</a:t>
            </a:r>
          </a:p>
        </p:txBody>
      </p:sp>
      <p:sp>
        <p:nvSpPr>
          <p:cNvPr id="15" name="Picture Placeholder 13">
            <a:extLst>
              <a:ext uri="{FF2B5EF4-FFF2-40B4-BE49-F238E27FC236}">
                <a16:creationId xmlns:a16="http://schemas.microsoft.com/office/drawing/2014/main" id="{81413BEF-DDD1-548F-409B-224DE030B67E}"/>
              </a:ext>
            </a:extLst>
          </p:cNvPr>
          <p:cNvSpPr>
            <a:spLocks noGrp="1"/>
          </p:cNvSpPr>
          <p:nvPr>
            <p:ph type="pic" sz="quarter" idx="16" hasCustomPrompt="1"/>
          </p:nvPr>
        </p:nvSpPr>
        <p:spPr>
          <a:xfrm>
            <a:off x="6387345" y="284956"/>
            <a:ext cx="571426" cy="570706"/>
          </a:xfrm>
        </p:spPr>
        <p:txBody>
          <a:bodyPr anchor="ctr"/>
          <a:lstStyle>
            <a:lvl1pPr algn="ctr">
              <a:defRPr sz="800">
                <a:solidFill>
                  <a:schemeClr val="tx1"/>
                </a:solidFill>
              </a:defRPr>
            </a:lvl1pPr>
          </a:lstStyle>
          <a:p>
            <a:r>
              <a:rPr lang="en-US" dirty="0"/>
              <a:t>Pictogram</a:t>
            </a:r>
          </a:p>
        </p:txBody>
      </p:sp>
      <p:sp>
        <p:nvSpPr>
          <p:cNvPr id="16" name="Picture Placeholder 13">
            <a:extLst>
              <a:ext uri="{FF2B5EF4-FFF2-40B4-BE49-F238E27FC236}">
                <a16:creationId xmlns:a16="http://schemas.microsoft.com/office/drawing/2014/main" id="{B37C3DBB-1177-5FC6-7F7F-E6C5931C9620}"/>
              </a:ext>
            </a:extLst>
          </p:cNvPr>
          <p:cNvSpPr>
            <a:spLocks noGrp="1"/>
          </p:cNvSpPr>
          <p:nvPr>
            <p:ph type="pic" sz="quarter" idx="17" hasCustomPrompt="1"/>
          </p:nvPr>
        </p:nvSpPr>
        <p:spPr>
          <a:xfrm>
            <a:off x="9428522" y="286147"/>
            <a:ext cx="571426" cy="570706"/>
          </a:xfrm>
        </p:spPr>
        <p:txBody>
          <a:bodyPr anchor="ctr"/>
          <a:lstStyle>
            <a:lvl1pPr algn="ctr">
              <a:defRPr sz="800">
                <a:solidFill>
                  <a:schemeClr val="tx1"/>
                </a:solidFill>
              </a:defRPr>
            </a:lvl1pPr>
          </a:lstStyle>
          <a:p>
            <a:r>
              <a:rPr lang="en-US" dirty="0"/>
              <a:t>Pictogram</a:t>
            </a:r>
          </a:p>
        </p:txBody>
      </p:sp>
      <p:sp>
        <p:nvSpPr>
          <p:cNvPr id="4" name="Footer Placeholder 3">
            <a:extLst>
              <a:ext uri="{FF2B5EF4-FFF2-40B4-BE49-F238E27FC236}">
                <a16:creationId xmlns:a16="http://schemas.microsoft.com/office/drawing/2014/main" id="{ACE782CF-665F-3C56-698C-16112EB19B2F}"/>
              </a:ext>
            </a:extLst>
          </p:cNvPr>
          <p:cNvSpPr>
            <a:spLocks noGrp="1"/>
          </p:cNvSpPr>
          <p:nvPr>
            <p:ph type="ftr" sz="quarter" idx="18"/>
          </p:nvPr>
        </p:nvSpPr>
        <p:spPr/>
        <p:txBody>
          <a:bodyPr/>
          <a:lstStyle/>
          <a:p>
            <a:endParaRPr lang="en-US" dirty="0"/>
          </a:p>
        </p:txBody>
      </p:sp>
      <p:cxnSp>
        <p:nvCxnSpPr>
          <p:cNvPr id="17" name="Straight Connector 16">
            <a:extLst>
              <a:ext uri="{FF2B5EF4-FFF2-40B4-BE49-F238E27FC236}">
                <a16:creationId xmlns:a16="http://schemas.microsoft.com/office/drawing/2014/main" id="{4D695107-5427-4D2D-F88F-89BA74127CBF}"/>
              </a:ext>
            </a:extLst>
          </p:cNvPr>
          <p:cNvCxnSpPr/>
          <p:nvPr userDrawn="1"/>
        </p:nvCxnSpPr>
        <p:spPr bwMode="auto">
          <a:xfrm>
            <a:off x="3047603"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43B07B4A-5DB5-8126-EA79-502787053E82}"/>
              </a:ext>
            </a:extLst>
          </p:cNvPr>
          <p:cNvCxnSpPr/>
          <p:nvPr userDrawn="1"/>
        </p:nvCxnSpPr>
        <p:spPr bwMode="auto">
          <a:xfrm>
            <a:off x="6093683" y="283464"/>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4D829559-0A72-8826-E06A-C6CCD39750A4}"/>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02485054"/>
      </p:ext>
    </p:extLst>
  </p:cSld>
  <p:clrMapOvr>
    <a:masterClrMapping/>
  </p:clrMapOvr>
  <p:transition spd="med"/>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userDrawn="1">
  <p:cSld name="Text, 1 wide column, divid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300" y="201168"/>
            <a:ext cx="2474590" cy="570706"/>
          </a:xfrm>
        </p:spPr>
        <p:txBody>
          <a:bodyPr/>
          <a:lstStyle>
            <a:lvl1pPr>
              <a:lnSpc>
                <a:spcPct val="100000"/>
              </a:lnSpc>
              <a:defRPr sz="3199">
                <a:solidFill>
                  <a:schemeClr val="tx2"/>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87DA3BD0-C0A1-6ADF-602A-13E61E27711F}"/>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714500"/>
            <a:ext cx="2475384" cy="4286250"/>
          </a:xfrm>
        </p:spPr>
        <p:txBody>
          <a:bodyPr/>
          <a:lstStyle>
            <a:lvl1pPr>
              <a:spcBef>
                <a:spcPts val="0"/>
              </a:spcBef>
              <a:defRPr sz="1400" b="0" i="0">
                <a:solidFill>
                  <a:schemeClr val="tx1"/>
                </a:solidFill>
                <a:latin typeface="IBM Plex Sans Light" panose="020B0403050203000203" pitchFamily="34" charset="0"/>
              </a:defRPr>
            </a:lvl1pPr>
            <a:lvl2pPr marL="127990" indent="-127990">
              <a:spcBef>
                <a:spcPts val="0"/>
              </a:spcBef>
              <a:defRPr sz="1400" b="0" i="0">
                <a:solidFill>
                  <a:schemeClr val="tx1"/>
                </a:solidFill>
                <a:latin typeface="IBM Plex Sans Light" panose="020B0403050203000203" pitchFamily="34" charset="0"/>
              </a:defRPr>
            </a:lvl2pPr>
            <a:lvl3pPr marL="255981" indent="-127990">
              <a:spcBef>
                <a:spcPts val="0"/>
              </a:spcBef>
              <a:defRPr sz="1400" b="0" i="0">
                <a:solidFill>
                  <a:schemeClr val="tx1"/>
                </a:solidFill>
                <a:latin typeface="IBM Plex Sans Light" panose="020B0403050203000203" pitchFamily="34" charset="0"/>
              </a:defRPr>
            </a:lvl3pPr>
            <a:lvl4pPr marL="383971" indent="-127990">
              <a:spcBef>
                <a:spcPts val="0"/>
              </a:spcBef>
              <a:defRPr sz="1400" b="0" i="0">
                <a:solidFill>
                  <a:schemeClr val="tx1"/>
                </a:solidFill>
                <a:latin typeface="IBM Plex Sans Light" panose="020B0403050203000203" pitchFamily="34" charset="0"/>
              </a:defRPr>
            </a:lvl4pPr>
            <a:lvl5pPr>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0919" y="1714500"/>
            <a:ext cx="5047593" cy="4286250"/>
          </a:xfrm>
        </p:spPr>
        <p:txBody>
          <a:bodyPr/>
          <a:lstStyle>
            <a:lvl1pPr>
              <a:spcBef>
                <a:spcPts val="0"/>
              </a:spcBef>
              <a:defRPr sz="1400" b="0" i="0">
                <a:solidFill>
                  <a:schemeClr val="tx1"/>
                </a:solidFill>
                <a:latin typeface="IBM Plex Sans Light" panose="020B0403050203000203" pitchFamily="34" charset="0"/>
              </a:defRPr>
            </a:lvl1pPr>
            <a:lvl2pPr marL="127990" indent="-127990">
              <a:spcBef>
                <a:spcPts val="0"/>
              </a:spcBef>
              <a:defRPr sz="1400" b="0" i="0">
                <a:solidFill>
                  <a:schemeClr val="tx1"/>
                </a:solidFill>
                <a:latin typeface="IBM Plex Sans Light" panose="020B0403050203000203" pitchFamily="34" charset="0"/>
              </a:defRPr>
            </a:lvl2pPr>
            <a:lvl3pPr marL="255981" indent="-127990">
              <a:spcBef>
                <a:spcPts val="0"/>
              </a:spcBef>
              <a:defRPr sz="1400" b="0" i="0">
                <a:solidFill>
                  <a:schemeClr val="tx1"/>
                </a:solidFill>
                <a:latin typeface="IBM Plex Sans Light" panose="020B0403050203000203" pitchFamily="34" charset="0"/>
              </a:defRPr>
            </a:lvl3pPr>
            <a:lvl4pPr marL="383971" indent="-127990">
              <a:spcBef>
                <a:spcPts val="0"/>
              </a:spcBef>
              <a:defRPr sz="1400" b="0" i="0">
                <a:solidFill>
                  <a:schemeClr val="tx1"/>
                </a:solidFill>
                <a:latin typeface="IBM Plex Sans Light" panose="020B0403050203000203" pitchFamily="34" charset="0"/>
              </a:defRPr>
            </a:lvl4pPr>
            <a:lvl5pPr>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3316" y="201168"/>
            <a:ext cx="2477765" cy="570706"/>
          </a:xfrm>
        </p:spPr>
        <p:txBody>
          <a:bodyPr/>
          <a:lstStyle>
            <a:lvl1pPr>
              <a:lnSpc>
                <a:spcPct val="100000"/>
              </a:lnSpc>
              <a:spcBef>
                <a:spcPts val="0"/>
              </a:spcBef>
              <a:defRPr sz="3199">
                <a:solidFill>
                  <a:schemeClr val="tx2"/>
                </a:solidFill>
              </a:defRPr>
            </a:lvl1pPr>
            <a:lvl2pPr>
              <a:spcBef>
                <a:spcPts val="0"/>
              </a:spcBef>
              <a:defRPr sz="1400"/>
            </a:lvl2pPr>
            <a:lvl3pPr>
              <a:spcBef>
                <a:spcPts val="0"/>
              </a:spcBef>
              <a:defRPr sz="1400"/>
            </a:lvl3pPr>
            <a:lvl4pPr>
              <a:spcBef>
                <a:spcPts val="0"/>
              </a:spcBef>
              <a:defRPr sz="1400"/>
            </a:lvl4pPr>
            <a:lvl5pPr>
              <a:spcBef>
                <a:spcPts val="0"/>
              </a:spcBef>
              <a:defRPr sz="1400"/>
            </a:lvl5pPr>
          </a:lstStyle>
          <a:p>
            <a:pPr lvl="0"/>
            <a:r>
              <a:rPr lang="en-US"/>
              <a:t>Click to edit Master text styles</a:t>
            </a:r>
          </a:p>
        </p:txBody>
      </p:sp>
      <p:sp>
        <p:nvSpPr>
          <p:cNvPr id="4" name="Footer Placeholder 3">
            <a:extLst>
              <a:ext uri="{FF2B5EF4-FFF2-40B4-BE49-F238E27FC236}">
                <a16:creationId xmlns:a16="http://schemas.microsoft.com/office/drawing/2014/main" id="{BA03B922-FA59-5165-48BF-0B57DFD66348}"/>
              </a:ext>
            </a:extLst>
          </p:cNvPr>
          <p:cNvSpPr>
            <a:spLocks noGrp="1"/>
          </p:cNvSpPr>
          <p:nvPr>
            <p:ph type="ftr" sz="quarter" idx="16"/>
          </p:nvPr>
        </p:nvSpPr>
        <p:spPr/>
        <p:txBody>
          <a:bodyPr/>
          <a:lstStyle/>
          <a:p>
            <a:endParaRPr lang="en-US" dirty="0"/>
          </a:p>
        </p:txBody>
      </p:sp>
    </p:spTree>
    <p:extLst>
      <p:ext uri="{BB962C8B-B14F-4D97-AF65-F5344CB8AC3E}">
        <p14:creationId xmlns:p14="http://schemas.microsoft.com/office/powerpoint/2010/main" val="1976857619"/>
      </p:ext>
    </p:extLst>
  </p:cSld>
  <p:clrMapOvr>
    <a:masterClrMapping/>
  </p:clrMapOvr>
  <p:transition spd="med"/>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userDrawn="1">
  <p:cSld name="Text, 2 wide column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46C39-902F-3DA0-AAF4-319DA8AE384D}"/>
              </a:ext>
            </a:extLst>
          </p:cNvPr>
          <p:cNvSpPr>
            <a:spLocks noGrp="1"/>
          </p:cNvSpPr>
          <p:nvPr>
            <p:ph type="title"/>
          </p:nvPr>
        </p:nvSpPr>
        <p:spPr>
          <a:xfrm>
            <a:off x="287300" y="284956"/>
            <a:ext cx="3711980" cy="953294"/>
          </a:xfrm>
        </p:spPr>
        <p:txBody>
          <a:bodyPr/>
          <a:lstStyle>
            <a:lvl1pPr>
              <a:lnSpc>
                <a:spcPct val="110000"/>
              </a:lnSpc>
              <a:defRPr sz="1800">
                <a:solidFill>
                  <a:schemeClr val="tx2"/>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55734B11-1656-9EAF-DD45-A5D6A33842D4}"/>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5" name="Text Placeholder 4">
            <a:extLst>
              <a:ext uri="{FF2B5EF4-FFF2-40B4-BE49-F238E27FC236}">
                <a16:creationId xmlns:a16="http://schemas.microsoft.com/office/drawing/2014/main" id="{DABBA43D-8D00-4EDB-B803-D1EEE6CE2CB5}"/>
              </a:ext>
            </a:extLst>
          </p:cNvPr>
          <p:cNvSpPr>
            <a:spLocks noGrp="1"/>
          </p:cNvSpPr>
          <p:nvPr>
            <p:ph type="body" sz="quarter" idx="11"/>
          </p:nvPr>
        </p:nvSpPr>
        <p:spPr>
          <a:xfrm>
            <a:off x="284126" y="1714500"/>
            <a:ext cx="5049180" cy="428625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4">
            <a:extLst>
              <a:ext uri="{FF2B5EF4-FFF2-40B4-BE49-F238E27FC236}">
                <a16:creationId xmlns:a16="http://schemas.microsoft.com/office/drawing/2014/main" id="{D32DCE7C-29C5-BC86-B154-7DD0C4F0553A}"/>
              </a:ext>
            </a:extLst>
          </p:cNvPr>
          <p:cNvSpPr>
            <a:spLocks noGrp="1"/>
          </p:cNvSpPr>
          <p:nvPr>
            <p:ph type="body" sz="quarter" idx="12"/>
          </p:nvPr>
        </p:nvSpPr>
        <p:spPr>
          <a:xfrm>
            <a:off x="6380919" y="1714500"/>
            <a:ext cx="5047593" cy="428625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91A0F4B3-D63C-0D8F-2804-F97776F90E4E}"/>
              </a:ext>
            </a:extLst>
          </p:cNvPr>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2727810433"/>
      </p:ext>
    </p:extLst>
  </p:cSld>
  <p:clrMapOvr>
    <a:masterClrMapping/>
  </p:clrMapOvr>
  <p:transition spd="med"/>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userDrawn="1">
  <p:cSld name="Text, 2 columns,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91A7-388D-D543-2C74-58FA1F3BC20C}"/>
              </a:ext>
            </a:extLst>
          </p:cNvPr>
          <p:cNvSpPr>
            <a:spLocks noGrp="1"/>
          </p:cNvSpPr>
          <p:nvPr>
            <p:ph type="title"/>
          </p:nvPr>
        </p:nvSpPr>
        <p:spPr>
          <a:xfrm>
            <a:off x="287300" y="224028"/>
            <a:ext cx="5522193" cy="2286794"/>
          </a:xfrm>
        </p:spPr>
        <p:txBody>
          <a:bodyPr rIns="457200"/>
          <a:lstStyle>
            <a:lvl1pPr>
              <a:lnSpc>
                <a:spcPct val="100000"/>
              </a:lnSpc>
              <a:defRPr>
                <a:solidFill>
                  <a:schemeClr val="tx2"/>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B084A615-A6A2-86F8-03A2-CEF572275C38}"/>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5" name="Text Placeholder 4">
            <a:extLst>
              <a:ext uri="{FF2B5EF4-FFF2-40B4-BE49-F238E27FC236}">
                <a16:creationId xmlns:a16="http://schemas.microsoft.com/office/drawing/2014/main" id="{CDE09569-73DF-2226-A7D7-ABBE84A47048}"/>
              </a:ext>
            </a:extLst>
          </p:cNvPr>
          <p:cNvSpPr>
            <a:spLocks noGrp="1"/>
          </p:cNvSpPr>
          <p:nvPr>
            <p:ph type="body" sz="quarter" idx="11"/>
          </p:nvPr>
        </p:nvSpPr>
        <p:spPr>
          <a:xfrm>
            <a:off x="6380919" y="284957"/>
            <a:ext cx="2476178" cy="57157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4">
            <a:extLst>
              <a:ext uri="{FF2B5EF4-FFF2-40B4-BE49-F238E27FC236}">
                <a16:creationId xmlns:a16="http://schemas.microsoft.com/office/drawing/2014/main" id="{9B0D0BB0-9896-0353-D972-26B687C3D8DD}"/>
              </a:ext>
            </a:extLst>
          </p:cNvPr>
          <p:cNvSpPr>
            <a:spLocks noGrp="1"/>
          </p:cNvSpPr>
          <p:nvPr>
            <p:ph type="body" sz="quarter" idx="12"/>
          </p:nvPr>
        </p:nvSpPr>
        <p:spPr>
          <a:xfrm>
            <a:off x="9428522" y="284957"/>
            <a:ext cx="2476178" cy="57157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5AA54578-ECD5-347E-35A9-C3F93EB8CDFE}"/>
              </a:ext>
            </a:extLst>
          </p:cNvPr>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3005857989"/>
      </p:ext>
    </p:extLst>
  </p:cSld>
  <p:clrMapOvr>
    <a:masterClrMapping/>
  </p:clrMapOvr>
  <p:transition spd="med"/>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Text, 2 columns,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91A7-388D-D543-2C74-58FA1F3BC20C}"/>
              </a:ext>
            </a:extLst>
          </p:cNvPr>
          <p:cNvSpPr>
            <a:spLocks noGrp="1"/>
          </p:cNvSpPr>
          <p:nvPr>
            <p:ph type="title"/>
          </p:nvPr>
        </p:nvSpPr>
        <p:spPr>
          <a:xfrm>
            <a:off x="287300" y="284956"/>
            <a:ext cx="2476178" cy="2286794"/>
          </a:xfrm>
        </p:spPr>
        <p:txBody>
          <a:bodyPr/>
          <a:lstStyle>
            <a:lvl1pPr>
              <a:lnSpc>
                <a:spcPct val="100000"/>
              </a:lnSpc>
              <a:defRPr sz="1800">
                <a:solidFill>
                  <a:schemeClr val="tx2"/>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B084A615-A6A2-86F8-03A2-CEF572275C38}"/>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5" name="Text Placeholder 4">
            <a:extLst>
              <a:ext uri="{FF2B5EF4-FFF2-40B4-BE49-F238E27FC236}">
                <a16:creationId xmlns:a16="http://schemas.microsoft.com/office/drawing/2014/main" id="{CDE09569-73DF-2226-A7D7-ABBE84A47048}"/>
              </a:ext>
            </a:extLst>
          </p:cNvPr>
          <p:cNvSpPr>
            <a:spLocks noGrp="1"/>
          </p:cNvSpPr>
          <p:nvPr>
            <p:ph type="body" sz="quarter" idx="11"/>
          </p:nvPr>
        </p:nvSpPr>
        <p:spPr>
          <a:xfrm>
            <a:off x="6380919" y="284957"/>
            <a:ext cx="2476178" cy="57157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4">
            <a:extLst>
              <a:ext uri="{FF2B5EF4-FFF2-40B4-BE49-F238E27FC236}">
                <a16:creationId xmlns:a16="http://schemas.microsoft.com/office/drawing/2014/main" id="{9B0D0BB0-9896-0353-D972-26B687C3D8DD}"/>
              </a:ext>
            </a:extLst>
          </p:cNvPr>
          <p:cNvSpPr>
            <a:spLocks noGrp="1"/>
          </p:cNvSpPr>
          <p:nvPr>
            <p:ph type="body" sz="quarter" idx="12"/>
          </p:nvPr>
        </p:nvSpPr>
        <p:spPr>
          <a:xfrm>
            <a:off x="9428522" y="284957"/>
            <a:ext cx="2476178" cy="57157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5AA54578-ECD5-347E-35A9-C3F93EB8CDFE}"/>
              </a:ext>
            </a:extLst>
          </p:cNvPr>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985149172"/>
      </p:ext>
    </p:extLst>
  </p:cSld>
  <p:clrMapOvr>
    <a:masterClrMapping/>
  </p:clrMapOvr>
  <p:transition spd="med"/>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Text, 2 columns, dividers,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75BA-E283-08AE-B230-A89A2245C127}"/>
              </a:ext>
            </a:extLst>
          </p:cNvPr>
          <p:cNvSpPr>
            <a:spLocks noGrp="1"/>
          </p:cNvSpPr>
          <p:nvPr>
            <p:ph type="title"/>
          </p:nvPr>
        </p:nvSpPr>
        <p:spPr>
          <a:xfrm>
            <a:off x="287300" y="224028"/>
            <a:ext cx="5519019" cy="2286794"/>
          </a:xfrm>
        </p:spPr>
        <p:txBody>
          <a:bodyPr rIns="457200"/>
          <a:lstStyle>
            <a:lvl1pPr>
              <a:lnSpc>
                <a:spcPct val="100000"/>
              </a:lnSpc>
              <a:defRPr>
                <a:solidFill>
                  <a:schemeClr val="tx2"/>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84551101-FB7D-9102-EFD1-3EDEE9F317AE}"/>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4" name="Text Placeholder 9">
            <a:extLst>
              <a:ext uri="{FF2B5EF4-FFF2-40B4-BE49-F238E27FC236}">
                <a16:creationId xmlns:a16="http://schemas.microsoft.com/office/drawing/2014/main" id="{8AF10F27-0178-9C93-8741-F0241501B4B0}"/>
              </a:ext>
            </a:extLst>
          </p:cNvPr>
          <p:cNvSpPr>
            <a:spLocks noGrp="1"/>
          </p:cNvSpPr>
          <p:nvPr>
            <p:ph type="body" sz="quarter" idx="16"/>
          </p:nvPr>
        </p:nvSpPr>
        <p:spPr>
          <a:xfrm>
            <a:off x="6380919" y="284957"/>
            <a:ext cx="2476178" cy="762794"/>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12">
            <a:extLst>
              <a:ext uri="{FF2B5EF4-FFF2-40B4-BE49-F238E27FC236}">
                <a16:creationId xmlns:a16="http://schemas.microsoft.com/office/drawing/2014/main" id="{17CD3DC6-7946-2D82-C3E4-10BC579C88DE}"/>
              </a:ext>
            </a:extLst>
          </p:cNvPr>
          <p:cNvSpPr>
            <a:spLocks noGrp="1"/>
          </p:cNvSpPr>
          <p:nvPr>
            <p:ph type="body" sz="quarter" idx="17"/>
          </p:nvPr>
        </p:nvSpPr>
        <p:spPr>
          <a:xfrm>
            <a:off x="9428522" y="284957"/>
            <a:ext cx="2479352" cy="762794"/>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5898D950-EA52-ABF9-D15D-C6C8FE946495}"/>
              </a:ext>
            </a:extLst>
          </p:cNvPr>
          <p:cNvSpPr>
            <a:spLocks noGrp="1"/>
          </p:cNvSpPr>
          <p:nvPr>
            <p:ph type="body" sz="quarter" idx="18"/>
          </p:nvPr>
        </p:nvSpPr>
        <p:spPr>
          <a:xfrm>
            <a:off x="6380919" y="1714500"/>
            <a:ext cx="2476178"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8">
            <a:extLst>
              <a:ext uri="{FF2B5EF4-FFF2-40B4-BE49-F238E27FC236}">
                <a16:creationId xmlns:a16="http://schemas.microsoft.com/office/drawing/2014/main" id="{A501ADC5-5846-FF23-F5DB-93E8D05863E8}"/>
              </a:ext>
            </a:extLst>
          </p:cNvPr>
          <p:cNvSpPr>
            <a:spLocks noGrp="1"/>
          </p:cNvSpPr>
          <p:nvPr>
            <p:ph type="body" sz="quarter" idx="19"/>
          </p:nvPr>
        </p:nvSpPr>
        <p:spPr>
          <a:xfrm>
            <a:off x="9431697" y="1714500"/>
            <a:ext cx="2476178"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Footer Placeholder 5">
            <a:extLst>
              <a:ext uri="{FF2B5EF4-FFF2-40B4-BE49-F238E27FC236}">
                <a16:creationId xmlns:a16="http://schemas.microsoft.com/office/drawing/2014/main" id="{A3AE734E-170F-6CE2-C852-A644ACB8F409}"/>
              </a:ext>
            </a:extLst>
          </p:cNvPr>
          <p:cNvSpPr>
            <a:spLocks noGrp="1"/>
          </p:cNvSpPr>
          <p:nvPr>
            <p:ph type="ftr" sz="quarter" idx="20"/>
          </p:nvPr>
        </p:nvSpPr>
        <p:spPr/>
        <p:txBody>
          <a:bodyPr/>
          <a:lstStyle/>
          <a:p>
            <a:endParaRPr lang="en-US" dirty="0"/>
          </a:p>
        </p:txBody>
      </p:sp>
    </p:spTree>
    <p:extLst>
      <p:ext uri="{BB962C8B-B14F-4D97-AF65-F5344CB8AC3E}">
        <p14:creationId xmlns:p14="http://schemas.microsoft.com/office/powerpoint/2010/main" val="317681985"/>
      </p:ext>
    </p:extLst>
  </p:cSld>
  <p:clrMapOvr>
    <a:masterClrMapping/>
  </p:clrMapOvr>
  <p:transition spd="med"/>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userDrawn="1">
  <p:cSld name="Text, 2 columns, dividers,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75BA-E283-08AE-B230-A89A2245C127}"/>
              </a:ext>
            </a:extLst>
          </p:cNvPr>
          <p:cNvSpPr>
            <a:spLocks noGrp="1"/>
          </p:cNvSpPr>
          <p:nvPr>
            <p:ph type="title"/>
          </p:nvPr>
        </p:nvSpPr>
        <p:spPr>
          <a:xfrm>
            <a:off x="287299" y="284956"/>
            <a:ext cx="2474591" cy="2286794"/>
          </a:xfrm>
        </p:spPr>
        <p:txBody>
          <a:bodyPr rIns="0"/>
          <a:lstStyle>
            <a:lvl1pPr>
              <a:lnSpc>
                <a:spcPct val="100000"/>
              </a:lnSpc>
              <a:defRPr sz="1400">
                <a:solidFill>
                  <a:schemeClr val="tx2"/>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84551101-FB7D-9102-EFD1-3EDEE9F317AE}"/>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4" name="Text Placeholder 9">
            <a:extLst>
              <a:ext uri="{FF2B5EF4-FFF2-40B4-BE49-F238E27FC236}">
                <a16:creationId xmlns:a16="http://schemas.microsoft.com/office/drawing/2014/main" id="{8AF10F27-0178-9C93-8741-F0241501B4B0}"/>
              </a:ext>
            </a:extLst>
          </p:cNvPr>
          <p:cNvSpPr>
            <a:spLocks noGrp="1"/>
          </p:cNvSpPr>
          <p:nvPr>
            <p:ph type="body" sz="quarter" idx="16"/>
          </p:nvPr>
        </p:nvSpPr>
        <p:spPr>
          <a:xfrm>
            <a:off x="6380919" y="284957"/>
            <a:ext cx="2476178" cy="762794"/>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12">
            <a:extLst>
              <a:ext uri="{FF2B5EF4-FFF2-40B4-BE49-F238E27FC236}">
                <a16:creationId xmlns:a16="http://schemas.microsoft.com/office/drawing/2014/main" id="{17CD3DC6-7946-2D82-C3E4-10BC579C88DE}"/>
              </a:ext>
            </a:extLst>
          </p:cNvPr>
          <p:cNvSpPr>
            <a:spLocks noGrp="1"/>
          </p:cNvSpPr>
          <p:nvPr>
            <p:ph type="body" sz="quarter" idx="17"/>
          </p:nvPr>
        </p:nvSpPr>
        <p:spPr>
          <a:xfrm>
            <a:off x="9428522" y="284957"/>
            <a:ext cx="2479352" cy="762794"/>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5898D950-EA52-ABF9-D15D-C6C8FE946495}"/>
              </a:ext>
            </a:extLst>
          </p:cNvPr>
          <p:cNvSpPr>
            <a:spLocks noGrp="1"/>
          </p:cNvSpPr>
          <p:nvPr>
            <p:ph type="body" sz="quarter" idx="18"/>
          </p:nvPr>
        </p:nvSpPr>
        <p:spPr>
          <a:xfrm>
            <a:off x="6380919" y="1714500"/>
            <a:ext cx="2476178"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8">
            <a:extLst>
              <a:ext uri="{FF2B5EF4-FFF2-40B4-BE49-F238E27FC236}">
                <a16:creationId xmlns:a16="http://schemas.microsoft.com/office/drawing/2014/main" id="{A501ADC5-5846-FF23-F5DB-93E8D05863E8}"/>
              </a:ext>
            </a:extLst>
          </p:cNvPr>
          <p:cNvSpPr>
            <a:spLocks noGrp="1"/>
          </p:cNvSpPr>
          <p:nvPr>
            <p:ph type="body" sz="quarter" idx="19"/>
          </p:nvPr>
        </p:nvSpPr>
        <p:spPr>
          <a:xfrm>
            <a:off x="9431697" y="1714500"/>
            <a:ext cx="2476178"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Footer Placeholder 5">
            <a:extLst>
              <a:ext uri="{FF2B5EF4-FFF2-40B4-BE49-F238E27FC236}">
                <a16:creationId xmlns:a16="http://schemas.microsoft.com/office/drawing/2014/main" id="{A3AE734E-170F-6CE2-C852-A644ACB8F409}"/>
              </a:ext>
            </a:extLst>
          </p:cNvPr>
          <p:cNvSpPr>
            <a:spLocks noGrp="1"/>
          </p:cNvSpPr>
          <p:nvPr>
            <p:ph type="ftr" sz="quarter" idx="20"/>
          </p:nvPr>
        </p:nvSpPr>
        <p:spPr/>
        <p:txBody>
          <a:bodyPr/>
          <a:lstStyle/>
          <a:p>
            <a:endParaRPr lang="en-US" dirty="0"/>
          </a:p>
        </p:txBody>
      </p:sp>
    </p:spTree>
    <p:extLst>
      <p:ext uri="{BB962C8B-B14F-4D97-AF65-F5344CB8AC3E}">
        <p14:creationId xmlns:p14="http://schemas.microsoft.com/office/powerpoint/2010/main" val="4164108320"/>
      </p:ext>
    </p:extLst>
  </p:cSld>
  <p:clrMapOvr>
    <a:masterClrMapping/>
  </p:clrMapOvr>
  <p:transition spd="med"/>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userDrawn="1">
  <p:cSld name="Text, 2 columns, dividers, pictogram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300" y="201168"/>
            <a:ext cx="2474590" cy="570707"/>
          </a:xfrm>
        </p:spPr>
        <p:txBody>
          <a:bodyPr/>
          <a:lstStyle>
            <a:lvl1pPr>
              <a:lnSpc>
                <a:spcPct val="100000"/>
              </a:lnSpc>
              <a:defRPr sz="3199">
                <a:solidFill>
                  <a:schemeClr val="tx2"/>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87DA3BD0-C0A1-6ADF-602A-13E61E27711F}"/>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714500"/>
            <a:ext cx="2475384" cy="4286250"/>
          </a:xfrm>
        </p:spPr>
        <p:txBody>
          <a:bodyPr/>
          <a:lstStyle>
            <a:lvl1pPr>
              <a:spcBef>
                <a:spcPts val="0"/>
              </a:spcBef>
              <a:defRPr sz="1400" b="0" i="0">
                <a:solidFill>
                  <a:schemeClr val="tx1"/>
                </a:solidFill>
                <a:latin typeface="IBM Plex Sans Light" panose="020B0403050203000203" pitchFamily="34" charset="0"/>
              </a:defRPr>
            </a:lvl1pPr>
            <a:lvl2pPr marL="127990" indent="-127990">
              <a:spcBef>
                <a:spcPts val="0"/>
              </a:spcBef>
              <a:defRPr sz="1400" b="0" i="0">
                <a:solidFill>
                  <a:schemeClr val="tx1"/>
                </a:solidFill>
                <a:latin typeface="IBM Plex Sans Light" panose="020B0403050203000203" pitchFamily="34" charset="0"/>
              </a:defRPr>
            </a:lvl2pPr>
            <a:lvl3pPr marL="255981" indent="-127990">
              <a:spcBef>
                <a:spcPts val="0"/>
              </a:spcBef>
              <a:defRPr sz="1400" b="0" i="0">
                <a:solidFill>
                  <a:schemeClr val="tx1"/>
                </a:solidFill>
                <a:latin typeface="IBM Plex Sans Light" panose="020B0403050203000203" pitchFamily="34" charset="0"/>
              </a:defRPr>
            </a:lvl3pPr>
            <a:lvl4pPr marL="383971" indent="-127990">
              <a:spcBef>
                <a:spcPts val="0"/>
              </a:spcBef>
              <a:defRPr sz="1400" b="0" i="0">
                <a:solidFill>
                  <a:schemeClr val="tx1"/>
                </a:solidFill>
                <a:latin typeface="IBM Plex Sans Light" panose="020B0403050203000203" pitchFamily="34" charset="0"/>
              </a:defRPr>
            </a:lvl4pPr>
            <a:lvl5pPr>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0919" y="1714500"/>
            <a:ext cx="2476178"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9428522" y="1714500"/>
            <a:ext cx="2479352"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3316" y="201168"/>
            <a:ext cx="2477765" cy="570706"/>
          </a:xfrm>
        </p:spPr>
        <p:txBody>
          <a:bodyPr/>
          <a:lstStyle>
            <a:lvl1pPr>
              <a:lnSpc>
                <a:spcPct val="100000"/>
              </a:lnSpc>
              <a:spcBef>
                <a:spcPts val="0"/>
              </a:spcBef>
              <a:defRPr sz="3199">
                <a:solidFill>
                  <a:schemeClr val="tx2"/>
                </a:solidFill>
              </a:defRPr>
            </a:lvl1pPr>
            <a:lvl2pPr>
              <a:lnSpc>
                <a:spcPct val="90000"/>
              </a:lnSpc>
              <a:spcBef>
                <a:spcPts val="0"/>
              </a:spcBef>
              <a:defRPr sz="1400"/>
            </a:lvl2pPr>
            <a:lvl3pPr>
              <a:lnSpc>
                <a:spcPct val="90000"/>
              </a:lnSpc>
              <a:spcBef>
                <a:spcPts val="0"/>
              </a:spcBef>
              <a:defRPr sz="1400"/>
            </a:lvl3pPr>
            <a:lvl4pPr>
              <a:lnSpc>
                <a:spcPct val="90000"/>
              </a:lnSpc>
              <a:spcBef>
                <a:spcPts val="0"/>
              </a:spcBef>
              <a:defRPr sz="1400"/>
            </a:lvl4pPr>
            <a:lvl5pPr>
              <a:lnSpc>
                <a:spcPct val="90000"/>
              </a:lnSpc>
              <a:spcBef>
                <a:spcPts val="0"/>
              </a:spcBef>
              <a:defRPr sz="1400"/>
            </a:lvl5pPr>
          </a:lstStyle>
          <a:p>
            <a:pPr lvl="0"/>
            <a:r>
              <a:rPr lang="en-US"/>
              <a:t>Click to edit Master text styles</a:t>
            </a:r>
          </a:p>
        </p:txBody>
      </p:sp>
      <p:sp>
        <p:nvSpPr>
          <p:cNvPr id="5" name="Picture Placeholder 4">
            <a:extLst>
              <a:ext uri="{FF2B5EF4-FFF2-40B4-BE49-F238E27FC236}">
                <a16:creationId xmlns:a16="http://schemas.microsoft.com/office/drawing/2014/main" id="{4E8FFEFF-CCD0-A436-418A-5FB8624CCC89}"/>
              </a:ext>
            </a:extLst>
          </p:cNvPr>
          <p:cNvSpPr>
            <a:spLocks noGrp="1"/>
          </p:cNvSpPr>
          <p:nvPr>
            <p:ph type="pic" sz="quarter" idx="16" hasCustomPrompt="1"/>
          </p:nvPr>
        </p:nvSpPr>
        <p:spPr>
          <a:xfrm>
            <a:off x="6380919" y="284956"/>
            <a:ext cx="571426" cy="570706"/>
          </a:xfrm>
        </p:spPr>
        <p:txBody>
          <a:bodyPr anchor="ctr"/>
          <a:lstStyle>
            <a:lvl1pPr algn="ctr">
              <a:defRPr sz="800">
                <a:solidFill>
                  <a:schemeClr val="tx1"/>
                </a:solidFill>
              </a:defRPr>
            </a:lvl1pPr>
          </a:lstStyle>
          <a:p>
            <a:r>
              <a:rPr lang="en-US" dirty="0"/>
              <a:t>Pictogram</a:t>
            </a:r>
          </a:p>
        </p:txBody>
      </p:sp>
      <p:sp>
        <p:nvSpPr>
          <p:cNvPr id="12" name="Picture Placeholder 11">
            <a:extLst>
              <a:ext uri="{FF2B5EF4-FFF2-40B4-BE49-F238E27FC236}">
                <a16:creationId xmlns:a16="http://schemas.microsoft.com/office/drawing/2014/main" id="{484E55D7-CBB2-992D-3E77-5CB7B7CADA9C}"/>
              </a:ext>
            </a:extLst>
          </p:cNvPr>
          <p:cNvSpPr>
            <a:spLocks noGrp="1"/>
          </p:cNvSpPr>
          <p:nvPr>
            <p:ph type="pic" sz="quarter" idx="17" hasCustomPrompt="1"/>
          </p:nvPr>
        </p:nvSpPr>
        <p:spPr>
          <a:xfrm>
            <a:off x="9428522" y="284956"/>
            <a:ext cx="571426" cy="570706"/>
          </a:xfrm>
        </p:spPr>
        <p:txBody>
          <a:bodyPr anchor="ctr"/>
          <a:lstStyle>
            <a:lvl1pPr algn="ctr">
              <a:defRPr sz="800">
                <a:solidFill>
                  <a:schemeClr val="tx1"/>
                </a:solidFill>
              </a:defRPr>
            </a:lvl1pPr>
          </a:lstStyle>
          <a:p>
            <a:r>
              <a:rPr lang="en-US" dirty="0"/>
              <a:t>Pictogram</a:t>
            </a:r>
          </a:p>
        </p:txBody>
      </p:sp>
      <p:sp>
        <p:nvSpPr>
          <p:cNvPr id="4" name="Footer Placeholder 3">
            <a:extLst>
              <a:ext uri="{FF2B5EF4-FFF2-40B4-BE49-F238E27FC236}">
                <a16:creationId xmlns:a16="http://schemas.microsoft.com/office/drawing/2014/main" id="{87B96A2B-2DD4-AEBB-75C4-9215E33D2664}"/>
              </a:ext>
            </a:extLst>
          </p:cNvPr>
          <p:cNvSpPr>
            <a:spLocks noGrp="1"/>
          </p:cNvSpPr>
          <p:nvPr>
            <p:ph type="ftr" sz="quarter" idx="18"/>
          </p:nvPr>
        </p:nvSpPr>
        <p:spPr/>
        <p:txBody>
          <a:bodyPr/>
          <a:lstStyle/>
          <a:p>
            <a:endParaRPr lang="en-US" dirty="0"/>
          </a:p>
        </p:txBody>
      </p:sp>
      <p:cxnSp>
        <p:nvCxnSpPr>
          <p:cNvPr id="13" name="Straight Connector 12">
            <a:extLst>
              <a:ext uri="{FF2B5EF4-FFF2-40B4-BE49-F238E27FC236}">
                <a16:creationId xmlns:a16="http://schemas.microsoft.com/office/drawing/2014/main" id="{202744BD-C7A4-D538-2E19-AA279C025A21}"/>
              </a:ext>
            </a:extLst>
          </p:cNvPr>
          <p:cNvCxnSpPr/>
          <p:nvPr userDrawn="1"/>
        </p:nvCxnSpPr>
        <p:spPr bwMode="auto">
          <a:xfrm>
            <a:off x="6093683"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ADCE883F-3781-7F7E-8236-8BB5CEBAD77C}"/>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24539898"/>
      </p:ext>
    </p:extLst>
  </p:cSld>
  <p:clrMapOvr>
    <a:masterClrMapping/>
  </p:clrMapOvr>
  <p:transition spd="med"/>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userDrawn="1">
  <p:cSld name="Boxes, 4 stacked wide, pictograms">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B1EAF36-C07D-DC5F-83A7-C84A1CC9D60A}"/>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5" name="Text Placeholder 4">
            <a:extLst>
              <a:ext uri="{FF2B5EF4-FFF2-40B4-BE49-F238E27FC236}">
                <a16:creationId xmlns:a16="http://schemas.microsoft.com/office/drawing/2014/main" id="{931099CB-CB87-D5D5-506D-4B49C08161D3}"/>
              </a:ext>
            </a:extLst>
          </p:cNvPr>
          <p:cNvSpPr>
            <a:spLocks noGrp="1"/>
          </p:cNvSpPr>
          <p:nvPr>
            <p:ph type="body" sz="quarter" idx="11"/>
          </p:nvPr>
        </p:nvSpPr>
        <p:spPr>
          <a:xfrm>
            <a:off x="284126" y="1238250"/>
            <a:ext cx="3334903" cy="1524000"/>
          </a:xfrm>
        </p:spPr>
        <p:txBody>
          <a:bodyPr/>
          <a:lstStyle>
            <a:lvl1pPr>
              <a:lnSpc>
                <a:spcPct val="100000"/>
              </a:lnSpc>
              <a:spcBef>
                <a:spcPts val="0"/>
              </a:spcBef>
              <a:defRPr sz="2200">
                <a:solidFill>
                  <a:schemeClr val="tx1"/>
                </a:solidFill>
              </a:defRPr>
            </a:lvl1pPr>
            <a:lvl2pPr marL="201128" indent="-201128">
              <a:lnSpc>
                <a:spcPct val="100000"/>
              </a:lnSpc>
              <a:spcBef>
                <a:spcPts val="0"/>
              </a:spcBef>
              <a:defRPr sz="2200">
                <a:solidFill>
                  <a:schemeClr val="tx1"/>
                </a:solidFill>
              </a:defRPr>
            </a:lvl2pPr>
            <a:lvl3pPr marL="402256" indent="-201128">
              <a:lnSpc>
                <a:spcPct val="100000"/>
              </a:lnSpc>
              <a:spcBef>
                <a:spcPts val="0"/>
              </a:spcBef>
              <a:defRPr sz="2200">
                <a:solidFill>
                  <a:schemeClr val="tx1"/>
                </a:solidFill>
              </a:defRPr>
            </a:lvl3pPr>
            <a:lvl4pPr marL="557672" indent="-201128">
              <a:lnSpc>
                <a:spcPct val="100000"/>
              </a:lnSpc>
              <a:spcBef>
                <a:spcPts val="0"/>
              </a:spcBef>
              <a:defRPr sz="2200">
                <a:solidFill>
                  <a:schemeClr val="tx1"/>
                </a:solidFill>
              </a:defRPr>
            </a:lvl4pPr>
            <a:lvl5pPr>
              <a:lnSpc>
                <a:spcPct val="100000"/>
              </a:lnSpc>
              <a:spcBef>
                <a:spcPts val="0"/>
              </a:spcBef>
              <a:defRPr sz="2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a:extLst>
              <a:ext uri="{FF2B5EF4-FFF2-40B4-BE49-F238E27FC236}">
                <a16:creationId xmlns:a16="http://schemas.microsoft.com/office/drawing/2014/main" id="{FC1DA3C4-E728-0E45-C91D-8EDF4B495FFC}"/>
              </a:ext>
            </a:extLst>
          </p:cNvPr>
          <p:cNvSpPr>
            <a:spLocks noGrp="1"/>
          </p:cNvSpPr>
          <p:nvPr>
            <p:ph type="body" sz="quarter" idx="12"/>
          </p:nvPr>
        </p:nvSpPr>
        <p:spPr>
          <a:xfrm>
            <a:off x="6380919" y="1238250"/>
            <a:ext cx="3333316" cy="1524000"/>
          </a:xfrm>
        </p:spPr>
        <p:txBody>
          <a:bodyPr/>
          <a:lstStyle>
            <a:lvl1pPr>
              <a:lnSpc>
                <a:spcPct val="100000"/>
              </a:lnSpc>
              <a:spcBef>
                <a:spcPts val="0"/>
              </a:spcBef>
              <a:defRPr sz="2200">
                <a:solidFill>
                  <a:schemeClr val="tx1"/>
                </a:solidFill>
              </a:defRPr>
            </a:lvl1pPr>
            <a:lvl2pPr marL="201128" indent="-201128">
              <a:lnSpc>
                <a:spcPct val="100000"/>
              </a:lnSpc>
              <a:spcBef>
                <a:spcPts val="0"/>
              </a:spcBef>
              <a:defRPr sz="2200">
                <a:solidFill>
                  <a:schemeClr val="tx1"/>
                </a:solidFill>
              </a:defRPr>
            </a:lvl2pPr>
            <a:lvl3pPr marL="402256" indent="-201128">
              <a:lnSpc>
                <a:spcPct val="100000"/>
              </a:lnSpc>
              <a:spcBef>
                <a:spcPts val="0"/>
              </a:spcBef>
              <a:defRPr sz="2200">
                <a:solidFill>
                  <a:schemeClr val="tx1"/>
                </a:solidFill>
              </a:defRPr>
            </a:lvl3pPr>
            <a:lvl4pPr marL="557672" indent="-201128">
              <a:lnSpc>
                <a:spcPct val="100000"/>
              </a:lnSpc>
              <a:spcBef>
                <a:spcPts val="0"/>
              </a:spcBef>
              <a:defRPr sz="2200">
                <a:solidFill>
                  <a:schemeClr val="tx1"/>
                </a:solidFill>
              </a:defRPr>
            </a:lvl4pPr>
            <a:lvl5pPr>
              <a:lnSpc>
                <a:spcPct val="100000"/>
              </a:lnSpc>
              <a:spcBef>
                <a:spcPts val="0"/>
              </a:spcBef>
              <a:defRPr sz="2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B0565063-698E-31B0-B619-B99A9A0B3DB6}"/>
              </a:ext>
            </a:extLst>
          </p:cNvPr>
          <p:cNvSpPr>
            <a:spLocks noGrp="1"/>
          </p:cNvSpPr>
          <p:nvPr>
            <p:ph type="body" sz="quarter" idx="13"/>
          </p:nvPr>
        </p:nvSpPr>
        <p:spPr>
          <a:xfrm>
            <a:off x="284125" y="4191000"/>
            <a:ext cx="3334904" cy="1524000"/>
          </a:xfrm>
        </p:spPr>
        <p:txBody>
          <a:bodyPr/>
          <a:lstStyle>
            <a:lvl1pPr>
              <a:lnSpc>
                <a:spcPct val="100000"/>
              </a:lnSpc>
              <a:spcBef>
                <a:spcPts val="0"/>
              </a:spcBef>
              <a:defRPr sz="2200">
                <a:solidFill>
                  <a:schemeClr val="tx1"/>
                </a:solidFill>
              </a:defRPr>
            </a:lvl1pPr>
            <a:lvl2pPr marL="201128" indent="-201128">
              <a:lnSpc>
                <a:spcPct val="100000"/>
              </a:lnSpc>
              <a:spcBef>
                <a:spcPts val="0"/>
              </a:spcBef>
              <a:defRPr sz="2200">
                <a:solidFill>
                  <a:schemeClr val="tx1"/>
                </a:solidFill>
              </a:defRPr>
            </a:lvl2pPr>
            <a:lvl3pPr marL="402256" indent="-201128">
              <a:lnSpc>
                <a:spcPct val="100000"/>
              </a:lnSpc>
              <a:spcBef>
                <a:spcPts val="0"/>
              </a:spcBef>
              <a:defRPr sz="2200">
                <a:solidFill>
                  <a:schemeClr val="tx1"/>
                </a:solidFill>
              </a:defRPr>
            </a:lvl3pPr>
            <a:lvl4pPr marL="557672" indent="-201128">
              <a:lnSpc>
                <a:spcPct val="100000"/>
              </a:lnSpc>
              <a:spcBef>
                <a:spcPts val="0"/>
              </a:spcBef>
              <a:defRPr sz="2200">
                <a:solidFill>
                  <a:schemeClr val="tx1"/>
                </a:solidFill>
              </a:defRPr>
            </a:lvl4pPr>
            <a:lvl5pPr>
              <a:lnSpc>
                <a:spcPct val="100000"/>
              </a:lnSpc>
              <a:spcBef>
                <a:spcPts val="0"/>
              </a:spcBef>
              <a:defRPr sz="2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10">
            <a:extLst>
              <a:ext uri="{FF2B5EF4-FFF2-40B4-BE49-F238E27FC236}">
                <a16:creationId xmlns:a16="http://schemas.microsoft.com/office/drawing/2014/main" id="{B4E44FFD-1EB7-1873-F6D1-67DE839EF09E}"/>
              </a:ext>
            </a:extLst>
          </p:cNvPr>
          <p:cNvSpPr>
            <a:spLocks noGrp="1"/>
          </p:cNvSpPr>
          <p:nvPr>
            <p:ph type="body" sz="quarter" idx="14"/>
          </p:nvPr>
        </p:nvSpPr>
        <p:spPr>
          <a:xfrm>
            <a:off x="6380920" y="4191000"/>
            <a:ext cx="3333316" cy="1524000"/>
          </a:xfrm>
        </p:spPr>
        <p:txBody>
          <a:bodyPr/>
          <a:lstStyle>
            <a:lvl1pPr>
              <a:lnSpc>
                <a:spcPct val="100000"/>
              </a:lnSpc>
              <a:spcBef>
                <a:spcPts val="0"/>
              </a:spcBef>
              <a:defRPr sz="2200">
                <a:solidFill>
                  <a:schemeClr val="tx1"/>
                </a:solidFill>
              </a:defRPr>
            </a:lvl1pPr>
            <a:lvl2pPr marL="201128" indent="-201128">
              <a:lnSpc>
                <a:spcPct val="100000"/>
              </a:lnSpc>
              <a:spcBef>
                <a:spcPts val="0"/>
              </a:spcBef>
              <a:defRPr sz="2200">
                <a:solidFill>
                  <a:schemeClr val="tx1"/>
                </a:solidFill>
              </a:defRPr>
            </a:lvl2pPr>
            <a:lvl3pPr marL="402256" indent="-201128">
              <a:lnSpc>
                <a:spcPct val="100000"/>
              </a:lnSpc>
              <a:spcBef>
                <a:spcPts val="0"/>
              </a:spcBef>
              <a:defRPr sz="2200">
                <a:solidFill>
                  <a:schemeClr val="tx1"/>
                </a:solidFill>
              </a:defRPr>
            </a:lvl3pPr>
            <a:lvl4pPr marL="557672" indent="-201128">
              <a:lnSpc>
                <a:spcPct val="100000"/>
              </a:lnSpc>
              <a:spcBef>
                <a:spcPts val="0"/>
              </a:spcBef>
              <a:defRPr sz="2200">
                <a:solidFill>
                  <a:schemeClr val="tx1"/>
                </a:solidFill>
              </a:defRPr>
            </a:lvl4pPr>
            <a:lvl5pPr>
              <a:lnSpc>
                <a:spcPct val="100000"/>
              </a:lnSpc>
              <a:spcBef>
                <a:spcPts val="0"/>
              </a:spcBef>
              <a:defRPr sz="2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Picture Placeholder 12">
            <a:extLst>
              <a:ext uri="{FF2B5EF4-FFF2-40B4-BE49-F238E27FC236}">
                <a16:creationId xmlns:a16="http://schemas.microsoft.com/office/drawing/2014/main" id="{30AB5158-BCB8-39EE-DA85-F2CD01699FBB}"/>
              </a:ext>
            </a:extLst>
          </p:cNvPr>
          <p:cNvSpPr>
            <a:spLocks noGrp="1"/>
          </p:cNvSpPr>
          <p:nvPr>
            <p:ph type="pic" sz="quarter" idx="15" hasCustomPrompt="1"/>
          </p:nvPr>
        </p:nvSpPr>
        <p:spPr>
          <a:xfrm>
            <a:off x="284919" y="284956"/>
            <a:ext cx="573013" cy="570706"/>
          </a:xfrm>
        </p:spPr>
        <p:txBody>
          <a:bodyPr anchor="ctr"/>
          <a:lstStyle>
            <a:lvl1pPr algn="ctr">
              <a:defRPr sz="800"/>
            </a:lvl1pPr>
          </a:lstStyle>
          <a:p>
            <a:r>
              <a:rPr lang="en-US" dirty="0"/>
              <a:t>Pictogram</a:t>
            </a:r>
          </a:p>
        </p:txBody>
      </p:sp>
      <p:sp>
        <p:nvSpPr>
          <p:cNvPr id="15" name="Picture Placeholder 14">
            <a:extLst>
              <a:ext uri="{FF2B5EF4-FFF2-40B4-BE49-F238E27FC236}">
                <a16:creationId xmlns:a16="http://schemas.microsoft.com/office/drawing/2014/main" id="{3C3730E5-61EB-7405-CC85-AB04242CDBC4}"/>
              </a:ext>
            </a:extLst>
          </p:cNvPr>
          <p:cNvSpPr>
            <a:spLocks noGrp="1"/>
          </p:cNvSpPr>
          <p:nvPr>
            <p:ph type="pic" sz="quarter" idx="16" hasCustomPrompt="1"/>
          </p:nvPr>
        </p:nvSpPr>
        <p:spPr>
          <a:xfrm>
            <a:off x="6380919" y="284956"/>
            <a:ext cx="571426" cy="570706"/>
          </a:xfrm>
        </p:spPr>
        <p:txBody>
          <a:bodyPr anchor="ctr"/>
          <a:lstStyle>
            <a:lvl1pPr algn="ctr">
              <a:defRPr sz="800"/>
            </a:lvl1pPr>
          </a:lstStyle>
          <a:p>
            <a:r>
              <a:rPr lang="en-US" dirty="0"/>
              <a:t>Pictogram</a:t>
            </a:r>
          </a:p>
        </p:txBody>
      </p:sp>
      <p:sp>
        <p:nvSpPr>
          <p:cNvPr id="17" name="Picture Placeholder 16">
            <a:extLst>
              <a:ext uri="{FF2B5EF4-FFF2-40B4-BE49-F238E27FC236}">
                <a16:creationId xmlns:a16="http://schemas.microsoft.com/office/drawing/2014/main" id="{62C94928-6A9B-2EA7-301C-71E5F2547C8A}"/>
              </a:ext>
            </a:extLst>
          </p:cNvPr>
          <p:cNvSpPr>
            <a:spLocks noGrp="1"/>
          </p:cNvSpPr>
          <p:nvPr>
            <p:ph type="pic" sz="quarter" idx="17" hasCustomPrompt="1"/>
          </p:nvPr>
        </p:nvSpPr>
        <p:spPr>
          <a:xfrm>
            <a:off x="284919" y="3238500"/>
            <a:ext cx="573013" cy="571500"/>
          </a:xfrm>
        </p:spPr>
        <p:txBody>
          <a:bodyPr anchor="ctr"/>
          <a:lstStyle>
            <a:lvl1pPr algn="ctr">
              <a:defRPr sz="800"/>
            </a:lvl1pPr>
          </a:lstStyle>
          <a:p>
            <a:r>
              <a:rPr lang="en-US" dirty="0"/>
              <a:t>Pictogram</a:t>
            </a:r>
          </a:p>
        </p:txBody>
      </p:sp>
      <p:sp>
        <p:nvSpPr>
          <p:cNvPr id="19" name="Picture Placeholder 18">
            <a:extLst>
              <a:ext uri="{FF2B5EF4-FFF2-40B4-BE49-F238E27FC236}">
                <a16:creationId xmlns:a16="http://schemas.microsoft.com/office/drawing/2014/main" id="{2E840026-2FAF-826F-DCFD-3FF0082B0823}"/>
              </a:ext>
            </a:extLst>
          </p:cNvPr>
          <p:cNvSpPr>
            <a:spLocks noGrp="1"/>
          </p:cNvSpPr>
          <p:nvPr>
            <p:ph type="pic" sz="quarter" idx="18" hasCustomPrompt="1"/>
          </p:nvPr>
        </p:nvSpPr>
        <p:spPr>
          <a:xfrm>
            <a:off x="6380919" y="3238500"/>
            <a:ext cx="571426" cy="571500"/>
          </a:xfrm>
        </p:spPr>
        <p:txBody>
          <a:bodyPr anchor="ctr"/>
          <a:lstStyle>
            <a:lvl1pPr algn="ctr">
              <a:defRPr sz="800"/>
            </a:lvl1pPr>
          </a:lstStyle>
          <a:p>
            <a:r>
              <a:rPr lang="en-US" dirty="0"/>
              <a:t>Pictogram</a:t>
            </a:r>
          </a:p>
        </p:txBody>
      </p:sp>
      <p:sp>
        <p:nvSpPr>
          <p:cNvPr id="2" name="Footer Placeholder 1">
            <a:extLst>
              <a:ext uri="{FF2B5EF4-FFF2-40B4-BE49-F238E27FC236}">
                <a16:creationId xmlns:a16="http://schemas.microsoft.com/office/drawing/2014/main" id="{007BB90E-D2B7-D6BA-E8F5-B16C3F57F6F9}"/>
              </a:ext>
            </a:extLst>
          </p:cNvPr>
          <p:cNvSpPr>
            <a:spLocks noGrp="1"/>
          </p:cNvSpPr>
          <p:nvPr>
            <p:ph type="ftr" sz="quarter" idx="19"/>
          </p:nvPr>
        </p:nvSpPr>
        <p:spPr/>
        <p:txBody>
          <a:bodyPr/>
          <a:lstStyle/>
          <a:p>
            <a:endParaRPr lang="en-US" dirty="0"/>
          </a:p>
        </p:txBody>
      </p:sp>
      <p:cxnSp>
        <p:nvCxnSpPr>
          <p:cNvPr id="14" name="Straight Connector 13">
            <a:extLst>
              <a:ext uri="{FF2B5EF4-FFF2-40B4-BE49-F238E27FC236}">
                <a16:creationId xmlns:a16="http://schemas.microsoft.com/office/drawing/2014/main" id="{00A530A6-2F26-DA70-D0D9-6DD90453CEC1}"/>
              </a:ext>
            </a:extLst>
          </p:cNvPr>
          <p:cNvCxnSpPr/>
          <p:nvPr userDrawn="1"/>
        </p:nvCxnSpPr>
        <p:spPr bwMode="auto">
          <a:xfrm>
            <a:off x="6095206"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9C5483A0-0E31-72CE-21C3-6248FAEBC09A}"/>
              </a:ext>
            </a:extLst>
          </p:cNvPr>
          <p:cNvCxnSpPr/>
          <p:nvPr userDrawn="1"/>
        </p:nvCxnSpPr>
        <p:spPr bwMode="auto">
          <a:xfrm>
            <a:off x="284126" y="3048000"/>
            <a:ext cx="1162057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71372251"/>
      </p:ext>
    </p:extLst>
  </p:cSld>
  <p:clrMapOvr>
    <a:masterClrMapping/>
  </p:clrMapOvr>
  <p:transition spd="med"/>
</p:sldLayout>
</file>

<file path=ppt/slideLayouts/slideLayout341.xml><?xml version="1.0" encoding="utf-8"?>
<p:sldLayout xmlns:a="http://schemas.openxmlformats.org/drawingml/2006/main" xmlns:r="http://schemas.openxmlformats.org/officeDocument/2006/relationships" xmlns:p="http://schemas.openxmlformats.org/presentationml/2006/main" preserve="1" userDrawn="1">
  <p:cSld name="Boxes, 4 stacked,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300" y="855663"/>
            <a:ext cx="2857128" cy="1138428"/>
          </a:xfrm>
        </p:spPr>
        <p:txBody>
          <a:bodyPr/>
          <a:lstStyle>
            <a:lvl1pPr>
              <a:lnSpc>
                <a:spcPct val="110000"/>
              </a:lnSpc>
              <a:defRPr sz="1800">
                <a:solidFill>
                  <a:schemeClr val="tx2"/>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87DA3BD0-C0A1-6ADF-602A-13E61E27711F}"/>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0919" y="284957"/>
            <a:ext cx="2476178" cy="257254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28522" y="284957"/>
            <a:ext cx="2479352" cy="257254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6380919" y="3333750"/>
            <a:ext cx="2476178" cy="2476500"/>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9428522" y="3333750"/>
            <a:ext cx="2476178" cy="2476500"/>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CAD46B95-CF19-9C3F-1691-68ABF62095BE}"/>
              </a:ext>
            </a:extLst>
          </p:cNvPr>
          <p:cNvSpPr>
            <a:spLocks noGrp="1"/>
          </p:cNvSpPr>
          <p:nvPr>
            <p:ph type="ftr" sz="quarter" idx="20"/>
          </p:nvPr>
        </p:nvSpPr>
        <p:spPr/>
        <p:txBody>
          <a:bodyPr/>
          <a:lstStyle/>
          <a:p>
            <a:endParaRPr lang="en-US" dirty="0"/>
          </a:p>
        </p:txBody>
      </p:sp>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284126" y="284956"/>
            <a:ext cx="2477765" cy="570706"/>
          </a:xfrm>
        </p:spPr>
        <p:txBody>
          <a:bodyPr/>
          <a:lstStyle>
            <a:lvl1pPr>
              <a:defRPr sz="140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2783962449"/>
      </p:ext>
    </p:extLst>
  </p:cSld>
  <p:clrMapOvr>
    <a:masterClrMapping/>
  </p:clrMapOvr>
  <p:transition spd="med"/>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userDrawn="1">
  <p:cSld name="Boxes, 4 stacked,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299" y="763524"/>
            <a:ext cx="5521401" cy="1138428"/>
          </a:xfrm>
        </p:spPr>
        <p:txBody>
          <a:bodyPr rIns="457200"/>
          <a:lstStyle>
            <a:lvl1pPr>
              <a:lnSpc>
                <a:spcPct val="110000"/>
              </a:lnSpc>
              <a:defRPr sz="3199">
                <a:solidFill>
                  <a:schemeClr val="tx2"/>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87DA3BD0-C0A1-6ADF-602A-13E61E27711F}"/>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0919" y="284957"/>
            <a:ext cx="2476178" cy="257254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28522" y="284957"/>
            <a:ext cx="2479352" cy="257254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6380919" y="3333750"/>
            <a:ext cx="2476178" cy="2476500"/>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9428522" y="3333750"/>
            <a:ext cx="2476178" cy="2476500"/>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CAD46B95-CF19-9C3F-1691-68ABF62095BE}"/>
              </a:ext>
            </a:extLst>
          </p:cNvPr>
          <p:cNvSpPr>
            <a:spLocks noGrp="1"/>
          </p:cNvSpPr>
          <p:nvPr>
            <p:ph type="ftr" sz="quarter" idx="20"/>
          </p:nvPr>
        </p:nvSpPr>
        <p:spPr/>
        <p:txBody>
          <a:bodyPr/>
          <a:lstStyle/>
          <a:p>
            <a:endParaRPr lang="en-US" dirty="0"/>
          </a:p>
        </p:txBody>
      </p:sp>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284126" y="284957"/>
            <a:ext cx="2477765" cy="224028"/>
          </a:xfrm>
        </p:spPr>
        <p:txBody>
          <a:bodyPr/>
          <a:lstStyle>
            <a:lvl1pPr>
              <a:defRPr sz="140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3691046056"/>
      </p:ext>
    </p:extLst>
  </p:cSld>
  <p:clrMapOvr>
    <a:masterClrMapping/>
  </p:clrMapOvr>
  <p:transition spd="med"/>
</p:sldLayout>
</file>

<file path=ppt/slideLayouts/slideLayout343.xml><?xml version="1.0" encoding="utf-8"?>
<p:sldLayout xmlns:a="http://schemas.openxmlformats.org/drawingml/2006/main" xmlns:r="http://schemas.openxmlformats.org/officeDocument/2006/relationships" xmlns:p="http://schemas.openxmlformats.org/presentationml/2006/main" preserve="1" userDrawn="1">
  <p:cSld name="Boxes, 4 horizontal,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284126" y="284956"/>
            <a:ext cx="2477765" cy="2286794"/>
          </a:xfrm>
        </p:spPr>
        <p:txBody>
          <a:bodyPr/>
          <a:lstStyle>
            <a:lvl1pPr>
              <a:lnSpc>
                <a:spcPct val="100000"/>
              </a:lnSpc>
              <a:defRPr sz="1400">
                <a:solidFill>
                  <a:schemeClr val="tx2"/>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0FDD2EFD-B47D-5B95-E333-6FEC577D1B83}"/>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11" name="Text Placeholder 10">
            <a:extLst>
              <a:ext uri="{FF2B5EF4-FFF2-40B4-BE49-F238E27FC236}">
                <a16:creationId xmlns:a16="http://schemas.microsoft.com/office/drawing/2014/main" id="{2A71C2BF-857E-B291-7D82-5920AF4A5278}"/>
              </a:ext>
            </a:extLst>
          </p:cNvPr>
          <p:cNvSpPr>
            <a:spLocks noGrp="1"/>
          </p:cNvSpPr>
          <p:nvPr>
            <p:ph type="body" sz="quarter" idx="11"/>
          </p:nvPr>
        </p:nvSpPr>
        <p:spPr>
          <a:xfrm>
            <a:off x="287300" y="3328291"/>
            <a:ext cx="2474590" cy="2672459"/>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3331187" y="3333751"/>
            <a:ext cx="2474590" cy="2672459"/>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6384637" y="3333751"/>
            <a:ext cx="2474590" cy="2672459"/>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Text Placeholder 10">
            <a:extLst>
              <a:ext uri="{FF2B5EF4-FFF2-40B4-BE49-F238E27FC236}">
                <a16:creationId xmlns:a16="http://schemas.microsoft.com/office/drawing/2014/main" id="{0F2DD97F-E181-3C33-32D8-844B57967D83}"/>
              </a:ext>
            </a:extLst>
          </p:cNvPr>
          <p:cNvSpPr>
            <a:spLocks noGrp="1"/>
          </p:cNvSpPr>
          <p:nvPr>
            <p:ph type="body" sz="quarter" idx="14"/>
          </p:nvPr>
        </p:nvSpPr>
        <p:spPr>
          <a:xfrm>
            <a:off x="9428523" y="3333751"/>
            <a:ext cx="2474590" cy="2672459"/>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BAB76B22-9748-7A34-9D32-D77BB1B498E6}"/>
              </a:ext>
            </a:extLst>
          </p:cNvPr>
          <p:cNvSpPr>
            <a:spLocks noGrp="1"/>
          </p:cNvSpPr>
          <p:nvPr>
            <p:ph type="ftr" sz="quarter" idx="15"/>
          </p:nvPr>
        </p:nvSpPr>
        <p:spPr/>
        <p:txBody>
          <a:bodyPr/>
          <a:lstStyle/>
          <a:p>
            <a:endParaRPr lang="en-US" dirty="0"/>
          </a:p>
        </p:txBody>
      </p:sp>
    </p:spTree>
    <p:extLst>
      <p:ext uri="{BB962C8B-B14F-4D97-AF65-F5344CB8AC3E}">
        <p14:creationId xmlns:p14="http://schemas.microsoft.com/office/powerpoint/2010/main" val="2322067806"/>
      </p:ext>
    </p:extLst>
  </p:cSld>
  <p:clrMapOvr>
    <a:masterClrMapping/>
  </p:clrMapOvr>
  <p:transition spd="med"/>
</p:sldLayout>
</file>

<file path=ppt/slideLayouts/slideLayout344.xml><?xml version="1.0" encoding="utf-8"?>
<p:sldLayout xmlns:a="http://schemas.openxmlformats.org/drawingml/2006/main" xmlns:r="http://schemas.openxmlformats.org/officeDocument/2006/relationships" xmlns:p="http://schemas.openxmlformats.org/presentationml/2006/main" preserve="1" userDrawn="1">
  <p:cSld name="Boxes, 4 horizontal,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284125" y="224028"/>
            <a:ext cx="5524575" cy="2286794"/>
          </a:xfrm>
        </p:spPr>
        <p:txBody>
          <a:bodyPr rIns="457200"/>
          <a:lstStyle>
            <a:lvl1pPr>
              <a:lnSpc>
                <a:spcPct val="100000"/>
              </a:lnSpc>
              <a:defRPr>
                <a:solidFill>
                  <a:schemeClr val="tx2"/>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0FDD2EFD-B47D-5B95-E333-6FEC577D1B83}"/>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11" name="Text Placeholder 10">
            <a:extLst>
              <a:ext uri="{FF2B5EF4-FFF2-40B4-BE49-F238E27FC236}">
                <a16:creationId xmlns:a16="http://schemas.microsoft.com/office/drawing/2014/main" id="{2A71C2BF-857E-B291-7D82-5920AF4A5278}"/>
              </a:ext>
            </a:extLst>
          </p:cNvPr>
          <p:cNvSpPr>
            <a:spLocks noGrp="1"/>
          </p:cNvSpPr>
          <p:nvPr>
            <p:ph type="body" sz="quarter" idx="11"/>
          </p:nvPr>
        </p:nvSpPr>
        <p:spPr>
          <a:xfrm>
            <a:off x="287300" y="3328291"/>
            <a:ext cx="2474590" cy="2672459"/>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3331187" y="3333751"/>
            <a:ext cx="2474590" cy="2672459"/>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6384637" y="3333751"/>
            <a:ext cx="2474590" cy="2672459"/>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Text Placeholder 10">
            <a:extLst>
              <a:ext uri="{FF2B5EF4-FFF2-40B4-BE49-F238E27FC236}">
                <a16:creationId xmlns:a16="http://schemas.microsoft.com/office/drawing/2014/main" id="{0F2DD97F-E181-3C33-32D8-844B57967D83}"/>
              </a:ext>
            </a:extLst>
          </p:cNvPr>
          <p:cNvSpPr>
            <a:spLocks noGrp="1"/>
          </p:cNvSpPr>
          <p:nvPr>
            <p:ph type="body" sz="quarter" idx="14"/>
          </p:nvPr>
        </p:nvSpPr>
        <p:spPr>
          <a:xfrm>
            <a:off x="9428523" y="3333751"/>
            <a:ext cx="2474590" cy="2672459"/>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BAB76B22-9748-7A34-9D32-D77BB1B498E6}"/>
              </a:ext>
            </a:extLst>
          </p:cNvPr>
          <p:cNvSpPr>
            <a:spLocks noGrp="1"/>
          </p:cNvSpPr>
          <p:nvPr>
            <p:ph type="ftr" sz="quarter" idx="15"/>
          </p:nvPr>
        </p:nvSpPr>
        <p:spPr/>
        <p:txBody>
          <a:bodyPr/>
          <a:lstStyle/>
          <a:p>
            <a:endParaRPr lang="en-US" dirty="0"/>
          </a:p>
        </p:txBody>
      </p:sp>
    </p:spTree>
    <p:extLst>
      <p:ext uri="{BB962C8B-B14F-4D97-AF65-F5344CB8AC3E}">
        <p14:creationId xmlns:p14="http://schemas.microsoft.com/office/powerpoint/2010/main" val="2355100304"/>
      </p:ext>
    </p:extLst>
  </p:cSld>
  <p:clrMapOvr>
    <a:masterClrMapping/>
  </p:clrMapOvr>
  <p:transition spd="med"/>
</p:sldLayout>
</file>

<file path=ppt/slideLayouts/slideLayout345.xml><?xml version="1.0" encoding="utf-8"?>
<p:sldLayout xmlns:a="http://schemas.openxmlformats.org/drawingml/2006/main" xmlns:r="http://schemas.openxmlformats.org/officeDocument/2006/relationships" xmlns:p="http://schemas.openxmlformats.org/presentationml/2006/main" preserve="1" userDrawn="1">
  <p:cSld name="Boxes, 6 stacke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300" y="284956"/>
            <a:ext cx="2474590" cy="2286794"/>
          </a:xfrm>
        </p:spPr>
        <p:txBody>
          <a:bodyPr/>
          <a:lstStyle>
            <a:lvl1pPr>
              <a:lnSpc>
                <a:spcPct val="110000"/>
              </a:lnSpc>
              <a:defRPr sz="1400">
                <a:solidFill>
                  <a:schemeClr val="tx2"/>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87DA3BD0-C0A1-6ADF-602A-13E61E27711F}"/>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0919" y="284957"/>
            <a:ext cx="2476178" cy="257254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28522" y="284957"/>
            <a:ext cx="2479352" cy="257254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6380919" y="3333750"/>
            <a:ext cx="2476178" cy="2476500"/>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9428522" y="3333750"/>
            <a:ext cx="2476178" cy="2476500"/>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Text Placeholder 9">
            <a:extLst>
              <a:ext uri="{FF2B5EF4-FFF2-40B4-BE49-F238E27FC236}">
                <a16:creationId xmlns:a16="http://schemas.microsoft.com/office/drawing/2014/main" id="{B1D44C30-196F-B4B1-540A-E556579735DB}"/>
              </a:ext>
            </a:extLst>
          </p:cNvPr>
          <p:cNvSpPr>
            <a:spLocks noGrp="1"/>
          </p:cNvSpPr>
          <p:nvPr>
            <p:ph type="body" sz="quarter" idx="20"/>
          </p:nvPr>
        </p:nvSpPr>
        <p:spPr>
          <a:xfrm>
            <a:off x="3332554" y="283464"/>
            <a:ext cx="2476178" cy="257254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ext Placeholder 4">
            <a:extLst>
              <a:ext uri="{FF2B5EF4-FFF2-40B4-BE49-F238E27FC236}">
                <a16:creationId xmlns:a16="http://schemas.microsoft.com/office/drawing/2014/main" id="{AB1A268B-43F5-F600-93B7-6248877F5D30}"/>
              </a:ext>
            </a:extLst>
          </p:cNvPr>
          <p:cNvSpPr>
            <a:spLocks noGrp="1"/>
          </p:cNvSpPr>
          <p:nvPr>
            <p:ph type="body" sz="quarter" idx="21"/>
          </p:nvPr>
        </p:nvSpPr>
        <p:spPr>
          <a:xfrm>
            <a:off x="3332554" y="3333750"/>
            <a:ext cx="2476178" cy="2476500"/>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01A4BD59-9F51-7E32-8659-A763D0799EB2}"/>
              </a:ext>
            </a:extLst>
          </p:cNvPr>
          <p:cNvSpPr>
            <a:spLocks noGrp="1"/>
          </p:cNvSpPr>
          <p:nvPr>
            <p:ph type="ftr" sz="quarter" idx="22"/>
          </p:nvPr>
        </p:nvSpPr>
        <p:spPr/>
        <p:txBody>
          <a:bodyPr/>
          <a:lstStyle/>
          <a:p>
            <a:endParaRPr lang="en-US" dirty="0"/>
          </a:p>
        </p:txBody>
      </p:sp>
    </p:spTree>
    <p:extLst>
      <p:ext uri="{BB962C8B-B14F-4D97-AF65-F5344CB8AC3E}">
        <p14:creationId xmlns:p14="http://schemas.microsoft.com/office/powerpoint/2010/main" val="2573025242"/>
      </p:ext>
    </p:extLst>
  </p:cSld>
  <p:clrMapOvr>
    <a:masterClrMapping/>
  </p:clrMapOvr>
  <p:transition spd="med"/>
</p:sldLayout>
</file>

<file path=ppt/slideLayouts/slideLayout346.xml><?xml version="1.0" encoding="utf-8"?>
<p:sldLayout xmlns:a="http://schemas.openxmlformats.org/drawingml/2006/main" xmlns:r="http://schemas.openxmlformats.org/officeDocument/2006/relationships" xmlns:p="http://schemas.openxmlformats.org/presentationml/2006/main" preserve="1" userDrawn="1">
  <p:cSld name="Boxes, 6 stacked, icon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A5819-78ED-4475-16CD-65C8A2C5EC85}"/>
              </a:ext>
            </a:extLst>
          </p:cNvPr>
          <p:cNvSpPr>
            <a:spLocks noGrp="1"/>
          </p:cNvSpPr>
          <p:nvPr>
            <p:ph type="title"/>
          </p:nvPr>
        </p:nvSpPr>
        <p:spPr>
          <a:xfrm>
            <a:off x="287300" y="284956"/>
            <a:ext cx="2474590" cy="1429544"/>
          </a:xfrm>
        </p:spPr>
        <p:txBody>
          <a:bodyPr/>
          <a:lstStyle>
            <a:lvl1pPr>
              <a:lnSpc>
                <a:spcPct val="110000"/>
              </a:lnSpc>
              <a:defRPr sz="1400">
                <a:solidFill>
                  <a:schemeClr val="tx2"/>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28B9E673-95F7-7EF4-87D5-476568C52D4B}"/>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5" name="Text Placeholder 4">
            <a:extLst>
              <a:ext uri="{FF2B5EF4-FFF2-40B4-BE49-F238E27FC236}">
                <a16:creationId xmlns:a16="http://schemas.microsoft.com/office/drawing/2014/main" id="{B3148C06-F3C6-0E95-A225-29F730DD158B}"/>
              </a:ext>
            </a:extLst>
          </p:cNvPr>
          <p:cNvSpPr>
            <a:spLocks noGrp="1"/>
          </p:cNvSpPr>
          <p:nvPr>
            <p:ph type="body" sz="quarter" idx="11"/>
          </p:nvPr>
        </p:nvSpPr>
        <p:spPr>
          <a:xfrm>
            <a:off x="3333316" y="666750"/>
            <a:ext cx="2475384" cy="1905000"/>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4">
            <a:extLst>
              <a:ext uri="{FF2B5EF4-FFF2-40B4-BE49-F238E27FC236}">
                <a16:creationId xmlns:a16="http://schemas.microsoft.com/office/drawing/2014/main" id="{81FD5E03-A007-B728-4616-E05622A43A3D}"/>
              </a:ext>
            </a:extLst>
          </p:cNvPr>
          <p:cNvSpPr>
            <a:spLocks noGrp="1"/>
          </p:cNvSpPr>
          <p:nvPr>
            <p:ph type="body" sz="quarter" idx="12"/>
          </p:nvPr>
        </p:nvSpPr>
        <p:spPr>
          <a:xfrm>
            <a:off x="6380919" y="666750"/>
            <a:ext cx="2476178" cy="1905000"/>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4">
            <a:extLst>
              <a:ext uri="{FF2B5EF4-FFF2-40B4-BE49-F238E27FC236}">
                <a16:creationId xmlns:a16="http://schemas.microsoft.com/office/drawing/2014/main" id="{EEC06719-7195-BBE7-0154-56A039A4B388}"/>
              </a:ext>
            </a:extLst>
          </p:cNvPr>
          <p:cNvSpPr>
            <a:spLocks noGrp="1"/>
          </p:cNvSpPr>
          <p:nvPr>
            <p:ph type="body" sz="quarter" idx="13"/>
          </p:nvPr>
        </p:nvSpPr>
        <p:spPr>
          <a:xfrm>
            <a:off x="9428523" y="666750"/>
            <a:ext cx="2476178" cy="1905000"/>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4">
            <a:extLst>
              <a:ext uri="{FF2B5EF4-FFF2-40B4-BE49-F238E27FC236}">
                <a16:creationId xmlns:a16="http://schemas.microsoft.com/office/drawing/2014/main" id="{2704E464-B0E0-CDD0-B14B-FA6386285AEC}"/>
              </a:ext>
            </a:extLst>
          </p:cNvPr>
          <p:cNvSpPr>
            <a:spLocks noGrp="1"/>
          </p:cNvSpPr>
          <p:nvPr>
            <p:ph type="body" sz="quarter" idx="14"/>
          </p:nvPr>
        </p:nvSpPr>
        <p:spPr>
          <a:xfrm>
            <a:off x="3333316" y="3714750"/>
            <a:ext cx="2475384" cy="1905000"/>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4">
            <a:extLst>
              <a:ext uri="{FF2B5EF4-FFF2-40B4-BE49-F238E27FC236}">
                <a16:creationId xmlns:a16="http://schemas.microsoft.com/office/drawing/2014/main" id="{E96B64B8-6DA8-8704-DD30-37587B3E6824}"/>
              </a:ext>
            </a:extLst>
          </p:cNvPr>
          <p:cNvSpPr>
            <a:spLocks noGrp="1"/>
          </p:cNvSpPr>
          <p:nvPr>
            <p:ph type="body" sz="quarter" idx="15"/>
          </p:nvPr>
        </p:nvSpPr>
        <p:spPr>
          <a:xfrm>
            <a:off x="6380920" y="3714750"/>
            <a:ext cx="2475384" cy="1896341"/>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4">
            <a:extLst>
              <a:ext uri="{FF2B5EF4-FFF2-40B4-BE49-F238E27FC236}">
                <a16:creationId xmlns:a16="http://schemas.microsoft.com/office/drawing/2014/main" id="{AF965C82-A0A6-A670-C10A-6073DD3549EB}"/>
              </a:ext>
            </a:extLst>
          </p:cNvPr>
          <p:cNvSpPr>
            <a:spLocks noGrp="1"/>
          </p:cNvSpPr>
          <p:nvPr>
            <p:ph type="body" sz="quarter" idx="16"/>
          </p:nvPr>
        </p:nvSpPr>
        <p:spPr>
          <a:xfrm>
            <a:off x="9428523" y="3714750"/>
            <a:ext cx="2476178" cy="1905000"/>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Picture Placeholder 15">
            <a:extLst>
              <a:ext uri="{FF2B5EF4-FFF2-40B4-BE49-F238E27FC236}">
                <a16:creationId xmlns:a16="http://schemas.microsoft.com/office/drawing/2014/main" id="{DD1F0C48-79E5-E356-43FC-0FCF2DE89A20}"/>
              </a:ext>
            </a:extLst>
          </p:cNvPr>
          <p:cNvSpPr>
            <a:spLocks noGrp="1"/>
          </p:cNvSpPr>
          <p:nvPr>
            <p:ph type="pic" sz="quarter" idx="17" hasCustomPrompt="1"/>
          </p:nvPr>
        </p:nvSpPr>
        <p:spPr>
          <a:xfrm>
            <a:off x="3333316" y="274638"/>
            <a:ext cx="201142" cy="201613"/>
          </a:xfrm>
        </p:spPr>
        <p:txBody>
          <a:bodyPr/>
          <a:lstStyle>
            <a:lvl1pPr>
              <a:defRPr sz="700">
                <a:solidFill>
                  <a:schemeClr val="tx1"/>
                </a:solidFill>
              </a:defRPr>
            </a:lvl1pPr>
          </a:lstStyle>
          <a:p>
            <a:r>
              <a:rPr lang="en-US" dirty="0"/>
              <a:t>Icon</a:t>
            </a:r>
          </a:p>
        </p:txBody>
      </p:sp>
      <p:sp>
        <p:nvSpPr>
          <p:cNvPr id="17" name="Picture Placeholder 15">
            <a:extLst>
              <a:ext uri="{FF2B5EF4-FFF2-40B4-BE49-F238E27FC236}">
                <a16:creationId xmlns:a16="http://schemas.microsoft.com/office/drawing/2014/main" id="{18E9E323-0756-7849-8F52-19C58A517BD5}"/>
              </a:ext>
            </a:extLst>
          </p:cNvPr>
          <p:cNvSpPr>
            <a:spLocks noGrp="1"/>
          </p:cNvSpPr>
          <p:nvPr>
            <p:ph type="pic" sz="quarter" idx="18" hasCustomPrompt="1"/>
          </p:nvPr>
        </p:nvSpPr>
        <p:spPr>
          <a:xfrm>
            <a:off x="6380920" y="274638"/>
            <a:ext cx="201142" cy="201613"/>
          </a:xfrm>
        </p:spPr>
        <p:txBody>
          <a:bodyPr/>
          <a:lstStyle>
            <a:lvl1pPr>
              <a:defRPr sz="700">
                <a:solidFill>
                  <a:schemeClr val="tx1"/>
                </a:solidFill>
              </a:defRPr>
            </a:lvl1pPr>
          </a:lstStyle>
          <a:p>
            <a:r>
              <a:rPr lang="en-US" dirty="0"/>
              <a:t>Icon</a:t>
            </a:r>
          </a:p>
        </p:txBody>
      </p:sp>
      <p:sp>
        <p:nvSpPr>
          <p:cNvPr id="18" name="Picture Placeholder 15">
            <a:extLst>
              <a:ext uri="{FF2B5EF4-FFF2-40B4-BE49-F238E27FC236}">
                <a16:creationId xmlns:a16="http://schemas.microsoft.com/office/drawing/2014/main" id="{7C3BFFDB-5499-B3D7-98B2-1ABDA7D5C9DD}"/>
              </a:ext>
            </a:extLst>
          </p:cNvPr>
          <p:cNvSpPr>
            <a:spLocks noGrp="1"/>
          </p:cNvSpPr>
          <p:nvPr>
            <p:ph type="pic" sz="quarter" idx="19" hasCustomPrompt="1"/>
          </p:nvPr>
        </p:nvSpPr>
        <p:spPr>
          <a:xfrm>
            <a:off x="9428523" y="274638"/>
            <a:ext cx="201142" cy="201613"/>
          </a:xfrm>
        </p:spPr>
        <p:txBody>
          <a:bodyPr/>
          <a:lstStyle>
            <a:lvl1pPr>
              <a:defRPr sz="700">
                <a:solidFill>
                  <a:schemeClr val="tx1"/>
                </a:solidFill>
              </a:defRPr>
            </a:lvl1pPr>
          </a:lstStyle>
          <a:p>
            <a:r>
              <a:rPr lang="en-US" dirty="0"/>
              <a:t>Icon</a:t>
            </a:r>
          </a:p>
        </p:txBody>
      </p:sp>
      <p:sp>
        <p:nvSpPr>
          <p:cNvPr id="19" name="Picture Placeholder 15">
            <a:extLst>
              <a:ext uri="{FF2B5EF4-FFF2-40B4-BE49-F238E27FC236}">
                <a16:creationId xmlns:a16="http://schemas.microsoft.com/office/drawing/2014/main" id="{C00295A2-8D30-455D-EBB9-FA7A46791936}"/>
              </a:ext>
            </a:extLst>
          </p:cNvPr>
          <p:cNvSpPr>
            <a:spLocks noGrp="1"/>
          </p:cNvSpPr>
          <p:nvPr>
            <p:ph type="pic" sz="quarter" idx="20" hasCustomPrompt="1"/>
          </p:nvPr>
        </p:nvSpPr>
        <p:spPr>
          <a:xfrm>
            <a:off x="3333316" y="3347315"/>
            <a:ext cx="201142" cy="201613"/>
          </a:xfrm>
        </p:spPr>
        <p:txBody>
          <a:bodyPr/>
          <a:lstStyle>
            <a:lvl1pPr>
              <a:defRPr sz="700">
                <a:solidFill>
                  <a:schemeClr val="tx1"/>
                </a:solidFill>
              </a:defRPr>
            </a:lvl1pPr>
          </a:lstStyle>
          <a:p>
            <a:r>
              <a:rPr lang="en-US" dirty="0"/>
              <a:t>Icon</a:t>
            </a:r>
          </a:p>
        </p:txBody>
      </p:sp>
      <p:sp>
        <p:nvSpPr>
          <p:cNvPr id="20" name="Picture Placeholder 15">
            <a:extLst>
              <a:ext uri="{FF2B5EF4-FFF2-40B4-BE49-F238E27FC236}">
                <a16:creationId xmlns:a16="http://schemas.microsoft.com/office/drawing/2014/main" id="{F30F0F2C-CA19-3A79-4375-EB8A00FA887C}"/>
              </a:ext>
            </a:extLst>
          </p:cNvPr>
          <p:cNvSpPr>
            <a:spLocks noGrp="1"/>
          </p:cNvSpPr>
          <p:nvPr>
            <p:ph type="pic" sz="quarter" idx="21" hasCustomPrompt="1"/>
          </p:nvPr>
        </p:nvSpPr>
        <p:spPr>
          <a:xfrm>
            <a:off x="6380920" y="3347315"/>
            <a:ext cx="201142" cy="201613"/>
          </a:xfrm>
        </p:spPr>
        <p:txBody>
          <a:bodyPr/>
          <a:lstStyle>
            <a:lvl1pPr>
              <a:defRPr sz="700">
                <a:solidFill>
                  <a:schemeClr val="tx1"/>
                </a:solidFill>
              </a:defRPr>
            </a:lvl1pPr>
          </a:lstStyle>
          <a:p>
            <a:r>
              <a:rPr lang="en-US" dirty="0"/>
              <a:t>Icon</a:t>
            </a:r>
          </a:p>
        </p:txBody>
      </p:sp>
      <p:sp>
        <p:nvSpPr>
          <p:cNvPr id="21" name="Picture Placeholder 15">
            <a:extLst>
              <a:ext uri="{FF2B5EF4-FFF2-40B4-BE49-F238E27FC236}">
                <a16:creationId xmlns:a16="http://schemas.microsoft.com/office/drawing/2014/main" id="{9354D8C6-F61D-3FC1-07F8-FEE730E2D7A8}"/>
              </a:ext>
            </a:extLst>
          </p:cNvPr>
          <p:cNvSpPr>
            <a:spLocks noGrp="1"/>
          </p:cNvSpPr>
          <p:nvPr>
            <p:ph type="pic" sz="quarter" idx="22" hasCustomPrompt="1"/>
          </p:nvPr>
        </p:nvSpPr>
        <p:spPr>
          <a:xfrm>
            <a:off x="9428523" y="3347315"/>
            <a:ext cx="201142" cy="201613"/>
          </a:xfrm>
        </p:spPr>
        <p:txBody>
          <a:bodyPr/>
          <a:lstStyle>
            <a:lvl1pPr>
              <a:defRPr sz="700">
                <a:solidFill>
                  <a:schemeClr val="tx1"/>
                </a:solidFill>
              </a:defRPr>
            </a:lvl1pPr>
          </a:lstStyle>
          <a:p>
            <a:r>
              <a:rPr lang="en-US" dirty="0"/>
              <a:t>Icon</a:t>
            </a:r>
          </a:p>
        </p:txBody>
      </p:sp>
      <p:sp>
        <p:nvSpPr>
          <p:cNvPr id="4" name="Footer Placeholder 3">
            <a:extLst>
              <a:ext uri="{FF2B5EF4-FFF2-40B4-BE49-F238E27FC236}">
                <a16:creationId xmlns:a16="http://schemas.microsoft.com/office/drawing/2014/main" id="{09A430D6-E733-E611-E1EF-A795D0B0362A}"/>
              </a:ext>
            </a:extLst>
          </p:cNvPr>
          <p:cNvSpPr>
            <a:spLocks noGrp="1"/>
          </p:cNvSpPr>
          <p:nvPr>
            <p:ph type="ftr" sz="quarter" idx="23"/>
          </p:nvPr>
        </p:nvSpPr>
        <p:spPr/>
        <p:txBody>
          <a:bodyPr/>
          <a:lstStyle/>
          <a:p>
            <a:endParaRPr lang="en-US" dirty="0"/>
          </a:p>
        </p:txBody>
      </p:sp>
      <p:cxnSp>
        <p:nvCxnSpPr>
          <p:cNvPr id="23" name="Straight Connector 22">
            <a:extLst>
              <a:ext uri="{FF2B5EF4-FFF2-40B4-BE49-F238E27FC236}">
                <a16:creationId xmlns:a16="http://schemas.microsoft.com/office/drawing/2014/main" id="{252CDB94-BA57-B58F-95F0-D406FE34BB40}"/>
              </a:ext>
            </a:extLst>
          </p:cNvPr>
          <p:cNvCxnSpPr>
            <a:cxnSpLocks/>
          </p:cNvCxnSpPr>
          <p:nvPr userDrawn="1"/>
        </p:nvCxnSpPr>
        <p:spPr bwMode="auto">
          <a:xfrm>
            <a:off x="3047603" y="3048000"/>
            <a:ext cx="8860271"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B5CBE6E3-0E18-8A57-578D-D314948AF14F}"/>
              </a:ext>
            </a:extLst>
          </p:cNvPr>
          <p:cNvCxnSpPr/>
          <p:nvPr userDrawn="1"/>
        </p:nvCxnSpPr>
        <p:spPr bwMode="auto">
          <a:xfrm>
            <a:off x="3047603"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47200B05-7E36-4E03-3739-0BA983764616}"/>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52FF3B59-8BBA-8C99-9D4D-743723E434FC}"/>
              </a:ext>
            </a:extLst>
          </p:cNvPr>
          <p:cNvCxnSpPr/>
          <p:nvPr userDrawn="1"/>
        </p:nvCxnSpPr>
        <p:spPr bwMode="auto">
          <a:xfrm>
            <a:off x="6093683" y="283464"/>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23405177"/>
      </p:ext>
    </p:extLst>
  </p:cSld>
  <p:clrMapOvr>
    <a:masterClrMapping/>
  </p:clrMapOvr>
  <p:transition spd="med"/>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userDrawn="1">
  <p:cSld name="Boxes, 6 stacked, alternate,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E52F-EEA1-D56F-5E7A-C1983151DCC0}"/>
              </a:ext>
            </a:extLst>
          </p:cNvPr>
          <p:cNvSpPr>
            <a:spLocks noGrp="1"/>
          </p:cNvSpPr>
          <p:nvPr>
            <p:ph type="title"/>
          </p:nvPr>
        </p:nvSpPr>
        <p:spPr>
          <a:xfrm>
            <a:off x="287300" y="224028"/>
            <a:ext cx="5519019" cy="1706563"/>
          </a:xfrm>
        </p:spPr>
        <p:txBody>
          <a:bodyPr rIns="457200"/>
          <a:lstStyle>
            <a:lvl1pPr>
              <a:lnSpc>
                <a:spcPct val="100000"/>
              </a:lnSpc>
              <a:defRPr sz="3199">
                <a:solidFill>
                  <a:schemeClr val="tx2"/>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7EDFF798-3B8E-1F19-EBBE-BEB742312995}"/>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7" name="Text Placeholder 6">
            <a:extLst>
              <a:ext uri="{FF2B5EF4-FFF2-40B4-BE49-F238E27FC236}">
                <a16:creationId xmlns:a16="http://schemas.microsoft.com/office/drawing/2014/main" id="{6D534223-A15F-A9E6-C7FA-95FFDF117A57}"/>
              </a:ext>
            </a:extLst>
          </p:cNvPr>
          <p:cNvSpPr>
            <a:spLocks noGrp="1"/>
          </p:cNvSpPr>
          <p:nvPr>
            <p:ph type="body" sz="quarter" idx="12"/>
          </p:nvPr>
        </p:nvSpPr>
        <p:spPr>
          <a:xfrm>
            <a:off x="6380919" y="284956"/>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6">
            <a:extLst>
              <a:ext uri="{FF2B5EF4-FFF2-40B4-BE49-F238E27FC236}">
                <a16:creationId xmlns:a16="http://schemas.microsoft.com/office/drawing/2014/main" id="{C1675E3B-BB72-1CF2-CC6C-1977AEAF5921}"/>
              </a:ext>
            </a:extLst>
          </p:cNvPr>
          <p:cNvSpPr>
            <a:spLocks noGrp="1"/>
          </p:cNvSpPr>
          <p:nvPr>
            <p:ph type="body" sz="quarter" idx="13"/>
          </p:nvPr>
        </p:nvSpPr>
        <p:spPr>
          <a:xfrm>
            <a:off x="9431697" y="284956"/>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6">
            <a:extLst>
              <a:ext uri="{FF2B5EF4-FFF2-40B4-BE49-F238E27FC236}">
                <a16:creationId xmlns:a16="http://schemas.microsoft.com/office/drawing/2014/main" id="{9258F0BD-A5CC-CECC-5230-86FB175FD67E}"/>
              </a:ext>
            </a:extLst>
          </p:cNvPr>
          <p:cNvSpPr>
            <a:spLocks noGrp="1"/>
          </p:cNvSpPr>
          <p:nvPr>
            <p:ph type="body" sz="quarter" idx="14"/>
          </p:nvPr>
        </p:nvSpPr>
        <p:spPr>
          <a:xfrm>
            <a:off x="6380919" y="3333750"/>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6">
            <a:extLst>
              <a:ext uri="{FF2B5EF4-FFF2-40B4-BE49-F238E27FC236}">
                <a16:creationId xmlns:a16="http://schemas.microsoft.com/office/drawing/2014/main" id="{D9573D61-18CF-FC91-A019-041D3206DAEC}"/>
              </a:ext>
            </a:extLst>
          </p:cNvPr>
          <p:cNvSpPr>
            <a:spLocks noGrp="1"/>
          </p:cNvSpPr>
          <p:nvPr>
            <p:ph type="body" sz="quarter" idx="15"/>
          </p:nvPr>
        </p:nvSpPr>
        <p:spPr>
          <a:xfrm>
            <a:off x="9431697" y="3333750"/>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6">
            <a:extLst>
              <a:ext uri="{FF2B5EF4-FFF2-40B4-BE49-F238E27FC236}">
                <a16:creationId xmlns:a16="http://schemas.microsoft.com/office/drawing/2014/main" id="{75681CC4-265E-A18C-1C70-60E527BC6249}"/>
              </a:ext>
            </a:extLst>
          </p:cNvPr>
          <p:cNvSpPr>
            <a:spLocks noGrp="1"/>
          </p:cNvSpPr>
          <p:nvPr>
            <p:ph type="body" sz="quarter" idx="16"/>
          </p:nvPr>
        </p:nvSpPr>
        <p:spPr>
          <a:xfrm>
            <a:off x="282538" y="3333750"/>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6">
            <a:extLst>
              <a:ext uri="{FF2B5EF4-FFF2-40B4-BE49-F238E27FC236}">
                <a16:creationId xmlns:a16="http://schemas.microsoft.com/office/drawing/2014/main" id="{8D234ED4-217E-BF9B-FDEE-0BE07F831EDD}"/>
              </a:ext>
            </a:extLst>
          </p:cNvPr>
          <p:cNvSpPr>
            <a:spLocks noGrp="1"/>
          </p:cNvSpPr>
          <p:nvPr>
            <p:ph type="body" sz="quarter" idx="17"/>
          </p:nvPr>
        </p:nvSpPr>
        <p:spPr>
          <a:xfrm>
            <a:off x="3333316" y="3333750"/>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BDA5ACE3-ACF8-D072-E98D-B30BD47D0818}"/>
              </a:ext>
            </a:extLst>
          </p:cNvPr>
          <p:cNvSpPr>
            <a:spLocks noGrp="1"/>
          </p:cNvSpPr>
          <p:nvPr>
            <p:ph type="ftr" sz="quarter" idx="18"/>
          </p:nvPr>
        </p:nvSpPr>
        <p:spPr/>
        <p:txBody>
          <a:bodyPr/>
          <a:lstStyle/>
          <a:p>
            <a:endParaRPr lang="en-US" dirty="0"/>
          </a:p>
        </p:txBody>
      </p:sp>
      <p:cxnSp>
        <p:nvCxnSpPr>
          <p:cNvPr id="16" name="Straight Connector 15">
            <a:extLst>
              <a:ext uri="{FF2B5EF4-FFF2-40B4-BE49-F238E27FC236}">
                <a16:creationId xmlns:a16="http://schemas.microsoft.com/office/drawing/2014/main" id="{4F455E69-0B51-1D31-E569-651079398D33}"/>
              </a:ext>
            </a:extLst>
          </p:cNvPr>
          <p:cNvCxnSpPr>
            <a:cxnSpLocks/>
          </p:cNvCxnSpPr>
          <p:nvPr userDrawn="1"/>
        </p:nvCxnSpPr>
        <p:spPr bwMode="auto">
          <a:xfrm>
            <a:off x="287301" y="3048000"/>
            <a:ext cx="1162057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54C560F4-CB2D-6B04-588B-57BB4D4E6DC3}"/>
              </a:ext>
            </a:extLst>
          </p:cNvPr>
          <p:cNvCxnSpPr>
            <a:cxnSpLocks/>
          </p:cNvCxnSpPr>
          <p:nvPr userDrawn="1"/>
        </p:nvCxnSpPr>
        <p:spPr bwMode="auto">
          <a:xfrm>
            <a:off x="3047603" y="3048000"/>
            <a:ext cx="0" cy="295275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B87B78A1-A315-98D3-1692-18AAAF4C6002}"/>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F764036E-86AB-0893-B72B-200B84A6BCFD}"/>
              </a:ext>
            </a:extLst>
          </p:cNvPr>
          <p:cNvCxnSpPr/>
          <p:nvPr userDrawn="1"/>
        </p:nvCxnSpPr>
        <p:spPr bwMode="auto">
          <a:xfrm>
            <a:off x="6093683" y="283464"/>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95875486"/>
      </p:ext>
    </p:extLst>
  </p:cSld>
  <p:clrMapOvr>
    <a:masterClrMapping/>
  </p:clrMapOvr>
  <p:transition spd="med"/>
</p:sldLayout>
</file>

<file path=ppt/slideLayouts/slideLayout348.xml><?xml version="1.0" encoding="utf-8"?>
<p:sldLayout xmlns:a="http://schemas.openxmlformats.org/drawingml/2006/main" xmlns:r="http://schemas.openxmlformats.org/officeDocument/2006/relationships" xmlns:p="http://schemas.openxmlformats.org/presentationml/2006/main" preserve="1" userDrawn="1">
  <p:cSld name="Boxes, 6 stacked, alternate,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E52F-EEA1-D56F-5E7A-C1983151DCC0}"/>
              </a:ext>
            </a:extLst>
          </p:cNvPr>
          <p:cNvSpPr>
            <a:spLocks noGrp="1"/>
          </p:cNvSpPr>
          <p:nvPr>
            <p:ph type="title"/>
          </p:nvPr>
        </p:nvSpPr>
        <p:spPr>
          <a:xfrm>
            <a:off x="287300" y="284956"/>
            <a:ext cx="2474590" cy="1706563"/>
          </a:xfrm>
        </p:spPr>
        <p:txBody>
          <a:bodyPr rIns="0"/>
          <a:lstStyle>
            <a:lvl1pPr>
              <a:lnSpc>
                <a:spcPct val="110000"/>
              </a:lnSpc>
              <a:defRPr sz="1800">
                <a:solidFill>
                  <a:schemeClr val="tx2"/>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7EDFF798-3B8E-1F19-EBBE-BEB742312995}"/>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7" name="Text Placeholder 6">
            <a:extLst>
              <a:ext uri="{FF2B5EF4-FFF2-40B4-BE49-F238E27FC236}">
                <a16:creationId xmlns:a16="http://schemas.microsoft.com/office/drawing/2014/main" id="{6D534223-A15F-A9E6-C7FA-95FFDF117A57}"/>
              </a:ext>
            </a:extLst>
          </p:cNvPr>
          <p:cNvSpPr>
            <a:spLocks noGrp="1"/>
          </p:cNvSpPr>
          <p:nvPr>
            <p:ph type="body" sz="quarter" idx="12"/>
          </p:nvPr>
        </p:nvSpPr>
        <p:spPr>
          <a:xfrm>
            <a:off x="6380919" y="284956"/>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6">
            <a:extLst>
              <a:ext uri="{FF2B5EF4-FFF2-40B4-BE49-F238E27FC236}">
                <a16:creationId xmlns:a16="http://schemas.microsoft.com/office/drawing/2014/main" id="{C1675E3B-BB72-1CF2-CC6C-1977AEAF5921}"/>
              </a:ext>
            </a:extLst>
          </p:cNvPr>
          <p:cNvSpPr>
            <a:spLocks noGrp="1"/>
          </p:cNvSpPr>
          <p:nvPr>
            <p:ph type="body" sz="quarter" idx="13"/>
          </p:nvPr>
        </p:nvSpPr>
        <p:spPr>
          <a:xfrm>
            <a:off x="9431697" y="284956"/>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6">
            <a:extLst>
              <a:ext uri="{FF2B5EF4-FFF2-40B4-BE49-F238E27FC236}">
                <a16:creationId xmlns:a16="http://schemas.microsoft.com/office/drawing/2014/main" id="{9258F0BD-A5CC-CECC-5230-86FB175FD67E}"/>
              </a:ext>
            </a:extLst>
          </p:cNvPr>
          <p:cNvSpPr>
            <a:spLocks noGrp="1"/>
          </p:cNvSpPr>
          <p:nvPr>
            <p:ph type="body" sz="quarter" idx="14"/>
          </p:nvPr>
        </p:nvSpPr>
        <p:spPr>
          <a:xfrm>
            <a:off x="6380919" y="3333750"/>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6">
            <a:extLst>
              <a:ext uri="{FF2B5EF4-FFF2-40B4-BE49-F238E27FC236}">
                <a16:creationId xmlns:a16="http://schemas.microsoft.com/office/drawing/2014/main" id="{D9573D61-18CF-FC91-A019-041D3206DAEC}"/>
              </a:ext>
            </a:extLst>
          </p:cNvPr>
          <p:cNvSpPr>
            <a:spLocks noGrp="1"/>
          </p:cNvSpPr>
          <p:nvPr>
            <p:ph type="body" sz="quarter" idx="15"/>
          </p:nvPr>
        </p:nvSpPr>
        <p:spPr>
          <a:xfrm>
            <a:off x="9431697" y="3333750"/>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6">
            <a:extLst>
              <a:ext uri="{FF2B5EF4-FFF2-40B4-BE49-F238E27FC236}">
                <a16:creationId xmlns:a16="http://schemas.microsoft.com/office/drawing/2014/main" id="{75681CC4-265E-A18C-1C70-60E527BC6249}"/>
              </a:ext>
            </a:extLst>
          </p:cNvPr>
          <p:cNvSpPr>
            <a:spLocks noGrp="1"/>
          </p:cNvSpPr>
          <p:nvPr>
            <p:ph type="body" sz="quarter" idx="16"/>
          </p:nvPr>
        </p:nvSpPr>
        <p:spPr>
          <a:xfrm>
            <a:off x="282538" y="3333750"/>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6">
            <a:extLst>
              <a:ext uri="{FF2B5EF4-FFF2-40B4-BE49-F238E27FC236}">
                <a16:creationId xmlns:a16="http://schemas.microsoft.com/office/drawing/2014/main" id="{8D234ED4-217E-BF9B-FDEE-0BE07F831EDD}"/>
              </a:ext>
            </a:extLst>
          </p:cNvPr>
          <p:cNvSpPr>
            <a:spLocks noGrp="1"/>
          </p:cNvSpPr>
          <p:nvPr>
            <p:ph type="body" sz="quarter" idx="17"/>
          </p:nvPr>
        </p:nvSpPr>
        <p:spPr>
          <a:xfrm>
            <a:off x="3333316" y="3333750"/>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BDA5ACE3-ACF8-D072-E98D-B30BD47D0818}"/>
              </a:ext>
            </a:extLst>
          </p:cNvPr>
          <p:cNvSpPr>
            <a:spLocks noGrp="1"/>
          </p:cNvSpPr>
          <p:nvPr>
            <p:ph type="ftr" sz="quarter" idx="18"/>
          </p:nvPr>
        </p:nvSpPr>
        <p:spPr/>
        <p:txBody>
          <a:bodyPr/>
          <a:lstStyle/>
          <a:p>
            <a:endParaRPr lang="en-US" dirty="0"/>
          </a:p>
        </p:txBody>
      </p:sp>
      <p:cxnSp>
        <p:nvCxnSpPr>
          <p:cNvPr id="16" name="Straight Connector 15">
            <a:extLst>
              <a:ext uri="{FF2B5EF4-FFF2-40B4-BE49-F238E27FC236}">
                <a16:creationId xmlns:a16="http://schemas.microsoft.com/office/drawing/2014/main" id="{4F455E69-0B51-1D31-E569-651079398D33}"/>
              </a:ext>
            </a:extLst>
          </p:cNvPr>
          <p:cNvCxnSpPr>
            <a:cxnSpLocks/>
          </p:cNvCxnSpPr>
          <p:nvPr userDrawn="1"/>
        </p:nvCxnSpPr>
        <p:spPr bwMode="auto">
          <a:xfrm>
            <a:off x="287301" y="3048000"/>
            <a:ext cx="1162057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54C560F4-CB2D-6B04-588B-57BB4D4E6DC3}"/>
              </a:ext>
            </a:extLst>
          </p:cNvPr>
          <p:cNvCxnSpPr>
            <a:cxnSpLocks/>
          </p:cNvCxnSpPr>
          <p:nvPr userDrawn="1"/>
        </p:nvCxnSpPr>
        <p:spPr bwMode="auto">
          <a:xfrm>
            <a:off x="3047603" y="3048000"/>
            <a:ext cx="0" cy="295275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B87B78A1-A315-98D3-1692-18AAAF4C6002}"/>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F764036E-86AB-0893-B72B-200B84A6BCFD}"/>
              </a:ext>
            </a:extLst>
          </p:cNvPr>
          <p:cNvCxnSpPr/>
          <p:nvPr userDrawn="1"/>
        </p:nvCxnSpPr>
        <p:spPr bwMode="auto">
          <a:xfrm>
            <a:off x="6093683" y="283464"/>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3781139"/>
      </p:ext>
    </p:extLst>
  </p:cSld>
  <p:clrMapOvr>
    <a:masterClrMapping/>
  </p:clrMapOvr>
  <p:transition spd="med"/>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userDrawn="1">
  <p:cSld name="Video or imagery, half, inse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300" y="284956"/>
            <a:ext cx="2474590" cy="762794"/>
          </a:xfrm>
        </p:spPr>
        <p:txBody>
          <a:bodyPr/>
          <a:lstStyle>
            <a:lvl1pPr>
              <a:lnSpc>
                <a:spcPct val="110000"/>
              </a:lnSpc>
              <a:defRPr sz="1400">
                <a:solidFill>
                  <a:schemeClr val="tx2"/>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5075B039-5865-7356-B725-0FF3C8F73E3C}"/>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6" name="Text Placeholder 5">
            <a:extLst>
              <a:ext uri="{FF2B5EF4-FFF2-40B4-BE49-F238E27FC236}">
                <a16:creationId xmlns:a16="http://schemas.microsoft.com/office/drawing/2014/main" id="{28FE37E5-0FED-B2B2-3150-F02A8956CD38}"/>
              </a:ext>
            </a:extLst>
          </p:cNvPr>
          <p:cNvSpPr>
            <a:spLocks noGrp="1"/>
          </p:cNvSpPr>
          <p:nvPr>
            <p:ph type="body" sz="quarter" idx="12"/>
          </p:nvPr>
        </p:nvSpPr>
        <p:spPr>
          <a:xfrm>
            <a:off x="284126" y="1714500"/>
            <a:ext cx="2477765" cy="4286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5">
            <a:extLst>
              <a:ext uri="{FF2B5EF4-FFF2-40B4-BE49-F238E27FC236}">
                <a16:creationId xmlns:a16="http://schemas.microsoft.com/office/drawing/2014/main" id="{88F00625-4E10-D884-2256-56B294B4BA89}"/>
              </a:ext>
            </a:extLst>
          </p:cNvPr>
          <p:cNvSpPr>
            <a:spLocks noGrp="1"/>
          </p:cNvSpPr>
          <p:nvPr>
            <p:ph type="body" sz="quarter" idx="13"/>
          </p:nvPr>
        </p:nvSpPr>
        <p:spPr>
          <a:xfrm>
            <a:off x="3333316" y="1714500"/>
            <a:ext cx="2475384" cy="4286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C977F84A-1700-568D-FF6C-C74EAF713E1A}"/>
              </a:ext>
            </a:extLst>
          </p:cNvPr>
          <p:cNvSpPr>
            <a:spLocks noGrp="1"/>
          </p:cNvSpPr>
          <p:nvPr>
            <p:ph type="ftr" sz="quarter" idx="14"/>
          </p:nvPr>
        </p:nvSpPr>
        <p:spPr/>
        <p:txBody>
          <a:bodyPr/>
          <a:lstStyle/>
          <a:p>
            <a:endParaRPr lang="en-US" dirty="0"/>
          </a:p>
        </p:txBody>
      </p:sp>
      <p:sp>
        <p:nvSpPr>
          <p:cNvPr id="11" name="Picture Placeholder 10">
            <a:extLst>
              <a:ext uri="{FF2B5EF4-FFF2-40B4-BE49-F238E27FC236}">
                <a16:creationId xmlns:a16="http://schemas.microsoft.com/office/drawing/2014/main" id="{A3525DFF-EC8A-8C67-14A3-80DE024D87E2}"/>
              </a:ext>
            </a:extLst>
          </p:cNvPr>
          <p:cNvSpPr>
            <a:spLocks noGrp="1"/>
          </p:cNvSpPr>
          <p:nvPr>
            <p:ph type="pic" sz="quarter" idx="15" hasCustomPrompt="1"/>
          </p:nvPr>
        </p:nvSpPr>
        <p:spPr>
          <a:xfrm>
            <a:off x="6380919" y="284956"/>
            <a:ext cx="5523781" cy="6287294"/>
          </a:xfrm>
          <a:solidFill>
            <a:srgbClr val="E0E0E0"/>
          </a:solidFill>
        </p:spPr>
        <p:txBody>
          <a:bodyPr anchor="ctr"/>
          <a:lstStyle>
            <a:lvl1pPr algn="ctr">
              <a:defRPr>
                <a:solidFill>
                  <a:schemeClr val="accent5"/>
                </a:solidFill>
              </a:defRPr>
            </a:lvl1pPr>
          </a:lstStyle>
          <a:p>
            <a:r>
              <a:rPr lang="en-US" dirty="0"/>
              <a:t>Place imagery here</a:t>
            </a:r>
          </a:p>
        </p:txBody>
      </p:sp>
    </p:spTree>
    <p:extLst>
      <p:ext uri="{BB962C8B-B14F-4D97-AF65-F5344CB8AC3E}">
        <p14:creationId xmlns:p14="http://schemas.microsoft.com/office/powerpoint/2010/main" val="4272331526"/>
      </p:ext>
    </p:extLst>
  </p:cSld>
  <p:clrMapOvr>
    <a:masterClrMapping/>
  </p:clrMapOvr>
  <p:transition spd="med"/>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userDrawn="1">
  <p:cSld name="Video or imagery, 3/4, blee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300" y="284956"/>
            <a:ext cx="2474590" cy="762794"/>
          </a:xfrm>
        </p:spPr>
        <p:txBody>
          <a:bodyPr/>
          <a:lstStyle>
            <a:lvl1pPr>
              <a:lnSpc>
                <a:spcPct val="110000"/>
              </a:lnSpc>
              <a:defRPr sz="1400">
                <a:solidFill>
                  <a:schemeClr val="tx2"/>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5075B039-5865-7356-B725-0FF3C8F73E3C}"/>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4" name="Footer Placeholder 3">
            <a:extLst>
              <a:ext uri="{FF2B5EF4-FFF2-40B4-BE49-F238E27FC236}">
                <a16:creationId xmlns:a16="http://schemas.microsoft.com/office/drawing/2014/main" id="{69559113-A66F-B148-0A73-FD8B5C2B023D}"/>
              </a:ext>
            </a:extLst>
          </p:cNvPr>
          <p:cNvSpPr>
            <a:spLocks noGrp="1"/>
          </p:cNvSpPr>
          <p:nvPr>
            <p:ph type="ftr" sz="quarter" idx="12"/>
          </p:nvPr>
        </p:nvSpPr>
        <p:spPr/>
        <p:txBody>
          <a:bodyPr/>
          <a:lstStyle/>
          <a:p>
            <a:endParaRPr lang="en-US" dirty="0"/>
          </a:p>
        </p:txBody>
      </p:sp>
      <p:sp>
        <p:nvSpPr>
          <p:cNvPr id="6" name="Text Placeholder 5">
            <a:extLst>
              <a:ext uri="{FF2B5EF4-FFF2-40B4-BE49-F238E27FC236}">
                <a16:creationId xmlns:a16="http://schemas.microsoft.com/office/drawing/2014/main" id="{75EDE688-75EF-DA04-F0B3-24F53FFC6BAF}"/>
              </a:ext>
            </a:extLst>
          </p:cNvPr>
          <p:cNvSpPr>
            <a:spLocks noGrp="1"/>
          </p:cNvSpPr>
          <p:nvPr>
            <p:ph type="body" sz="quarter" idx="13"/>
          </p:nvPr>
        </p:nvSpPr>
        <p:spPr>
          <a:xfrm>
            <a:off x="284126" y="1714500"/>
            <a:ext cx="2477765" cy="4286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Picture Placeholder 11">
            <a:extLst>
              <a:ext uri="{FF2B5EF4-FFF2-40B4-BE49-F238E27FC236}">
                <a16:creationId xmlns:a16="http://schemas.microsoft.com/office/drawing/2014/main" id="{DE390102-FDF4-C834-3F45-02B57A70ADB2}"/>
              </a:ext>
            </a:extLst>
          </p:cNvPr>
          <p:cNvSpPr>
            <a:spLocks noGrp="1"/>
          </p:cNvSpPr>
          <p:nvPr>
            <p:ph type="pic" sz="quarter" idx="14" hasCustomPrompt="1"/>
          </p:nvPr>
        </p:nvSpPr>
        <p:spPr>
          <a:xfrm>
            <a:off x="3047603" y="0"/>
            <a:ext cx="9144397" cy="6858000"/>
          </a:xfrm>
          <a:solidFill>
            <a:srgbClr val="E0E0E0"/>
          </a:solidFill>
        </p:spPr>
        <p:txBody>
          <a:bodyPr anchor="ctr"/>
          <a:lstStyle>
            <a:lvl1pPr algn="ctr">
              <a:defRPr>
                <a:solidFill>
                  <a:schemeClr val="accent5"/>
                </a:solidFill>
              </a:defRPr>
            </a:lvl1pPr>
          </a:lstStyle>
          <a:p>
            <a:r>
              <a:rPr lang="en-US" dirty="0"/>
              <a:t>Place imagery here</a:t>
            </a:r>
          </a:p>
        </p:txBody>
      </p:sp>
    </p:spTree>
    <p:extLst>
      <p:ext uri="{BB962C8B-B14F-4D97-AF65-F5344CB8AC3E}">
        <p14:creationId xmlns:p14="http://schemas.microsoft.com/office/powerpoint/2010/main" val="67919893"/>
      </p:ext>
    </p:extLst>
  </p:cSld>
  <p:clrMapOvr>
    <a:masterClrMapping/>
  </p:clrMapOvr>
  <p:transition spd="med"/>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userDrawn="1">
  <p:cSld name="Video or imagery, 3/4, inse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300" y="284956"/>
            <a:ext cx="2474590" cy="762794"/>
          </a:xfrm>
        </p:spPr>
        <p:txBody>
          <a:bodyPr/>
          <a:lstStyle>
            <a:lvl1pPr>
              <a:lnSpc>
                <a:spcPct val="110000"/>
              </a:lnSpc>
              <a:defRPr sz="1400">
                <a:solidFill>
                  <a:schemeClr val="tx2"/>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5075B039-5865-7356-B725-0FF3C8F73E3C}"/>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6" name="Text Placeholder 5">
            <a:extLst>
              <a:ext uri="{FF2B5EF4-FFF2-40B4-BE49-F238E27FC236}">
                <a16:creationId xmlns:a16="http://schemas.microsoft.com/office/drawing/2014/main" id="{28FE37E5-0FED-B2B2-3150-F02A8956CD38}"/>
              </a:ext>
            </a:extLst>
          </p:cNvPr>
          <p:cNvSpPr>
            <a:spLocks noGrp="1"/>
          </p:cNvSpPr>
          <p:nvPr>
            <p:ph type="body" sz="quarter" idx="12"/>
          </p:nvPr>
        </p:nvSpPr>
        <p:spPr>
          <a:xfrm>
            <a:off x="284126" y="1714500"/>
            <a:ext cx="2477765" cy="4286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378C6A11-84D9-C1BA-F3C9-2E9D1A288B25}"/>
              </a:ext>
            </a:extLst>
          </p:cNvPr>
          <p:cNvSpPr>
            <a:spLocks noGrp="1"/>
          </p:cNvSpPr>
          <p:nvPr>
            <p:ph type="ftr" sz="quarter" idx="13"/>
          </p:nvPr>
        </p:nvSpPr>
        <p:spPr/>
        <p:txBody>
          <a:bodyPr/>
          <a:lstStyle/>
          <a:p>
            <a:endParaRPr lang="en-US" dirty="0"/>
          </a:p>
        </p:txBody>
      </p:sp>
      <p:sp>
        <p:nvSpPr>
          <p:cNvPr id="7" name="Picture Placeholder 6">
            <a:extLst>
              <a:ext uri="{FF2B5EF4-FFF2-40B4-BE49-F238E27FC236}">
                <a16:creationId xmlns:a16="http://schemas.microsoft.com/office/drawing/2014/main" id="{CC70703B-65B6-4B78-8B7C-73857A06C3A8}"/>
              </a:ext>
            </a:extLst>
          </p:cNvPr>
          <p:cNvSpPr>
            <a:spLocks noGrp="1"/>
          </p:cNvSpPr>
          <p:nvPr>
            <p:ph type="pic" sz="quarter" idx="14" hasCustomPrompt="1"/>
          </p:nvPr>
        </p:nvSpPr>
        <p:spPr>
          <a:xfrm>
            <a:off x="3333316" y="282575"/>
            <a:ext cx="8574559" cy="6289675"/>
          </a:xfrm>
          <a:solidFill>
            <a:srgbClr val="E0E0E0"/>
          </a:solidFill>
        </p:spPr>
        <p:txBody>
          <a:bodyPr anchor="ctr"/>
          <a:lstStyle>
            <a:lvl1pPr algn="ctr">
              <a:defRPr>
                <a:solidFill>
                  <a:schemeClr val="accent5"/>
                </a:solidFill>
              </a:defRPr>
            </a:lvl1pPr>
          </a:lstStyle>
          <a:p>
            <a:r>
              <a:rPr lang="en-US" dirty="0"/>
              <a:t>Place imagery here</a:t>
            </a:r>
          </a:p>
        </p:txBody>
      </p:sp>
    </p:spTree>
    <p:extLst>
      <p:ext uri="{BB962C8B-B14F-4D97-AF65-F5344CB8AC3E}">
        <p14:creationId xmlns:p14="http://schemas.microsoft.com/office/powerpoint/2010/main" val="769952073"/>
      </p:ext>
    </p:extLst>
  </p:cSld>
  <p:clrMapOvr>
    <a:masterClrMapping/>
  </p:clrMapOvr>
  <p:transition spd="med"/>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userDrawn="1">
  <p:cSld name="Video or imagery, blee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0C9F466-AC9D-B311-5655-93E326ED59B1}"/>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4" name="Picture Placeholder 3">
            <a:extLst>
              <a:ext uri="{FF2B5EF4-FFF2-40B4-BE49-F238E27FC236}">
                <a16:creationId xmlns:a16="http://schemas.microsoft.com/office/drawing/2014/main" id="{F6679120-DB81-97FD-CD5A-00DC1F5E6658}"/>
              </a:ext>
            </a:extLst>
          </p:cNvPr>
          <p:cNvSpPr>
            <a:spLocks noGrp="1"/>
          </p:cNvSpPr>
          <p:nvPr>
            <p:ph type="pic" sz="quarter" idx="11" hasCustomPrompt="1"/>
          </p:nvPr>
        </p:nvSpPr>
        <p:spPr>
          <a:xfrm>
            <a:off x="0" y="0"/>
            <a:ext cx="12192000" cy="6858000"/>
          </a:xfrm>
          <a:solidFill>
            <a:srgbClr val="E0E0E0"/>
          </a:solidFill>
        </p:spPr>
        <p:txBody>
          <a:bodyPr anchor="ctr"/>
          <a:lstStyle>
            <a:lvl1pPr algn="ctr">
              <a:defRPr>
                <a:solidFill>
                  <a:schemeClr val="accent5"/>
                </a:solidFill>
              </a:defRPr>
            </a:lvl1pPr>
          </a:lstStyle>
          <a:p>
            <a:r>
              <a:rPr lang="en-US" dirty="0"/>
              <a:t>Place imagery here</a:t>
            </a:r>
          </a:p>
        </p:txBody>
      </p:sp>
    </p:spTree>
    <p:extLst>
      <p:ext uri="{BB962C8B-B14F-4D97-AF65-F5344CB8AC3E}">
        <p14:creationId xmlns:p14="http://schemas.microsoft.com/office/powerpoint/2010/main" val="2683586544"/>
      </p:ext>
    </p:extLst>
  </p:cSld>
  <p:clrMapOvr>
    <a:masterClrMapping/>
  </p:clrMapOvr>
  <p:transition spd="med"/>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userDrawn="1">
  <p:cSld name="Video or imagery, inset">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0C9F466-AC9D-B311-5655-93E326ED59B1}"/>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4" name="Picture Placeholder 3">
            <a:extLst>
              <a:ext uri="{FF2B5EF4-FFF2-40B4-BE49-F238E27FC236}">
                <a16:creationId xmlns:a16="http://schemas.microsoft.com/office/drawing/2014/main" id="{34239CCE-9A38-90E1-F860-FF40FBDA2409}"/>
              </a:ext>
            </a:extLst>
          </p:cNvPr>
          <p:cNvSpPr>
            <a:spLocks noGrp="1"/>
          </p:cNvSpPr>
          <p:nvPr>
            <p:ph type="pic" sz="quarter" idx="11" hasCustomPrompt="1"/>
          </p:nvPr>
        </p:nvSpPr>
        <p:spPr>
          <a:xfrm>
            <a:off x="284126" y="284957"/>
            <a:ext cx="11620574" cy="6290468"/>
          </a:xfrm>
          <a:solidFill>
            <a:srgbClr val="E0E0E0"/>
          </a:solidFill>
        </p:spPr>
        <p:txBody>
          <a:bodyPr anchor="ctr"/>
          <a:lstStyle>
            <a:lvl1pPr algn="ctr">
              <a:defRPr>
                <a:solidFill>
                  <a:schemeClr val="accent5"/>
                </a:solidFill>
              </a:defRPr>
            </a:lvl1pPr>
          </a:lstStyle>
          <a:p>
            <a:r>
              <a:rPr lang="en-US" dirty="0"/>
              <a:t>Place imagery here</a:t>
            </a:r>
          </a:p>
        </p:txBody>
      </p:sp>
    </p:spTree>
    <p:extLst>
      <p:ext uri="{BB962C8B-B14F-4D97-AF65-F5344CB8AC3E}">
        <p14:creationId xmlns:p14="http://schemas.microsoft.com/office/powerpoint/2010/main" val="1501632540"/>
      </p:ext>
    </p:extLst>
  </p:cSld>
  <p:clrMapOvr>
    <a:masterClrMapping/>
  </p:clrMapOvr>
  <p:transition spd="med"/>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userDrawn="1">
  <p:cSld name="Contacts, profiles, contributor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300" y="284956"/>
            <a:ext cx="2474590" cy="762794"/>
          </a:xfrm>
        </p:spPr>
        <p:txBody>
          <a:bodyPr/>
          <a:lstStyle>
            <a:lvl1pPr>
              <a:lnSpc>
                <a:spcPct val="110000"/>
              </a:lnSpc>
              <a:defRPr sz="1400">
                <a:solidFill>
                  <a:schemeClr val="tx2"/>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5075B039-5865-7356-B725-0FF3C8F73E3C}"/>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8" name="Picture Placeholder 7">
            <a:extLst>
              <a:ext uri="{FF2B5EF4-FFF2-40B4-BE49-F238E27FC236}">
                <a16:creationId xmlns:a16="http://schemas.microsoft.com/office/drawing/2014/main" id="{AB8510EE-4140-AEDB-B7AB-EF1D4B72D2AD}"/>
              </a:ext>
            </a:extLst>
          </p:cNvPr>
          <p:cNvSpPr>
            <a:spLocks noGrp="1"/>
          </p:cNvSpPr>
          <p:nvPr>
            <p:ph type="pic" sz="quarter" idx="11" hasCustomPrompt="1"/>
          </p:nvPr>
        </p:nvSpPr>
        <p:spPr>
          <a:xfrm>
            <a:off x="284126" y="3060700"/>
            <a:ext cx="1236501"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10" name="Text Placeholder 9">
            <a:extLst>
              <a:ext uri="{FF2B5EF4-FFF2-40B4-BE49-F238E27FC236}">
                <a16:creationId xmlns:a16="http://schemas.microsoft.com/office/drawing/2014/main" id="{126F49A0-96BE-0B44-B1C8-17D765B10B3E}"/>
              </a:ext>
            </a:extLst>
          </p:cNvPr>
          <p:cNvSpPr>
            <a:spLocks noGrp="1"/>
          </p:cNvSpPr>
          <p:nvPr>
            <p:ph type="body" sz="quarter" idx="12"/>
          </p:nvPr>
        </p:nvSpPr>
        <p:spPr>
          <a:xfrm>
            <a:off x="1714277" y="3060700"/>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Picture Placeholder 7">
            <a:extLst>
              <a:ext uri="{FF2B5EF4-FFF2-40B4-BE49-F238E27FC236}">
                <a16:creationId xmlns:a16="http://schemas.microsoft.com/office/drawing/2014/main" id="{3F048335-9A0B-2C1F-47A6-67051F20075E}"/>
              </a:ext>
            </a:extLst>
          </p:cNvPr>
          <p:cNvSpPr>
            <a:spLocks noGrp="1"/>
          </p:cNvSpPr>
          <p:nvPr>
            <p:ph type="pic" sz="quarter" idx="13" hasCustomPrompt="1"/>
          </p:nvPr>
        </p:nvSpPr>
        <p:spPr>
          <a:xfrm>
            <a:off x="284126" y="4762500"/>
            <a:ext cx="1236501"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12" name="Text Placeholder 9">
            <a:extLst>
              <a:ext uri="{FF2B5EF4-FFF2-40B4-BE49-F238E27FC236}">
                <a16:creationId xmlns:a16="http://schemas.microsoft.com/office/drawing/2014/main" id="{D4772377-8015-4C99-7ED3-E4475C524D2A}"/>
              </a:ext>
            </a:extLst>
          </p:cNvPr>
          <p:cNvSpPr>
            <a:spLocks noGrp="1"/>
          </p:cNvSpPr>
          <p:nvPr>
            <p:ph type="body" sz="quarter" idx="14"/>
          </p:nvPr>
        </p:nvSpPr>
        <p:spPr>
          <a:xfrm>
            <a:off x="1714277" y="4762501"/>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85D83A84-CCD3-C297-7314-225B96D47D6A}"/>
              </a:ext>
            </a:extLst>
          </p:cNvPr>
          <p:cNvSpPr>
            <a:spLocks noGrp="1"/>
          </p:cNvSpPr>
          <p:nvPr>
            <p:ph type="ftr" sz="quarter" idx="19"/>
          </p:nvPr>
        </p:nvSpPr>
        <p:spPr/>
        <p:txBody>
          <a:bodyPr/>
          <a:lstStyle/>
          <a:p>
            <a:endParaRPr lang="en-US" dirty="0"/>
          </a:p>
        </p:txBody>
      </p:sp>
      <p:sp>
        <p:nvSpPr>
          <p:cNvPr id="17" name="Picture Placeholder 7">
            <a:extLst>
              <a:ext uri="{FF2B5EF4-FFF2-40B4-BE49-F238E27FC236}">
                <a16:creationId xmlns:a16="http://schemas.microsoft.com/office/drawing/2014/main" id="{E889D859-F4A1-3E97-F05E-8D134A25B9F2}"/>
              </a:ext>
            </a:extLst>
          </p:cNvPr>
          <p:cNvSpPr>
            <a:spLocks noGrp="1"/>
          </p:cNvSpPr>
          <p:nvPr>
            <p:ph type="pic" sz="quarter" idx="20" hasCustomPrompt="1"/>
          </p:nvPr>
        </p:nvSpPr>
        <p:spPr>
          <a:xfrm>
            <a:off x="284126" y="1333500"/>
            <a:ext cx="1236501" cy="1238250"/>
          </a:xfrm>
          <a:solidFill>
            <a:srgbClr val="E0E0E0"/>
          </a:solidFill>
        </p:spPr>
        <p:txBody>
          <a:bodyPr anchor="ctr"/>
          <a:lstStyle>
            <a:lvl1pPr algn="ctr">
              <a:defRPr>
                <a:solidFill>
                  <a:schemeClr val="accent5"/>
                </a:solidFill>
              </a:defRPr>
            </a:lvl1pPr>
          </a:lstStyle>
          <a:p>
            <a:r>
              <a:rPr lang="en-US" dirty="0"/>
              <a:t>Place imagery here</a:t>
            </a:r>
          </a:p>
        </p:txBody>
      </p:sp>
      <p:sp>
        <p:nvSpPr>
          <p:cNvPr id="18" name="Text Placeholder 9">
            <a:extLst>
              <a:ext uri="{FF2B5EF4-FFF2-40B4-BE49-F238E27FC236}">
                <a16:creationId xmlns:a16="http://schemas.microsoft.com/office/drawing/2014/main" id="{31D025A0-5106-DFB0-90B1-8B366B78913F}"/>
              </a:ext>
            </a:extLst>
          </p:cNvPr>
          <p:cNvSpPr>
            <a:spLocks noGrp="1"/>
          </p:cNvSpPr>
          <p:nvPr>
            <p:ph type="body" sz="quarter" idx="21"/>
          </p:nvPr>
        </p:nvSpPr>
        <p:spPr>
          <a:xfrm>
            <a:off x="1714277" y="1333500"/>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9" name="Picture Placeholder 7">
            <a:extLst>
              <a:ext uri="{FF2B5EF4-FFF2-40B4-BE49-F238E27FC236}">
                <a16:creationId xmlns:a16="http://schemas.microsoft.com/office/drawing/2014/main" id="{A33F8C74-1D30-FEA9-4F3C-636531C86142}"/>
              </a:ext>
            </a:extLst>
          </p:cNvPr>
          <p:cNvSpPr>
            <a:spLocks noGrp="1"/>
          </p:cNvSpPr>
          <p:nvPr>
            <p:ph type="pic" sz="quarter" idx="22" hasCustomPrompt="1"/>
          </p:nvPr>
        </p:nvSpPr>
        <p:spPr>
          <a:xfrm>
            <a:off x="6377745" y="3060700"/>
            <a:ext cx="1236501"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20" name="Text Placeholder 9">
            <a:extLst>
              <a:ext uri="{FF2B5EF4-FFF2-40B4-BE49-F238E27FC236}">
                <a16:creationId xmlns:a16="http://schemas.microsoft.com/office/drawing/2014/main" id="{A52D1EA1-405F-7875-BAB9-B258776E1460}"/>
              </a:ext>
            </a:extLst>
          </p:cNvPr>
          <p:cNvSpPr>
            <a:spLocks noGrp="1"/>
          </p:cNvSpPr>
          <p:nvPr>
            <p:ph type="body" sz="quarter" idx="23"/>
          </p:nvPr>
        </p:nvSpPr>
        <p:spPr>
          <a:xfrm>
            <a:off x="7807896" y="3060700"/>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Picture Placeholder 7">
            <a:extLst>
              <a:ext uri="{FF2B5EF4-FFF2-40B4-BE49-F238E27FC236}">
                <a16:creationId xmlns:a16="http://schemas.microsoft.com/office/drawing/2014/main" id="{2E690121-61A1-708E-E5B8-5B65A668E628}"/>
              </a:ext>
            </a:extLst>
          </p:cNvPr>
          <p:cNvSpPr>
            <a:spLocks noGrp="1"/>
          </p:cNvSpPr>
          <p:nvPr>
            <p:ph type="pic" sz="quarter" idx="24" hasCustomPrompt="1"/>
          </p:nvPr>
        </p:nvSpPr>
        <p:spPr>
          <a:xfrm>
            <a:off x="6377745" y="4762500"/>
            <a:ext cx="1236501"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22" name="Text Placeholder 9">
            <a:extLst>
              <a:ext uri="{FF2B5EF4-FFF2-40B4-BE49-F238E27FC236}">
                <a16:creationId xmlns:a16="http://schemas.microsoft.com/office/drawing/2014/main" id="{73849969-24A3-113A-C58E-4A4B0FB29BAD}"/>
              </a:ext>
            </a:extLst>
          </p:cNvPr>
          <p:cNvSpPr>
            <a:spLocks noGrp="1"/>
          </p:cNvSpPr>
          <p:nvPr>
            <p:ph type="body" sz="quarter" idx="25"/>
          </p:nvPr>
        </p:nvSpPr>
        <p:spPr>
          <a:xfrm>
            <a:off x="7807896" y="4762501"/>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Picture Placeholder 7">
            <a:extLst>
              <a:ext uri="{FF2B5EF4-FFF2-40B4-BE49-F238E27FC236}">
                <a16:creationId xmlns:a16="http://schemas.microsoft.com/office/drawing/2014/main" id="{F94AC7E0-2DC4-5DEB-8E1E-2F27996F98E6}"/>
              </a:ext>
            </a:extLst>
          </p:cNvPr>
          <p:cNvSpPr>
            <a:spLocks noGrp="1"/>
          </p:cNvSpPr>
          <p:nvPr>
            <p:ph type="pic" sz="quarter" idx="26" hasCustomPrompt="1"/>
          </p:nvPr>
        </p:nvSpPr>
        <p:spPr>
          <a:xfrm>
            <a:off x="6377745" y="1333500"/>
            <a:ext cx="1236501"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24" name="Text Placeholder 9">
            <a:extLst>
              <a:ext uri="{FF2B5EF4-FFF2-40B4-BE49-F238E27FC236}">
                <a16:creationId xmlns:a16="http://schemas.microsoft.com/office/drawing/2014/main" id="{3E3566C7-C728-77B2-2A34-BBB83D482F56}"/>
              </a:ext>
            </a:extLst>
          </p:cNvPr>
          <p:cNvSpPr>
            <a:spLocks noGrp="1"/>
          </p:cNvSpPr>
          <p:nvPr>
            <p:ph type="body" sz="quarter" idx="27"/>
          </p:nvPr>
        </p:nvSpPr>
        <p:spPr>
          <a:xfrm>
            <a:off x="7807896" y="1333500"/>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766462358"/>
      </p:ext>
    </p:extLst>
  </p:cSld>
  <p:clrMapOvr>
    <a:masterClrMapping/>
  </p:clrMapOvr>
  <p:transition spd="med"/>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300" y="284956"/>
            <a:ext cx="2474590" cy="2286794"/>
          </a:xfrm>
        </p:spPr>
        <p:txBody>
          <a:bodyPr/>
          <a:lstStyle>
            <a:lvl1pPr>
              <a:lnSpc>
                <a:spcPct val="110000"/>
              </a:lnSpc>
              <a:defRPr sz="1400">
                <a:solidFill>
                  <a:schemeClr val="tx2"/>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5075B039-5865-7356-B725-0FF3C8F73E3C}"/>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5" name="Table Placeholder 4">
            <a:extLst>
              <a:ext uri="{FF2B5EF4-FFF2-40B4-BE49-F238E27FC236}">
                <a16:creationId xmlns:a16="http://schemas.microsoft.com/office/drawing/2014/main" id="{B3D8D357-75A1-F4FD-F531-380CF7DE4340}"/>
              </a:ext>
            </a:extLst>
          </p:cNvPr>
          <p:cNvSpPr>
            <a:spLocks noGrp="1"/>
          </p:cNvSpPr>
          <p:nvPr>
            <p:ph type="tbl" sz="quarter" idx="11"/>
          </p:nvPr>
        </p:nvSpPr>
        <p:spPr>
          <a:xfrm>
            <a:off x="3333316" y="284957"/>
            <a:ext cx="8571384" cy="5715794"/>
          </a:xfrm>
        </p:spPr>
        <p:txBody>
          <a:bodyPr anchor="ctr"/>
          <a:lstStyle>
            <a:lvl1pPr algn="ctr">
              <a:defRPr>
                <a:solidFill>
                  <a:schemeClr val="tx1"/>
                </a:solidFill>
              </a:defRPr>
            </a:lvl1pPr>
          </a:lstStyle>
          <a:p>
            <a:r>
              <a:rPr lang="en-US"/>
              <a:t>Click icon to add table</a:t>
            </a:r>
          </a:p>
        </p:txBody>
      </p:sp>
      <p:sp>
        <p:nvSpPr>
          <p:cNvPr id="4" name="Footer Placeholder 3">
            <a:extLst>
              <a:ext uri="{FF2B5EF4-FFF2-40B4-BE49-F238E27FC236}">
                <a16:creationId xmlns:a16="http://schemas.microsoft.com/office/drawing/2014/main" id="{B48A8EE3-1224-3A4B-8A9E-611D8DCF629F}"/>
              </a:ext>
            </a:extLst>
          </p:cNvPr>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897996030"/>
      </p:ext>
    </p:extLst>
  </p:cSld>
  <p:clrMapOvr>
    <a:masterClrMapping/>
  </p:clrMapOvr>
  <p:transition spd="med"/>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userDrawn="1">
  <p:cSld name="Blank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300" y="284956"/>
            <a:ext cx="2474590" cy="762794"/>
          </a:xfrm>
        </p:spPr>
        <p:txBody>
          <a:bodyPr/>
          <a:lstStyle>
            <a:lvl1pPr>
              <a:lnSpc>
                <a:spcPct val="110000"/>
              </a:lnSpc>
              <a:defRPr sz="1400">
                <a:solidFill>
                  <a:schemeClr val="tx2"/>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5075B039-5865-7356-B725-0FF3C8F73E3C}"/>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4" name="Footer Placeholder 3">
            <a:extLst>
              <a:ext uri="{FF2B5EF4-FFF2-40B4-BE49-F238E27FC236}">
                <a16:creationId xmlns:a16="http://schemas.microsoft.com/office/drawing/2014/main" id="{69559113-A66F-B148-0A73-FD8B5C2B023D}"/>
              </a:ext>
            </a:extLst>
          </p:cNvPr>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156098185"/>
      </p:ext>
    </p:extLst>
  </p:cSld>
  <p:clrMapOvr>
    <a:masterClrMapping/>
  </p:clrMapOvr>
  <p:transition spd="med"/>
</p:sldLayout>
</file>

<file path=ppt/slideLayouts/slideLayout357.xml><?xml version="1.0" encoding="utf-8"?>
<p:sldLayout xmlns:a="http://schemas.openxmlformats.org/drawingml/2006/main" xmlns:r="http://schemas.openxmlformats.org/officeDocument/2006/relationships" xmlns:p="http://schemas.openxmlformats.org/presentationml/2006/main" preserve="1" userDrawn="1">
  <p:cSld name="Legal disclaimer, one column">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6B28863-5461-63E4-5E4C-381DE7E84E65}"/>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4" name="Text Placeholder 3">
            <a:extLst>
              <a:ext uri="{FF2B5EF4-FFF2-40B4-BE49-F238E27FC236}">
                <a16:creationId xmlns:a16="http://schemas.microsoft.com/office/drawing/2014/main" id="{0BB717A5-5D28-36C3-250F-93E0C68721CA}"/>
              </a:ext>
            </a:extLst>
          </p:cNvPr>
          <p:cNvSpPr>
            <a:spLocks noGrp="1"/>
          </p:cNvSpPr>
          <p:nvPr>
            <p:ph type="body" sz="quarter" idx="14"/>
          </p:nvPr>
        </p:nvSpPr>
        <p:spPr>
          <a:xfrm>
            <a:off x="284126" y="284956"/>
            <a:ext cx="2477765" cy="1429544"/>
          </a:xfrm>
        </p:spPr>
        <p:txBody>
          <a:bodyPr/>
          <a:lstStyle>
            <a:lvl1pPr>
              <a:lnSpc>
                <a:spcPct val="90000"/>
              </a:lnSpc>
              <a:spcBef>
                <a:spcPts val="0"/>
              </a:spcBef>
              <a:defRPr sz="3199">
                <a:solidFill>
                  <a:schemeClr val="tx2"/>
                </a:solidFill>
              </a:defRPr>
            </a:lvl1pPr>
            <a:lvl2pPr>
              <a:lnSpc>
                <a:spcPct val="100000"/>
              </a:lnSpc>
              <a:spcBef>
                <a:spcPts val="0"/>
              </a:spcBef>
              <a:defRPr sz="3199">
                <a:solidFill>
                  <a:schemeClr val="tx1"/>
                </a:solidFill>
              </a:defRPr>
            </a:lvl2pPr>
            <a:lvl3pPr>
              <a:lnSpc>
                <a:spcPct val="100000"/>
              </a:lnSpc>
              <a:spcBef>
                <a:spcPts val="0"/>
              </a:spcBef>
              <a:defRPr sz="3199">
                <a:solidFill>
                  <a:schemeClr val="tx1"/>
                </a:solidFill>
              </a:defRPr>
            </a:lvl3pPr>
            <a:lvl4pPr>
              <a:lnSpc>
                <a:spcPct val="100000"/>
              </a:lnSpc>
              <a:spcBef>
                <a:spcPts val="0"/>
              </a:spcBef>
              <a:defRPr sz="3199">
                <a:solidFill>
                  <a:schemeClr val="tx1"/>
                </a:solidFill>
              </a:defRPr>
            </a:lvl4pPr>
            <a:lvl5pPr>
              <a:lnSpc>
                <a:spcPct val="100000"/>
              </a:lnSpc>
              <a:spcBef>
                <a:spcPts val="0"/>
              </a:spcBef>
              <a:defRPr sz="3199">
                <a:solidFill>
                  <a:schemeClr val="tx1"/>
                </a:solidFill>
              </a:defRPr>
            </a:lvl5pPr>
          </a:lstStyle>
          <a:p>
            <a:pPr lvl="0"/>
            <a:r>
              <a:rPr lang="en-US"/>
              <a:t>Click to edit Master text styles</a:t>
            </a:r>
          </a:p>
        </p:txBody>
      </p:sp>
      <p:sp>
        <p:nvSpPr>
          <p:cNvPr id="7" name="Text Placeholder 6">
            <a:extLst>
              <a:ext uri="{FF2B5EF4-FFF2-40B4-BE49-F238E27FC236}">
                <a16:creationId xmlns:a16="http://schemas.microsoft.com/office/drawing/2014/main" id="{13FF5DC1-E283-8AC5-8620-936474303181}"/>
              </a:ext>
            </a:extLst>
          </p:cNvPr>
          <p:cNvSpPr>
            <a:spLocks noGrp="1"/>
          </p:cNvSpPr>
          <p:nvPr>
            <p:ph type="body" sz="quarter" idx="15" hasCustomPrompt="1"/>
          </p:nvPr>
        </p:nvSpPr>
        <p:spPr>
          <a:xfrm>
            <a:off x="9428522" y="284957"/>
            <a:ext cx="2476178" cy="5715794"/>
          </a:xfrm>
        </p:spPr>
        <p:txBody>
          <a:bodyPr/>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2" name="Footer Placeholder 1">
            <a:extLst>
              <a:ext uri="{FF2B5EF4-FFF2-40B4-BE49-F238E27FC236}">
                <a16:creationId xmlns:a16="http://schemas.microsoft.com/office/drawing/2014/main" id="{04A6E1A4-1881-81E9-2BBE-BC4DBFE11A0E}"/>
              </a:ext>
            </a:extLst>
          </p:cNvPr>
          <p:cNvSpPr>
            <a:spLocks noGrp="1"/>
          </p:cNvSpPr>
          <p:nvPr>
            <p:ph type="ftr" sz="quarter" idx="16"/>
          </p:nvPr>
        </p:nvSpPr>
        <p:spPr/>
        <p:txBody>
          <a:bodyPr/>
          <a:lstStyle/>
          <a:p>
            <a:endParaRPr lang="en-US" dirty="0"/>
          </a:p>
        </p:txBody>
      </p:sp>
    </p:spTree>
    <p:extLst>
      <p:ext uri="{BB962C8B-B14F-4D97-AF65-F5344CB8AC3E}">
        <p14:creationId xmlns:p14="http://schemas.microsoft.com/office/powerpoint/2010/main" val="3464506145"/>
      </p:ext>
    </p:extLst>
  </p:cSld>
  <p:clrMapOvr>
    <a:masterClrMapping/>
  </p:clrMapOvr>
  <p:transition spd="med"/>
</p:sldLayout>
</file>

<file path=ppt/slideLayouts/slideLayout358.xml><?xml version="1.0" encoding="utf-8"?>
<p:sldLayout xmlns:a="http://schemas.openxmlformats.org/drawingml/2006/main" xmlns:r="http://schemas.openxmlformats.org/officeDocument/2006/relationships" xmlns:p="http://schemas.openxmlformats.org/presentationml/2006/main" preserve="1" userDrawn="1">
  <p:cSld name="Legal disclaimer, two columns">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6B28863-5461-63E4-5E4C-381DE7E84E65}"/>
              </a:ext>
            </a:extLst>
          </p:cNvPr>
          <p:cNvSpPr>
            <a:spLocks noGrp="1"/>
          </p:cNvSpPr>
          <p:nvPr>
            <p:ph type="sldNum" sz="quarter" idx="10"/>
          </p:nvPr>
        </p:nvSpPr>
        <p:spPr>
          <a:xfrm>
            <a:off x="11770048" y="6450369"/>
            <a:ext cx="134652" cy="123111"/>
          </a:xfrm>
          <a:prstGeom prst="rect">
            <a:avLst/>
          </a:prstGeom>
        </p:spPr>
        <p:txBody>
          <a:bodyPr/>
          <a:lstStyle/>
          <a:p>
            <a:fld id="{86CB4B4D-7CA3-9044-876B-883B54F8677D}" type="slidenum">
              <a:rPr lang="en-US" smtClean="0"/>
              <a:t>‹#›</a:t>
            </a:fld>
            <a:endParaRPr lang="en-US" dirty="0"/>
          </a:p>
        </p:txBody>
      </p:sp>
      <p:sp>
        <p:nvSpPr>
          <p:cNvPr id="4" name="Text Placeholder 3">
            <a:extLst>
              <a:ext uri="{FF2B5EF4-FFF2-40B4-BE49-F238E27FC236}">
                <a16:creationId xmlns:a16="http://schemas.microsoft.com/office/drawing/2014/main" id="{0BB717A5-5D28-36C3-250F-93E0C68721CA}"/>
              </a:ext>
            </a:extLst>
          </p:cNvPr>
          <p:cNvSpPr>
            <a:spLocks noGrp="1"/>
          </p:cNvSpPr>
          <p:nvPr>
            <p:ph type="body" sz="quarter" idx="14"/>
          </p:nvPr>
        </p:nvSpPr>
        <p:spPr>
          <a:xfrm>
            <a:off x="284126" y="284956"/>
            <a:ext cx="2477765" cy="1429544"/>
          </a:xfrm>
        </p:spPr>
        <p:txBody>
          <a:bodyPr/>
          <a:lstStyle>
            <a:lvl1pPr>
              <a:lnSpc>
                <a:spcPct val="90000"/>
              </a:lnSpc>
              <a:spcBef>
                <a:spcPts val="0"/>
              </a:spcBef>
              <a:defRPr sz="3199">
                <a:solidFill>
                  <a:schemeClr val="tx2"/>
                </a:solidFill>
              </a:defRPr>
            </a:lvl1pPr>
            <a:lvl2pPr>
              <a:lnSpc>
                <a:spcPct val="100000"/>
              </a:lnSpc>
              <a:spcBef>
                <a:spcPts val="0"/>
              </a:spcBef>
              <a:defRPr sz="3199">
                <a:solidFill>
                  <a:schemeClr val="tx1"/>
                </a:solidFill>
              </a:defRPr>
            </a:lvl2pPr>
            <a:lvl3pPr>
              <a:lnSpc>
                <a:spcPct val="100000"/>
              </a:lnSpc>
              <a:spcBef>
                <a:spcPts val="0"/>
              </a:spcBef>
              <a:defRPr sz="3199">
                <a:solidFill>
                  <a:schemeClr val="tx1"/>
                </a:solidFill>
              </a:defRPr>
            </a:lvl3pPr>
            <a:lvl4pPr>
              <a:lnSpc>
                <a:spcPct val="100000"/>
              </a:lnSpc>
              <a:spcBef>
                <a:spcPts val="0"/>
              </a:spcBef>
              <a:defRPr sz="3199">
                <a:solidFill>
                  <a:schemeClr val="tx1"/>
                </a:solidFill>
              </a:defRPr>
            </a:lvl4pPr>
            <a:lvl5pPr>
              <a:lnSpc>
                <a:spcPct val="100000"/>
              </a:lnSpc>
              <a:spcBef>
                <a:spcPts val="0"/>
              </a:spcBef>
              <a:defRPr sz="3199">
                <a:solidFill>
                  <a:schemeClr val="tx1"/>
                </a:solidFill>
              </a:defRPr>
            </a:lvl5pPr>
          </a:lstStyle>
          <a:p>
            <a:pPr lvl="0"/>
            <a:r>
              <a:rPr lang="en-US"/>
              <a:t>Click to edit Master text styles</a:t>
            </a:r>
          </a:p>
        </p:txBody>
      </p:sp>
      <p:sp>
        <p:nvSpPr>
          <p:cNvPr id="7" name="Text Placeholder 6">
            <a:extLst>
              <a:ext uri="{FF2B5EF4-FFF2-40B4-BE49-F238E27FC236}">
                <a16:creationId xmlns:a16="http://schemas.microsoft.com/office/drawing/2014/main" id="{13FF5DC1-E283-8AC5-8620-936474303181}"/>
              </a:ext>
            </a:extLst>
          </p:cNvPr>
          <p:cNvSpPr>
            <a:spLocks noGrp="1"/>
          </p:cNvSpPr>
          <p:nvPr>
            <p:ph type="body" sz="quarter" idx="15" hasCustomPrompt="1"/>
          </p:nvPr>
        </p:nvSpPr>
        <p:spPr>
          <a:xfrm>
            <a:off x="9428522" y="284957"/>
            <a:ext cx="2476178" cy="5715794"/>
          </a:xfrm>
        </p:spPr>
        <p:txBody>
          <a:bodyPr/>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2" name="Footer Placeholder 1">
            <a:extLst>
              <a:ext uri="{FF2B5EF4-FFF2-40B4-BE49-F238E27FC236}">
                <a16:creationId xmlns:a16="http://schemas.microsoft.com/office/drawing/2014/main" id="{04A6E1A4-1881-81E9-2BBE-BC4DBFE11A0E}"/>
              </a:ext>
            </a:extLst>
          </p:cNvPr>
          <p:cNvSpPr>
            <a:spLocks noGrp="1"/>
          </p:cNvSpPr>
          <p:nvPr>
            <p:ph type="ftr" sz="quarter" idx="16"/>
          </p:nvPr>
        </p:nvSpPr>
        <p:spPr/>
        <p:txBody>
          <a:bodyPr/>
          <a:lstStyle/>
          <a:p>
            <a:endParaRPr lang="en-US" dirty="0"/>
          </a:p>
        </p:txBody>
      </p:sp>
      <p:sp>
        <p:nvSpPr>
          <p:cNvPr id="6" name="Text Placeholder 6">
            <a:extLst>
              <a:ext uri="{FF2B5EF4-FFF2-40B4-BE49-F238E27FC236}">
                <a16:creationId xmlns:a16="http://schemas.microsoft.com/office/drawing/2014/main" id="{54E531DA-4051-706E-065B-21A03914153D}"/>
              </a:ext>
            </a:extLst>
          </p:cNvPr>
          <p:cNvSpPr>
            <a:spLocks noGrp="1"/>
          </p:cNvSpPr>
          <p:nvPr>
            <p:ph type="body" sz="quarter" idx="17" hasCustomPrompt="1"/>
          </p:nvPr>
        </p:nvSpPr>
        <p:spPr>
          <a:xfrm>
            <a:off x="6380919" y="284957"/>
            <a:ext cx="2476178" cy="5715794"/>
          </a:xfrm>
        </p:spPr>
        <p:txBody>
          <a:bodyPr/>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Tree>
    <p:extLst>
      <p:ext uri="{BB962C8B-B14F-4D97-AF65-F5344CB8AC3E}">
        <p14:creationId xmlns:p14="http://schemas.microsoft.com/office/powerpoint/2010/main" val="2892247790"/>
      </p:ext>
    </p:extLst>
  </p:cSld>
  <p:clrMapOvr>
    <a:masterClrMapping/>
  </p:clrMapOvr>
  <p:transition spd="med"/>
</p:sldLayout>
</file>

<file path=ppt/slideLayouts/slideLayout359.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7060FE5-C047-4041-AB41-F553D2847ED5}"/>
              </a:ext>
            </a:extLst>
          </p:cNvPr>
          <p:cNvPicPr>
            <a:picLocks noChangeAspect="1"/>
          </p:cNvPicPr>
          <p:nvPr userDrawn="1"/>
        </p:nvPicPr>
        <p:blipFill>
          <a:blip r:embed="rId2"/>
          <a:stretch>
            <a:fillRect/>
          </a:stretch>
        </p:blipFill>
        <p:spPr>
          <a:xfrm>
            <a:off x="5242360" y="3093069"/>
            <a:ext cx="1727991" cy="689541"/>
          </a:xfrm>
          <a:prstGeom prst="rect">
            <a:avLst/>
          </a:prstGeom>
        </p:spPr>
      </p:pic>
    </p:spTree>
    <p:extLst>
      <p:ext uri="{BB962C8B-B14F-4D97-AF65-F5344CB8AC3E}">
        <p14:creationId xmlns:p14="http://schemas.microsoft.com/office/powerpoint/2010/main" val="875715437"/>
      </p:ext>
    </p:extLst>
  </p:cSld>
  <p:clrMapOvr>
    <a:masterClrMapping/>
  </p:clrMapOvr>
  <p:transition spd="med"/>
</p:sldLayout>
</file>

<file path=ppt/slideLayouts/slideLayout360.xml><?xml version="1.0" encoding="utf-8"?>
<p:sldLayout xmlns:a="http://schemas.openxmlformats.org/drawingml/2006/main" xmlns:r="http://schemas.openxmlformats.org/officeDocument/2006/relationships" xmlns:p="http://schemas.openxmlformats.org/presentationml/2006/main" userDrawn="1">
  <p:cSld name="title, blank">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lvl1pPr>
              <a:defRPr>
                <a:solidFill>
                  <a:schemeClr val="tx1"/>
                </a:solidFill>
              </a:defRPr>
            </a:lvl1pPr>
          </a:lstStyle>
          <a:p>
            <a:r>
              <a:rPr lang="en-US"/>
              <a:t>Click to edit Master title style</a:t>
            </a:r>
            <a:endParaRPr lang="en-US" dirty="0"/>
          </a:p>
        </p:txBody>
      </p:sp>
      <p:sp>
        <p:nvSpPr>
          <p:cNvPr id="3" name="Footer Placeholder"/>
          <p:cNvSpPr>
            <a:spLocks noGrp="1"/>
          </p:cNvSpPr>
          <p:nvPr>
            <p:ph type="ftr" sz="quarter" idx="10"/>
          </p:nvPr>
        </p:nvSpPr>
        <p:spPr/>
        <p:txBody>
          <a:bodyPr/>
          <a:lstStyle>
            <a:lvl1pPr>
              <a:defRPr>
                <a:solidFill>
                  <a:schemeClr val="tx1"/>
                </a:solidFill>
              </a:defRPr>
            </a:lvl1pPr>
          </a:lstStyle>
          <a:p>
            <a:r>
              <a:rPr lang="en-US"/>
              <a:t>Group Name / DOC ID / Month XX, 2022 / © 2022 IBM Corporation</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3457940699"/>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userDrawn="1">
  <p:cSld name="insight, text, boxes">
    <p:spTree>
      <p:nvGrpSpPr>
        <p:cNvPr id="1" name=""/>
        <p:cNvGrpSpPr/>
        <p:nvPr/>
      </p:nvGrpSpPr>
      <p:grpSpPr>
        <a:xfrm>
          <a:off x="0" y="0"/>
          <a:ext cx="0" cy="0"/>
          <a:chOff x="0" y="0"/>
          <a:chExt cx="0" cy="0"/>
        </a:xfrm>
      </p:grpSpPr>
      <p:sp>
        <p:nvSpPr>
          <p:cNvPr id="9" name="Content Placeholder 1"/>
          <p:cNvSpPr>
            <a:spLocks noGrp="1"/>
          </p:cNvSpPr>
          <p:nvPr>
            <p:ph sz="quarter" idx="17"/>
          </p:nvPr>
        </p:nvSpPr>
        <p:spPr>
          <a:xfrm>
            <a:off x="6096000" y="0"/>
            <a:ext cx="3048000" cy="3429000"/>
          </a:xfrm>
          <a:solidFill>
            <a:schemeClr val="accent2"/>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10" name="Content Placeholder 2"/>
          <p:cNvSpPr>
            <a:spLocks noGrp="1"/>
          </p:cNvSpPr>
          <p:nvPr>
            <p:ph sz="quarter" idx="18"/>
          </p:nvPr>
        </p:nvSpPr>
        <p:spPr>
          <a:xfrm>
            <a:off x="9144000" y="0"/>
            <a:ext cx="3048000" cy="3429000"/>
          </a:xfrm>
          <a:solidFill>
            <a:srgbClr val="061F80"/>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12" name="Content Placeholder 3"/>
          <p:cNvSpPr>
            <a:spLocks noGrp="1"/>
          </p:cNvSpPr>
          <p:nvPr>
            <p:ph sz="quarter" idx="19"/>
          </p:nvPr>
        </p:nvSpPr>
        <p:spPr>
          <a:xfrm>
            <a:off x="6096000" y="3426885"/>
            <a:ext cx="6096000" cy="3431116"/>
          </a:xfrm>
          <a:solidFill>
            <a:srgbClr val="0530AD"/>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2" name="Title"/>
          <p:cNvSpPr>
            <a:spLocks noGrp="1"/>
          </p:cNvSpPr>
          <p:nvPr>
            <p:ph type="title"/>
          </p:nvPr>
        </p:nvSpPr>
        <p:spPr>
          <a:xfrm>
            <a:off x="280416" y="268224"/>
            <a:ext cx="5522976" cy="1072896"/>
          </a:xfrm>
        </p:spPr>
        <p:txBody>
          <a:bodyPr/>
          <a:lstStyle/>
          <a:p>
            <a:r>
              <a:rPr lang="en-US"/>
              <a:t>Click to edit Master title style</a:t>
            </a:r>
            <a:endParaRPr lang="en-US" dirty="0"/>
          </a:p>
        </p:txBody>
      </p:sp>
      <p:sp>
        <p:nvSpPr>
          <p:cNvPr id="8" name="Text Placeholder"/>
          <p:cNvSpPr>
            <a:spLocks noGrp="1"/>
          </p:cNvSpPr>
          <p:nvPr>
            <p:ph type="body" sz="quarter" idx="13"/>
          </p:nvPr>
        </p:nvSpPr>
        <p:spPr>
          <a:xfrm>
            <a:off x="292608" y="1658112"/>
            <a:ext cx="5498592"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2698744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36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46161-5B0D-B554-0790-E11BF8B1EF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B6FA4F-F91A-D06E-35D4-2796EF26F8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D35F49-C357-2371-E6B9-59777906421B}"/>
              </a:ext>
            </a:extLst>
          </p:cNvPr>
          <p:cNvSpPr>
            <a:spLocks noGrp="1"/>
          </p:cNvSpPr>
          <p:nvPr>
            <p:ph type="dt" sz="half" idx="10"/>
          </p:nvPr>
        </p:nvSpPr>
        <p:spPr/>
        <p:txBody>
          <a:bodyPr/>
          <a:lstStyle/>
          <a:p>
            <a:fld id="{FF8DF9DB-C208-A04F-A656-F2B9BBAF25A2}" type="datetimeFigureOut">
              <a:rPr lang="en-US" smtClean="0"/>
              <a:t>9/19/24</a:t>
            </a:fld>
            <a:endParaRPr lang="en-US"/>
          </a:p>
        </p:txBody>
      </p:sp>
      <p:sp>
        <p:nvSpPr>
          <p:cNvPr id="5" name="Footer Placeholder 4">
            <a:extLst>
              <a:ext uri="{FF2B5EF4-FFF2-40B4-BE49-F238E27FC236}">
                <a16:creationId xmlns:a16="http://schemas.microsoft.com/office/drawing/2014/main" id="{9D771653-425B-34AC-DFD2-A086A06F5B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C3781E-9827-3026-75CE-0FDA99E52271}"/>
              </a:ext>
            </a:extLst>
          </p:cNvPr>
          <p:cNvSpPr>
            <a:spLocks noGrp="1"/>
          </p:cNvSpPr>
          <p:nvPr>
            <p:ph type="sldNum" sz="quarter" idx="12"/>
          </p:nvPr>
        </p:nvSpPr>
        <p:spPr/>
        <p:txBody>
          <a:bodyPr/>
          <a:lstStyle/>
          <a:p>
            <a:fld id="{9E15DE36-A055-5049-80C4-250B6559B21F}" type="slidenum">
              <a:rPr lang="en-US" smtClean="0"/>
              <a:t>‹#›</a:t>
            </a:fld>
            <a:endParaRPr lang="en-US"/>
          </a:p>
        </p:txBody>
      </p:sp>
    </p:spTree>
    <p:extLst>
      <p:ext uri="{BB962C8B-B14F-4D97-AF65-F5344CB8AC3E}">
        <p14:creationId xmlns:p14="http://schemas.microsoft.com/office/powerpoint/2010/main" val="2000210014"/>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matchingName="White Blank">
  <p:cSld name="White Blank">
    <p:spTree>
      <p:nvGrpSpPr>
        <p:cNvPr id="1" name="Shape 293"/>
        <p:cNvGrpSpPr/>
        <p:nvPr/>
      </p:nvGrpSpPr>
      <p:grpSpPr>
        <a:xfrm>
          <a:off x="0" y="0"/>
          <a:ext cx="0" cy="0"/>
          <a:chOff x="0" y="0"/>
          <a:chExt cx="0" cy="0"/>
        </a:xfrm>
      </p:grpSpPr>
    </p:spTree>
    <p:extLst>
      <p:ext uri="{BB962C8B-B14F-4D97-AF65-F5344CB8AC3E}">
        <p14:creationId xmlns:p14="http://schemas.microsoft.com/office/powerpoint/2010/main" val="2325389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4.xml><?xml version="1.0" encoding="utf-8"?>
<p:sldLayout xmlns:a="http://schemas.openxmlformats.org/drawingml/2006/main" xmlns:r="http://schemas.openxmlformats.org/officeDocument/2006/relationships" xmlns:p="http://schemas.openxmlformats.org/presentationml/2006/main" userDrawn="1">
  <p:cSld name="title, text (split background)">
    <p:spTree>
      <p:nvGrpSpPr>
        <p:cNvPr id="1" name=""/>
        <p:cNvGrpSpPr/>
        <p:nvPr/>
      </p:nvGrpSpPr>
      <p:grpSpPr>
        <a:xfrm>
          <a:off x="0" y="0"/>
          <a:ext cx="0" cy="0"/>
          <a:chOff x="0" y="0"/>
          <a:chExt cx="0" cy="0"/>
        </a:xfrm>
      </p:grpSpPr>
      <p:sp>
        <p:nvSpPr>
          <p:cNvPr id="2" name="Title"/>
          <p:cNvSpPr>
            <a:spLocks noGrp="1"/>
          </p:cNvSpPr>
          <p:nvPr>
            <p:ph type="title"/>
          </p:nvPr>
        </p:nvSpPr>
        <p:spPr>
          <a:xfrm>
            <a:off x="280418" y="268224"/>
            <a:ext cx="5522885" cy="5726176"/>
          </a:xfrm>
        </p:spPr>
        <p:txBody>
          <a:bodyPr/>
          <a:lstStyle>
            <a:lvl1pPr>
              <a:defRPr>
                <a:solidFill>
                  <a:schemeClr val="tx1"/>
                </a:solidFill>
              </a:defRPr>
            </a:lvl1pPr>
          </a:lstStyle>
          <a:p>
            <a:r>
              <a:rPr lang="en-US"/>
              <a:t>Click to edit Master title style</a:t>
            </a:r>
            <a:endParaRPr lang="en-US" dirty="0"/>
          </a:p>
        </p:txBody>
      </p:sp>
      <p:sp>
        <p:nvSpPr>
          <p:cNvPr id="7" name="Black rectangle">
            <a:extLst>
              <a:ext uri="{FF2B5EF4-FFF2-40B4-BE49-F238E27FC236}">
                <a16:creationId xmlns:a16="http://schemas.microsoft.com/office/drawing/2014/main" id="{612CE115-19C6-174D-97D1-85AD78D8BEA7}"/>
              </a:ext>
              <a:ext uri="{C183D7F6-B498-43B3-948B-1728B52AA6E4}">
                <adec:decorative xmlns:adec="http://schemas.microsoft.com/office/drawing/2017/decorative" val="1"/>
              </a:ext>
            </a:extLst>
          </p:cNvPr>
          <p:cNvSpPr/>
          <p:nvPr userDrawn="1"/>
        </p:nvSpPr>
        <p:spPr>
          <a:xfrm>
            <a:off x="6096000" y="0"/>
            <a:ext cx="6096000" cy="6858000"/>
          </a:xfrm>
          <a:prstGeom prst="rect">
            <a:avLst/>
          </a:prstGeom>
          <a:solidFill>
            <a:schemeClr val="tx2"/>
          </a:solidFill>
        </p:spPr>
        <p:txBody>
          <a:bodyPr wrap="square" lIns="0" tIns="0" rIns="0" bIns="0" rtlCol="0" anchor="ctr">
            <a:noAutofit/>
          </a:bodyPr>
          <a:lstStyle/>
          <a:p>
            <a:pPr algn="ctr"/>
            <a:endParaRPr lang="en-US" sz="1600" b="0" i="0" dirty="0">
              <a:solidFill>
                <a:schemeClr val="tx1"/>
              </a:solidFill>
              <a:latin typeface="Arial" panose="020B0604020202020204" pitchFamily="34" charset="0"/>
              <a:cs typeface="Arial" panose="020B0604020202020204" pitchFamily="34" charset="0"/>
            </a:endParaRPr>
          </a:p>
        </p:txBody>
      </p:sp>
      <p:sp>
        <p:nvSpPr>
          <p:cNvPr id="6" name="Text Placeholder"/>
          <p:cNvSpPr>
            <a:spLocks noGrp="1"/>
          </p:cNvSpPr>
          <p:nvPr>
            <p:ph type="body" sz="quarter" idx="12"/>
          </p:nvPr>
        </p:nvSpPr>
        <p:spPr>
          <a:xfrm>
            <a:off x="6388608" y="268224"/>
            <a:ext cx="5498592" cy="5726176"/>
          </a:xfrm>
        </p:spPr>
        <p:txBody>
          <a:bodyPr/>
          <a:lstStyle>
            <a:lvl1pPr>
              <a:buClr>
                <a:srgbClr val="001141"/>
              </a:buClr>
              <a:defRPr>
                <a:solidFill>
                  <a:schemeClr val="tx1"/>
                </a:solidFill>
              </a:defRPr>
            </a:lvl1pPr>
            <a:lvl2pPr>
              <a:buClr>
                <a:srgbClr val="001141"/>
              </a:buClr>
              <a:defRPr>
                <a:solidFill>
                  <a:schemeClr val="tx1"/>
                </a:solidFill>
              </a:defRPr>
            </a:lvl2pPr>
            <a:lvl3pPr>
              <a:buClr>
                <a:srgbClr val="001141"/>
              </a:buClr>
              <a:defRPr>
                <a:solidFill>
                  <a:schemeClr val="tx1"/>
                </a:solidFill>
              </a:defRPr>
            </a:lvl3pPr>
            <a:lvl4pPr>
              <a:buClr>
                <a:srgbClr val="001141"/>
              </a:buClr>
              <a:defRPr>
                <a:solidFill>
                  <a:schemeClr val="tx1"/>
                </a:solidFill>
              </a:defRPr>
            </a:lvl4pPr>
            <a:lvl5pPr>
              <a:buClr>
                <a:srgbClr val="00114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p:cNvSpPr>
            <a:spLocks noGrp="1"/>
          </p:cNvSpPr>
          <p:nvPr>
            <p:ph type="ftr" sz="quarter" idx="10"/>
          </p:nvPr>
        </p:nvSpPr>
        <p:spPr/>
        <p:txBody>
          <a:bodyPr/>
          <a:lstStyle>
            <a:lvl1pPr>
              <a:defRPr>
                <a:solidFill>
                  <a:schemeClr val="tx1"/>
                </a:solidFill>
              </a:defRPr>
            </a:lvl1pPr>
          </a:lstStyle>
          <a:p>
            <a:r>
              <a:rPr lang="en-US"/>
              <a:t>Group Name / DOC ID / Month XX, 2022 / © 2022 IBM Corporation</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4101176221"/>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0B29F-3A4B-42FB-BEE2-D660E165694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88F09F6-6069-4FAF-B970-87F82A792D67}"/>
              </a:ext>
            </a:extLst>
          </p:cNvPr>
          <p:cNvSpPr>
            <a:spLocks noGrp="1"/>
          </p:cNvSpPr>
          <p:nvPr>
            <p:ph type="dt" sz="half" idx="10"/>
          </p:nvPr>
        </p:nvSpPr>
        <p:spPr/>
        <p:txBody>
          <a:bodyPr/>
          <a:lstStyle/>
          <a:p>
            <a:fld id="{100A48DE-A2B1-4885-ABA4-EC6EE8733304}" type="datetimeFigureOut">
              <a:rPr lang="en-GB" smtClean="0"/>
              <a:t>19/09/2024</a:t>
            </a:fld>
            <a:endParaRPr lang="en-GB"/>
          </a:p>
        </p:txBody>
      </p:sp>
      <p:sp>
        <p:nvSpPr>
          <p:cNvPr id="4" name="Footer Placeholder 3">
            <a:extLst>
              <a:ext uri="{FF2B5EF4-FFF2-40B4-BE49-F238E27FC236}">
                <a16:creationId xmlns:a16="http://schemas.microsoft.com/office/drawing/2014/main" id="{41D5BF23-7C44-4A11-AC60-E610C3AD70B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CFEAB10-E000-4CCF-886A-9EFAA67024CD}"/>
              </a:ext>
            </a:extLst>
          </p:cNvPr>
          <p:cNvSpPr>
            <a:spLocks noGrp="1"/>
          </p:cNvSpPr>
          <p:nvPr>
            <p:ph type="sldNum" sz="quarter" idx="12"/>
          </p:nvPr>
        </p:nvSpPr>
        <p:spPr/>
        <p:txBody>
          <a:bodyPr/>
          <a:lstStyle/>
          <a:p>
            <a:fld id="{8A24D8B8-300D-47D4-B455-359FD50E48CA}" type="slidenum">
              <a:rPr lang="en-GB" smtClean="0"/>
              <a:t>‹#›</a:t>
            </a:fld>
            <a:endParaRPr lang="en-GB"/>
          </a:p>
        </p:txBody>
      </p:sp>
    </p:spTree>
    <p:extLst>
      <p:ext uri="{BB962C8B-B14F-4D97-AF65-F5344CB8AC3E}">
        <p14:creationId xmlns:p14="http://schemas.microsoft.com/office/powerpoint/2010/main" val="732610901"/>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userDrawn="1">
  <p:cSld name="Cover, imagery">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A7055A2-0B5C-73F2-C2DB-FC7245A7AB38}"/>
              </a:ext>
            </a:extLst>
          </p:cNvPr>
          <p:cNvSpPr>
            <a:spLocks noGrp="1"/>
          </p:cNvSpPr>
          <p:nvPr>
            <p:ph type="pic" sz="quarter" idx="11" hasCustomPrompt="1"/>
          </p:nvPr>
        </p:nvSpPr>
        <p:spPr>
          <a:xfrm>
            <a:off x="0" y="0"/>
            <a:ext cx="12192000" cy="6000750"/>
          </a:xfrm>
          <a:solidFill>
            <a:srgbClr val="E0E0E0"/>
          </a:solidFill>
        </p:spPr>
        <p:txBody>
          <a:bodyPr anchor="ctr"/>
          <a:lstStyle>
            <a:lvl1pPr algn="ctr">
              <a:defRPr>
                <a:solidFill>
                  <a:schemeClr val="accent5"/>
                </a:solidFill>
              </a:defRPr>
            </a:lvl1pPr>
          </a:lstStyle>
          <a:p>
            <a:r>
              <a:rPr lang="en-US" dirty="0"/>
              <a:t>Place imagery here</a:t>
            </a:r>
          </a:p>
        </p:txBody>
      </p:sp>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192024"/>
            <a:ext cx="5524575" cy="3144044"/>
          </a:xfrm>
        </p:spPr>
        <p:txBody>
          <a:bodyPr/>
          <a:lstStyle>
            <a:lvl1pPr>
              <a:lnSpc>
                <a:spcPct val="100000"/>
              </a:lnSpc>
              <a:defRPr sz="4299">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D404A9AD-5866-6BA4-C928-31A5F88EF1E5}"/>
              </a:ext>
            </a:extLst>
          </p:cNvPr>
          <p:cNvSpPr>
            <a:spLocks noGrp="1"/>
          </p:cNvSpPr>
          <p:nvPr>
            <p:ph type="body" sz="quarter" idx="12"/>
          </p:nvPr>
        </p:nvSpPr>
        <p:spPr>
          <a:xfrm>
            <a:off x="287999" y="6044185"/>
            <a:ext cx="2468623" cy="571500"/>
          </a:xfrm>
        </p:spPr>
        <p:txBody>
          <a:bodyPr anchor="b"/>
          <a:lstStyle>
            <a:lvl1pPr>
              <a:lnSpc>
                <a:spcPct val="110000"/>
              </a:lnSpc>
              <a:spcBef>
                <a:spcPts val="0"/>
              </a:spcBef>
              <a:defRPr sz="1400">
                <a:solidFill>
                  <a:schemeClr val="tx1"/>
                </a:solidFill>
              </a:defRPr>
            </a:lvl1pPr>
            <a:lvl2pPr marL="127974" indent="-127974">
              <a:lnSpc>
                <a:spcPct val="110000"/>
              </a:lnSpc>
              <a:spcBef>
                <a:spcPts val="0"/>
              </a:spcBef>
              <a:defRPr sz="1400">
                <a:solidFill>
                  <a:schemeClr val="tx1"/>
                </a:solidFill>
              </a:defRPr>
            </a:lvl2pPr>
            <a:lvl3pPr marL="255949" indent="-127974">
              <a:lnSpc>
                <a:spcPct val="110000"/>
              </a:lnSpc>
              <a:spcBef>
                <a:spcPts val="0"/>
              </a:spcBef>
              <a:defRPr sz="1400">
                <a:solidFill>
                  <a:schemeClr val="tx1"/>
                </a:solidFill>
              </a:defRPr>
            </a:lvl3pPr>
            <a:lvl4pPr marL="383923" indent="-127974">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5">
            <a:extLst>
              <a:ext uri="{FF2B5EF4-FFF2-40B4-BE49-F238E27FC236}">
                <a16:creationId xmlns:a16="http://schemas.microsoft.com/office/drawing/2014/main" id="{7D4A8A02-E5FB-018D-1574-2015680C3A07}"/>
              </a:ext>
            </a:extLst>
          </p:cNvPr>
          <p:cNvSpPr>
            <a:spLocks noGrp="1"/>
          </p:cNvSpPr>
          <p:nvPr>
            <p:ph type="body" sz="quarter" idx="13"/>
          </p:nvPr>
        </p:nvSpPr>
        <p:spPr>
          <a:xfrm>
            <a:off x="3335317" y="6042370"/>
            <a:ext cx="2468623" cy="571500"/>
          </a:xfrm>
        </p:spPr>
        <p:txBody>
          <a:bodyPr anchor="b"/>
          <a:lstStyle>
            <a:lvl1pPr>
              <a:lnSpc>
                <a:spcPct val="110000"/>
              </a:lnSpc>
              <a:spcBef>
                <a:spcPts val="0"/>
              </a:spcBef>
              <a:defRPr sz="1400">
                <a:solidFill>
                  <a:schemeClr val="tx1"/>
                </a:solidFill>
              </a:defRPr>
            </a:lvl1pPr>
            <a:lvl2pPr marL="127974" indent="-127974">
              <a:lnSpc>
                <a:spcPct val="110000"/>
              </a:lnSpc>
              <a:spcBef>
                <a:spcPts val="0"/>
              </a:spcBef>
              <a:defRPr sz="1400">
                <a:solidFill>
                  <a:schemeClr val="tx1"/>
                </a:solidFill>
              </a:defRPr>
            </a:lvl2pPr>
            <a:lvl3pPr marL="255949" indent="-127974">
              <a:lnSpc>
                <a:spcPct val="110000"/>
              </a:lnSpc>
              <a:spcBef>
                <a:spcPts val="0"/>
              </a:spcBef>
              <a:defRPr sz="1400">
                <a:solidFill>
                  <a:schemeClr val="tx1"/>
                </a:solidFill>
              </a:defRPr>
            </a:lvl3pPr>
            <a:lvl4pPr marL="383923" indent="-127974">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pic>
        <p:nvPicPr>
          <p:cNvPr id="8" name="Picture 7">
            <a:extLst>
              <a:ext uri="{FF2B5EF4-FFF2-40B4-BE49-F238E27FC236}">
                <a16:creationId xmlns:a16="http://schemas.microsoft.com/office/drawing/2014/main" id="{418F6040-10C6-A4A5-7C1E-09A9F553C05B}"/>
              </a:ext>
            </a:extLst>
          </p:cNvPr>
          <p:cNvPicPr>
            <a:picLocks noChangeAspect="1"/>
          </p:cNvPicPr>
          <p:nvPr userDrawn="1"/>
        </p:nvPicPr>
        <p:blipFill>
          <a:blip r:embed="rId2"/>
          <a:stretch>
            <a:fillRect/>
          </a:stretch>
        </p:blipFill>
        <p:spPr>
          <a:xfrm>
            <a:off x="11138526" y="6263481"/>
            <a:ext cx="819044" cy="304801"/>
          </a:xfrm>
          <a:prstGeom prst="rect">
            <a:avLst/>
          </a:prstGeom>
        </p:spPr>
      </p:pic>
    </p:spTree>
    <p:extLst>
      <p:ext uri="{BB962C8B-B14F-4D97-AF65-F5344CB8AC3E}">
        <p14:creationId xmlns:p14="http://schemas.microsoft.com/office/powerpoint/2010/main" val="259033674"/>
      </p:ext>
    </p:extLst>
  </p:cSld>
  <p:clrMapOvr>
    <a:masterClrMapping/>
  </p:clrMapOvr>
  <p:transition spd="med"/>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userDrawn="1">
  <p:cSld name="Cover, cya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D23798D-A03E-2BC6-136A-14C1E387E723}"/>
              </a:ext>
            </a:extLst>
          </p:cNvPr>
          <p:cNvSpPr/>
          <p:nvPr userDrawn="1"/>
        </p:nvSpPr>
        <p:spPr bwMode="auto">
          <a:xfrm>
            <a:off x="0" y="0"/>
            <a:ext cx="12192000" cy="6000750"/>
          </a:xfrm>
          <a:prstGeom prst="rect">
            <a:avLst/>
          </a:prstGeom>
          <a:solidFill>
            <a:srgbClr val="E5F6FF"/>
          </a:solidFill>
          <a:ln w="19050">
            <a:solidFill>
              <a:srgbClr val="E5F6FF"/>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01" tIns="45701" rIns="45701" bIns="45701" numCol="1" rtlCol="0" anchor="t" anchorCtr="0" compatLnSpc="1">
            <a:prstTxWarp prst="textNoShape">
              <a:avLst/>
            </a:prstTxWarp>
          </a:bodyPr>
          <a:lstStyle/>
          <a:p>
            <a:pPr marL="0" marR="0" indent="0" algn="l" defTabSz="457051" rtl="0" eaLnBrk="1" fontAlgn="base" latinLnBrk="0" hangingPunct="1">
              <a:lnSpc>
                <a:spcPct val="100000"/>
              </a:lnSpc>
              <a:spcBef>
                <a:spcPct val="0"/>
              </a:spcBef>
              <a:spcAft>
                <a:spcPct val="0"/>
              </a:spcAft>
              <a:buClrTx/>
              <a:buSzTx/>
              <a:buFont typeface="IBM Plex Sans Light"/>
              <a:buNone/>
              <a:tabLst/>
            </a:pPr>
            <a:endParaRPr kumimoji="0" lang="en-US" sz="700" b="0" i="0" u="none" strike="noStrike" cap="none" normalizeH="0" baseline="0" dirty="0">
              <a:ln>
                <a:noFill/>
              </a:ln>
              <a:solidFill>
                <a:schemeClr val="bg1"/>
              </a:solidFill>
              <a:effectLst/>
              <a:latin typeface="+mn-lt"/>
            </a:endParaRPr>
          </a:p>
        </p:txBody>
      </p:sp>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192024"/>
            <a:ext cx="5524575" cy="2286794"/>
          </a:xfrm>
        </p:spPr>
        <p:txBody>
          <a:bodyPr/>
          <a:lstStyle>
            <a:lvl1pPr>
              <a:lnSpc>
                <a:spcPct val="100000"/>
              </a:lnSpc>
              <a:defRPr sz="4299">
                <a:solidFill>
                  <a:schemeClr val="tx2"/>
                </a:solidFill>
              </a:defRPr>
            </a:lvl1pPr>
          </a:lstStyle>
          <a:p>
            <a:r>
              <a:rPr lang="en-GB"/>
              <a:t>Click to edit Master title style</a:t>
            </a:r>
            <a:endParaRPr lang="en-US" dirty="0"/>
          </a:p>
        </p:txBody>
      </p:sp>
      <p:sp>
        <p:nvSpPr>
          <p:cNvPr id="5" name="Text Placeholder 6">
            <a:extLst>
              <a:ext uri="{FF2B5EF4-FFF2-40B4-BE49-F238E27FC236}">
                <a16:creationId xmlns:a16="http://schemas.microsoft.com/office/drawing/2014/main" id="{28CADC67-06E4-9D0B-7A49-159C1E99D517}"/>
              </a:ext>
            </a:extLst>
          </p:cNvPr>
          <p:cNvSpPr>
            <a:spLocks noGrp="1"/>
          </p:cNvSpPr>
          <p:nvPr>
            <p:ph type="body" sz="quarter" idx="12"/>
          </p:nvPr>
        </p:nvSpPr>
        <p:spPr>
          <a:xfrm>
            <a:off x="287999" y="6044185"/>
            <a:ext cx="2468623" cy="571500"/>
          </a:xfrm>
        </p:spPr>
        <p:txBody>
          <a:bodyPr anchor="b"/>
          <a:lstStyle>
            <a:lvl1pPr>
              <a:lnSpc>
                <a:spcPct val="110000"/>
              </a:lnSpc>
              <a:spcBef>
                <a:spcPts val="0"/>
              </a:spcBef>
              <a:defRPr sz="1400">
                <a:solidFill>
                  <a:schemeClr val="tx1"/>
                </a:solidFill>
              </a:defRPr>
            </a:lvl1pPr>
            <a:lvl2pPr marL="127974" indent="-127974">
              <a:lnSpc>
                <a:spcPct val="110000"/>
              </a:lnSpc>
              <a:spcBef>
                <a:spcPts val="0"/>
              </a:spcBef>
              <a:defRPr sz="1400">
                <a:solidFill>
                  <a:schemeClr val="tx1"/>
                </a:solidFill>
              </a:defRPr>
            </a:lvl2pPr>
            <a:lvl3pPr marL="255949" indent="-127974">
              <a:lnSpc>
                <a:spcPct val="110000"/>
              </a:lnSpc>
              <a:spcBef>
                <a:spcPts val="0"/>
              </a:spcBef>
              <a:defRPr sz="1400">
                <a:solidFill>
                  <a:schemeClr val="tx1"/>
                </a:solidFill>
              </a:defRPr>
            </a:lvl3pPr>
            <a:lvl4pPr marL="383923" indent="-127974">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5">
            <a:extLst>
              <a:ext uri="{FF2B5EF4-FFF2-40B4-BE49-F238E27FC236}">
                <a16:creationId xmlns:a16="http://schemas.microsoft.com/office/drawing/2014/main" id="{6BAFC6AD-C46B-8438-C789-096006859E45}"/>
              </a:ext>
            </a:extLst>
          </p:cNvPr>
          <p:cNvSpPr>
            <a:spLocks noGrp="1"/>
          </p:cNvSpPr>
          <p:nvPr>
            <p:ph type="body" sz="quarter" idx="13"/>
          </p:nvPr>
        </p:nvSpPr>
        <p:spPr>
          <a:xfrm>
            <a:off x="3335317" y="6042370"/>
            <a:ext cx="2468623" cy="571500"/>
          </a:xfrm>
        </p:spPr>
        <p:txBody>
          <a:bodyPr anchor="b"/>
          <a:lstStyle>
            <a:lvl1pPr>
              <a:lnSpc>
                <a:spcPct val="110000"/>
              </a:lnSpc>
              <a:spcBef>
                <a:spcPts val="0"/>
              </a:spcBef>
              <a:defRPr sz="1400">
                <a:solidFill>
                  <a:schemeClr val="tx1"/>
                </a:solidFill>
              </a:defRPr>
            </a:lvl1pPr>
            <a:lvl2pPr marL="127974" indent="-127974">
              <a:lnSpc>
                <a:spcPct val="110000"/>
              </a:lnSpc>
              <a:spcBef>
                <a:spcPts val="0"/>
              </a:spcBef>
              <a:defRPr sz="1400">
                <a:solidFill>
                  <a:schemeClr val="tx1"/>
                </a:solidFill>
              </a:defRPr>
            </a:lvl2pPr>
            <a:lvl3pPr marL="255949" indent="-127974">
              <a:lnSpc>
                <a:spcPct val="110000"/>
              </a:lnSpc>
              <a:spcBef>
                <a:spcPts val="0"/>
              </a:spcBef>
              <a:defRPr sz="1400">
                <a:solidFill>
                  <a:schemeClr val="tx1"/>
                </a:solidFill>
              </a:defRPr>
            </a:lvl3pPr>
            <a:lvl4pPr marL="383923" indent="-127974">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pic>
        <p:nvPicPr>
          <p:cNvPr id="4" name="Picture 3">
            <a:extLst>
              <a:ext uri="{FF2B5EF4-FFF2-40B4-BE49-F238E27FC236}">
                <a16:creationId xmlns:a16="http://schemas.microsoft.com/office/drawing/2014/main" id="{CCD12723-D775-EE21-95A9-8E6D8BA4DC28}"/>
              </a:ext>
            </a:extLst>
          </p:cNvPr>
          <p:cNvPicPr>
            <a:picLocks noChangeAspect="1"/>
          </p:cNvPicPr>
          <p:nvPr userDrawn="1"/>
        </p:nvPicPr>
        <p:blipFill>
          <a:blip r:embed="rId2"/>
          <a:stretch>
            <a:fillRect/>
          </a:stretch>
        </p:blipFill>
        <p:spPr>
          <a:xfrm>
            <a:off x="11138526" y="6263481"/>
            <a:ext cx="819044" cy="304801"/>
          </a:xfrm>
          <a:prstGeom prst="rect">
            <a:avLst/>
          </a:prstGeom>
        </p:spPr>
      </p:pic>
    </p:spTree>
    <p:extLst>
      <p:ext uri="{BB962C8B-B14F-4D97-AF65-F5344CB8AC3E}">
        <p14:creationId xmlns:p14="http://schemas.microsoft.com/office/powerpoint/2010/main" val="620478328"/>
      </p:ext>
    </p:extLst>
  </p:cSld>
  <p:clrMapOvr>
    <a:masterClrMapping/>
  </p:clrMapOvr>
  <p:transition spd="med"/>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userDrawn="1">
  <p:cSld name="Cover, plai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192024"/>
            <a:ext cx="5524575" cy="2286794"/>
          </a:xfrm>
        </p:spPr>
        <p:txBody>
          <a:bodyPr/>
          <a:lstStyle>
            <a:lvl1pPr>
              <a:lnSpc>
                <a:spcPct val="100000"/>
              </a:lnSpc>
              <a:defRPr sz="4299"/>
            </a:lvl1pPr>
          </a:lstStyle>
          <a:p>
            <a:r>
              <a:rPr lang="en-GB"/>
              <a:t>Click to edit Master title style</a:t>
            </a:r>
            <a:endParaRPr lang="en-US" dirty="0"/>
          </a:p>
        </p:txBody>
      </p:sp>
      <p:pic>
        <p:nvPicPr>
          <p:cNvPr id="3" name="Picture 2">
            <a:extLst>
              <a:ext uri="{FF2B5EF4-FFF2-40B4-BE49-F238E27FC236}">
                <a16:creationId xmlns:a16="http://schemas.microsoft.com/office/drawing/2014/main" id="{D1A09496-D938-6EB1-106C-48C5E423EAB0}"/>
              </a:ext>
            </a:extLst>
          </p:cNvPr>
          <p:cNvPicPr>
            <a:picLocks noChangeAspect="1"/>
          </p:cNvPicPr>
          <p:nvPr userDrawn="1"/>
        </p:nvPicPr>
        <p:blipFill>
          <a:blip r:embed="rId2"/>
          <a:stretch>
            <a:fillRect/>
          </a:stretch>
        </p:blipFill>
        <p:spPr>
          <a:xfrm>
            <a:off x="11138526" y="6263481"/>
            <a:ext cx="819044" cy="304801"/>
          </a:xfrm>
          <a:prstGeom prst="rect">
            <a:avLst/>
          </a:prstGeom>
        </p:spPr>
      </p:pic>
    </p:spTree>
    <p:extLst>
      <p:ext uri="{BB962C8B-B14F-4D97-AF65-F5344CB8AC3E}">
        <p14:creationId xmlns:p14="http://schemas.microsoft.com/office/powerpoint/2010/main" val="626769238"/>
      </p:ext>
    </p:extLst>
  </p:cSld>
  <p:clrMapOvr>
    <a:masterClrMapping/>
  </p:clrMapOvr>
  <p:transition spd="med"/>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userDrawn="1">
  <p:cSld name="Cover, plain, business uni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192024"/>
            <a:ext cx="5524575" cy="2286794"/>
          </a:xfrm>
        </p:spPr>
        <p:txBody>
          <a:bodyPr/>
          <a:lstStyle>
            <a:lvl1pPr>
              <a:lnSpc>
                <a:spcPct val="100000"/>
              </a:lnSpc>
              <a:defRPr sz="4299">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F3A2629C-3C99-5809-3D6C-46ACEB922F7C}"/>
              </a:ext>
            </a:extLst>
          </p:cNvPr>
          <p:cNvSpPr>
            <a:spLocks noGrp="1"/>
          </p:cNvSpPr>
          <p:nvPr>
            <p:ph type="body" sz="quarter" idx="10"/>
          </p:nvPr>
        </p:nvSpPr>
        <p:spPr>
          <a:xfrm>
            <a:off x="287999" y="6231636"/>
            <a:ext cx="5524575" cy="381000"/>
          </a:xfrm>
        </p:spPr>
        <p:txBody>
          <a:bodyPr anchor="b"/>
          <a:lstStyle>
            <a:lvl1pPr>
              <a:lnSpc>
                <a:spcPct val="110000"/>
              </a:lnSpc>
              <a:spcBef>
                <a:spcPts val="0"/>
              </a:spcBef>
              <a:defRPr sz="1400">
                <a:solidFill>
                  <a:schemeClr val="tx1"/>
                </a:solidFill>
              </a:defRPr>
            </a:lvl1pPr>
          </a:lstStyle>
          <a:p>
            <a:pPr lvl="0"/>
            <a:r>
              <a:rPr lang="en-GB"/>
              <a:t>Click to edit Master text styles</a:t>
            </a:r>
          </a:p>
        </p:txBody>
      </p:sp>
      <p:pic>
        <p:nvPicPr>
          <p:cNvPr id="3" name="Picture 2">
            <a:extLst>
              <a:ext uri="{FF2B5EF4-FFF2-40B4-BE49-F238E27FC236}">
                <a16:creationId xmlns:a16="http://schemas.microsoft.com/office/drawing/2014/main" id="{6C5E26C6-9CEF-2A61-0C64-FAACB68F53D2}"/>
              </a:ext>
            </a:extLst>
          </p:cNvPr>
          <p:cNvPicPr>
            <a:picLocks noChangeAspect="1"/>
          </p:cNvPicPr>
          <p:nvPr userDrawn="1"/>
        </p:nvPicPr>
        <p:blipFill>
          <a:blip r:embed="rId2"/>
          <a:stretch>
            <a:fillRect/>
          </a:stretch>
        </p:blipFill>
        <p:spPr>
          <a:xfrm>
            <a:off x="11138526" y="6263481"/>
            <a:ext cx="819044" cy="304801"/>
          </a:xfrm>
          <a:prstGeom prst="rect">
            <a:avLst/>
          </a:prstGeom>
        </p:spPr>
      </p:pic>
    </p:spTree>
    <p:extLst>
      <p:ext uri="{BB962C8B-B14F-4D97-AF65-F5344CB8AC3E}">
        <p14:creationId xmlns:p14="http://schemas.microsoft.com/office/powerpoint/2010/main" val="3748074856"/>
      </p:ext>
    </p:extLst>
  </p:cSld>
  <p:clrMapOvr>
    <a:masterClrMapping/>
  </p:clrMapOvr>
  <p:transition spd="med"/>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userDrawn="1">
  <p:cSld name="Cover, imagery, half ">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CD5B627-E439-376E-A00C-87BAFF059FD8}"/>
              </a:ext>
            </a:extLst>
          </p:cNvPr>
          <p:cNvSpPr>
            <a:spLocks noGrp="1"/>
          </p:cNvSpPr>
          <p:nvPr>
            <p:ph type="pic" sz="quarter" idx="12" hasCustomPrompt="1"/>
          </p:nvPr>
        </p:nvSpPr>
        <p:spPr>
          <a:xfrm>
            <a:off x="6380919" y="284957"/>
            <a:ext cx="5523781" cy="6287294"/>
          </a:xfrm>
          <a:solidFill>
            <a:srgbClr val="E0E0E0"/>
          </a:solidFill>
        </p:spPr>
        <p:txBody>
          <a:bodyPr anchor="ctr"/>
          <a:lstStyle>
            <a:lvl1pPr algn="ctr">
              <a:defRPr>
                <a:solidFill>
                  <a:schemeClr val="accent5"/>
                </a:solidFill>
              </a:defRPr>
            </a:lvl1pPr>
          </a:lstStyle>
          <a:p>
            <a:r>
              <a:rPr lang="en-US" dirty="0"/>
              <a:t>Place imagery here</a:t>
            </a:r>
          </a:p>
        </p:txBody>
      </p:sp>
      <p:sp>
        <p:nvSpPr>
          <p:cNvPr id="2" name="Title 1">
            <a:extLst>
              <a:ext uri="{FF2B5EF4-FFF2-40B4-BE49-F238E27FC236}">
                <a16:creationId xmlns:a16="http://schemas.microsoft.com/office/drawing/2014/main" id="{413A412C-EE28-6248-612D-41BAAD7F005C}"/>
              </a:ext>
            </a:extLst>
          </p:cNvPr>
          <p:cNvSpPr>
            <a:spLocks noGrp="1"/>
          </p:cNvSpPr>
          <p:nvPr>
            <p:ph type="title"/>
          </p:nvPr>
        </p:nvSpPr>
        <p:spPr>
          <a:xfrm>
            <a:off x="287999" y="192025"/>
            <a:ext cx="5049879" cy="5239544"/>
          </a:xfrm>
        </p:spPr>
        <p:txBody>
          <a:bodyPr/>
          <a:lstStyle>
            <a:lvl1pPr>
              <a:lnSpc>
                <a:spcPct val="100000"/>
              </a:lnSpc>
              <a:defRPr sz="4299">
                <a:solidFill>
                  <a:schemeClr val="tx2"/>
                </a:solidFill>
              </a:defRPr>
            </a:lvl1pPr>
          </a:lstStyle>
          <a:p>
            <a:r>
              <a:rPr lang="en-GB"/>
              <a:t>Click to edit Master title style</a:t>
            </a:r>
            <a:endParaRPr lang="en-US" dirty="0"/>
          </a:p>
        </p:txBody>
      </p:sp>
      <p:pic>
        <p:nvPicPr>
          <p:cNvPr id="9" name="Picture 8">
            <a:extLst>
              <a:ext uri="{FF2B5EF4-FFF2-40B4-BE49-F238E27FC236}">
                <a16:creationId xmlns:a16="http://schemas.microsoft.com/office/drawing/2014/main" id="{735CD4FC-3A11-28F6-09EF-9089FE9596BF}"/>
              </a:ext>
            </a:extLst>
          </p:cNvPr>
          <p:cNvPicPr>
            <a:picLocks noChangeAspect="1"/>
          </p:cNvPicPr>
          <p:nvPr userDrawn="1"/>
        </p:nvPicPr>
        <p:blipFill>
          <a:blip r:embed="rId2"/>
          <a:stretch>
            <a:fillRect/>
          </a:stretch>
        </p:blipFill>
        <p:spPr>
          <a:xfrm>
            <a:off x="288887" y="6263481"/>
            <a:ext cx="819044" cy="304801"/>
          </a:xfrm>
          <a:prstGeom prst="rect">
            <a:avLst/>
          </a:prstGeom>
        </p:spPr>
      </p:pic>
    </p:spTree>
    <p:extLst>
      <p:ext uri="{BB962C8B-B14F-4D97-AF65-F5344CB8AC3E}">
        <p14:creationId xmlns:p14="http://schemas.microsoft.com/office/powerpoint/2010/main" val="2139269800"/>
      </p:ext>
    </p:extLst>
  </p:cSld>
  <p:clrMapOvr>
    <a:masterClrMapping/>
  </p:clrMapOvr>
  <p:transition spd="med"/>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userDrawn="1">
  <p:cSld name="Cover, imagery, half, business unit">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CD5B627-E439-376E-A00C-87BAFF059FD8}"/>
              </a:ext>
            </a:extLst>
          </p:cNvPr>
          <p:cNvSpPr>
            <a:spLocks noGrp="1"/>
          </p:cNvSpPr>
          <p:nvPr>
            <p:ph type="pic" sz="quarter" idx="12" hasCustomPrompt="1"/>
          </p:nvPr>
        </p:nvSpPr>
        <p:spPr>
          <a:xfrm>
            <a:off x="6380919" y="284957"/>
            <a:ext cx="5523781" cy="6287294"/>
          </a:xfrm>
          <a:solidFill>
            <a:srgbClr val="E0E0E0"/>
          </a:solidFill>
        </p:spPr>
        <p:txBody>
          <a:bodyPr anchor="ctr"/>
          <a:lstStyle>
            <a:lvl1pPr algn="ctr">
              <a:defRPr>
                <a:solidFill>
                  <a:schemeClr val="accent5"/>
                </a:solidFill>
              </a:defRPr>
            </a:lvl1pPr>
          </a:lstStyle>
          <a:p>
            <a:r>
              <a:rPr lang="en-US" dirty="0"/>
              <a:t>Place imagery here</a:t>
            </a:r>
          </a:p>
        </p:txBody>
      </p:sp>
      <p:sp>
        <p:nvSpPr>
          <p:cNvPr id="2" name="Title 1">
            <a:extLst>
              <a:ext uri="{FF2B5EF4-FFF2-40B4-BE49-F238E27FC236}">
                <a16:creationId xmlns:a16="http://schemas.microsoft.com/office/drawing/2014/main" id="{413A412C-EE28-6248-612D-41BAAD7F005C}"/>
              </a:ext>
            </a:extLst>
          </p:cNvPr>
          <p:cNvSpPr>
            <a:spLocks noGrp="1"/>
          </p:cNvSpPr>
          <p:nvPr>
            <p:ph type="title"/>
          </p:nvPr>
        </p:nvSpPr>
        <p:spPr>
          <a:xfrm>
            <a:off x="287999" y="763525"/>
            <a:ext cx="5049180" cy="4668837"/>
          </a:xfrm>
        </p:spPr>
        <p:txBody>
          <a:bodyPr/>
          <a:lstStyle>
            <a:lvl1pPr>
              <a:lnSpc>
                <a:spcPct val="100000"/>
              </a:lnSpc>
              <a:defRPr sz="4299">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276E74B7-8F2A-46A5-97C4-76677246CFAF}"/>
              </a:ext>
            </a:extLst>
          </p:cNvPr>
          <p:cNvSpPr>
            <a:spLocks noGrp="1"/>
          </p:cNvSpPr>
          <p:nvPr>
            <p:ph type="body" sz="quarter" idx="11"/>
          </p:nvPr>
        </p:nvSpPr>
        <p:spPr>
          <a:xfrm>
            <a:off x="287999" y="288037"/>
            <a:ext cx="5049180" cy="285750"/>
          </a:xfrm>
        </p:spPr>
        <p:txBody>
          <a:bodyPr/>
          <a:lstStyle>
            <a:lvl1pPr>
              <a:spcBef>
                <a:spcPts val="0"/>
              </a:spcBef>
              <a:defRPr sz="1400">
                <a:solidFill>
                  <a:schemeClr val="tx2"/>
                </a:solidFill>
              </a:defRPr>
            </a:lvl1pPr>
            <a:lvl2pPr>
              <a:spcBef>
                <a:spcPts val="0"/>
              </a:spcBef>
              <a:defRPr/>
            </a:lvl2pPr>
            <a:lvl3pPr>
              <a:spcBef>
                <a:spcPts val="0"/>
              </a:spcBef>
              <a:defRPr/>
            </a:lvl3pPr>
            <a:lvl4pPr>
              <a:spcBef>
                <a:spcPts val="0"/>
              </a:spcBef>
              <a:defRPr/>
            </a:lvl4pPr>
            <a:lvl5pPr>
              <a:spcBef>
                <a:spcPts val="0"/>
              </a:spcBef>
              <a:defRPr/>
            </a:lvl5pPr>
          </a:lstStyle>
          <a:p>
            <a:pPr lvl="0"/>
            <a:r>
              <a:rPr lang="en-GB"/>
              <a:t>Click to edit Master text styles</a:t>
            </a:r>
          </a:p>
        </p:txBody>
      </p:sp>
      <p:pic>
        <p:nvPicPr>
          <p:cNvPr id="4" name="Picture 3">
            <a:extLst>
              <a:ext uri="{FF2B5EF4-FFF2-40B4-BE49-F238E27FC236}">
                <a16:creationId xmlns:a16="http://schemas.microsoft.com/office/drawing/2014/main" id="{EEE0A3D1-7815-E46E-77D1-E2DC099B4733}"/>
              </a:ext>
            </a:extLst>
          </p:cNvPr>
          <p:cNvPicPr>
            <a:picLocks noChangeAspect="1"/>
          </p:cNvPicPr>
          <p:nvPr userDrawn="1"/>
        </p:nvPicPr>
        <p:blipFill>
          <a:blip r:embed="rId2"/>
          <a:stretch>
            <a:fillRect/>
          </a:stretch>
        </p:blipFill>
        <p:spPr>
          <a:xfrm>
            <a:off x="288887" y="6263481"/>
            <a:ext cx="819044" cy="304801"/>
          </a:xfrm>
          <a:prstGeom prst="rect">
            <a:avLst/>
          </a:prstGeom>
        </p:spPr>
      </p:pic>
    </p:spTree>
    <p:extLst>
      <p:ext uri="{BB962C8B-B14F-4D97-AF65-F5344CB8AC3E}">
        <p14:creationId xmlns:p14="http://schemas.microsoft.com/office/powerpoint/2010/main" val="3305268249"/>
      </p:ext>
    </p:extLst>
  </p:cSld>
  <p:clrMapOvr>
    <a:masterClrMapping/>
  </p:clrMapOvr>
  <p:transition spd="med"/>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userDrawn="1">
  <p:cSld name="Conten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192024"/>
            <a:ext cx="2477765" cy="2286794"/>
          </a:xfrm>
        </p:spPr>
        <p:txBody>
          <a:bodyPr/>
          <a:lstStyle>
            <a:lvl1pPr>
              <a:lnSpc>
                <a:spcPct val="100000"/>
              </a:lnSpc>
              <a:defRPr sz="3199">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675443B4-0187-FC99-0FDE-8EB191B6CEF4}"/>
              </a:ext>
            </a:extLst>
          </p:cNvPr>
          <p:cNvSpPr>
            <a:spLocks noGrp="1"/>
          </p:cNvSpPr>
          <p:nvPr>
            <p:ph type="body" sz="quarter" idx="10"/>
          </p:nvPr>
        </p:nvSpPr>
        <p:spPr>
          <a:xfrm>
            <a:off x="6380920" y="284957"/>
            <a:ext cx="2476177" cy="5715794"/>
          </a:xfrm>
        </p:spPr>
        <p:txBody>
          <a:bodyPr/>
          <a:lstStyle>
            <a:lvl1pPr defTabSz="580455">
              <a:spcBef>
                <a:spcPts val="0"/>
              </a:spcBef>
              <a:defRPr>
                <a:solidFill>
                  <a:schemeClr val="tx1"/>
                </a:solidFill>
              </a:defRPr>
            </a:lvl1pPr>
            <a:lvl2pPr defTabSz="580455">
              <a:spcBef>
                <a:spcPts val="0"/>
              </a:spcBef>
              <a:defRPr>
                <a:solidFill>
                  <a:schemeClr val="tx1"/>
                </a:solidFill>
              </a:defRPr>
            </a:lvl2pPr>
            <a:lvl3pPr defTabSz="580455">
              <a:spcBef>
                <a:spcPts val="0"/>
              </a:spcBef>
              <a:defRPr>
                <a:solidFill>
                  <a:schemeClr val="tx1"/>
                </a:solidFill>
              </a:defRPr>
            </a:lvl3pPr>
            <a:lvl4pPr defTabSz="580455">
              <a:spcBef>
                <a:spcPts val="0"/>
              </a:spcBef>
              <a:defRPr>
                <a:solidFill>
                  <a:schemeClr val="tx1"/>
                </a:solidFill>
              </a:defRPr>
            </a:lvl4pPr>
            <a:lvl5pPr defTabSz="580455">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9">
            <a:extLst>
              <a:ext uri="{FF2B5EF4-FFF2-40B4-BE49-F238E27FC236}">
                <a16:creationId xmlns:a16="http://schemas.microsoft.com/office/drawing/2014/main" id="{5A647AD3-098B-D1AB-C8D8-463E38402F94}"/>
              </a:ext>
            </a:extLst>
          </p:cNvPr>
          <p:cNvSpPr>
            <a:spLocks noGrp="1"/>
          </p:cNvSpPr>
          <p:nvPr>
            <p:ph type="body" sz="quarter" idx="11"/>
          </p:nvPr>
        </p:nvSpPr>
        <p:spPr>
          <a:xfrm>
            <a:off x="9430110" y="284957"/>
            <a:ext cx="2474591" cy="5715794"/>
          </a:xfrm>
        </p:spPr>
        <p:txBody>
          <a:bodyPr/>
          <a:lstStyle>
            <a:lvl1pPr defTabSz="580455">
              <a:spcBef>
                <a:spcPts val="0"/>
              </a:spcBef>
              <a:defRPr>
                <a:solidFill>
                  <a:schemeClr val="tx1"/>
                </a:solidFill>
              </a:defRPr>
            </a:lvl1pPr>
            <a:lvl2pPr defTabSz="580455">
              <a:spcBef>
                <a:spcPts val="0"/>
              </a:spcBef>
              <a:defRPr>
                <a:solidFill>
                  <a:schemeClr val="tx1"/>
                </a:solidFill>
              </a:defRPr>
            </a:lvl2pPr>
            <a:lvl3pPr defTabSz="580455">
              <a:spcBef>
                <a:spcPts val="0"/>
              </a:spcBef>
              <a:defRPr>
                <a:solidFill>
                  <a:schemeClr val="tx1"/>
                </a:solidFill>
              </a:defRPr>
            </a:lvl3pPr>
            <a:lvl4pPr defTabSz="580455">
              <a:spcBef>
                <a:spcPts val="0"/>
              </a:spcBef>
              <a:defRPr>
                <a:solidFill>
                  <a:schemeClr val="tx1"/>
                </a:solidFill>
              </a:defRPr>
            </a:lvl4pPr>
            <a:lvl5pPr defTabSz="580455">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Slide Number">
            <a:extLst>
              <a:ext uri="{FF2B5EF4-FFF2-40B4-BE49-F238E27FC236}">
                <a16:creationId xmlns:a16="http://schemas.microsoft.com/office/drawing/2014/main" id="{D5D1D2A7-CF30-5698-14FC-F71CB82D5BCC}"/>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5" name="Footer Placeholder 3">
            <a:extLst>
              <a:ext uri="{FF2B5EF4-FFF2-40B4-BE49-F238E27FC236}">
                <a16:creationId xmlns:a16="http://schemas.microsoft.com/office/drawing/2014/main" id="{028AA764-A00C-AFFF-7F3F-49A733DCD474}"/>
              </a:ext>
            </a:extLst>
          </p:cNvPr>
          <p:cNvSpPr>
            <a:spLocks noGrp="1"/>
          </p:cNvSpPr>
          <p:nvPr>
            <p:ph type="ftr" sz="quarter" idx="18"/>
          </p:nvPr>
        </p:nvSpPr>
        <p:spPr>
          <a:xfrm>
            <a:off x="284125" y="6402119"/>
            <a:ext cx="2477765" cy="190500"/>
          </a:xfrm>
        </p:spPr>
        <p:txBody>
          <a:bodyPr/>
          <a:lstStyle/>
          <a:p>
            <a:r>
              <a:rPr lang="en-US" spc="40" dirty="0">
                <a:latin typeface="IBM Plex Sans Light" panose="020B0403050203000203" pitchFamily="34" charset="0"/>
              </a:rPr>
              <a:t>IBM </a:t>
            </a:r>
            <a:r>
              <a:rPr lang="en-US" b="1" spc="40" dirty="0"/>
              <a:t>Storage</a:t>
            </a:r>
          </a:p>
        </p:txBody>
      </p:sp>
    </p:spTree>
    <p:extLst>
      <p:ext uri="{BB962C8B-B14F-4D97-AF65-F5344CB8AC3E}">
        <p14:creationId xmlns:p14="http://schemas.microsoft.com/office/powerpoint/2010/main" val="2364183706"/>
      </p:ext>
    </p:extLst>
  </p:cSld>
  <p:clrMapOvr>
    <a:masterClrMapping/>
  </p:clrMapOvr>
  <p:transition spd="med"/>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192024"/>
            <a:ext cx="5524575" cy="1429544"/>
          </a:xfrm>
        </p:spPr>
        <p:txBody>
          <a:bodyPr rIns="457200"/>
          <a:lstStyle>
            <a:lvl1pPr>
              <a:lnSpc>
                <a:spcPct val="100000"/>
              </a:lnSpc>
              <a:defRPr sz="3199">
                <a:solidFill>
                  <a:schemeClr val="tx2"/>
                </a:solidFill>
              </a:defRPr>
            </a:lvl1pPr>
          </a:lstStyle>
          <a:p>
            <a:r>
              <a:rPr lang="en-GB"/>
              <a:t>Click to edit Master title style</a:t>
            </a:r>
            <a:endParaRPr lang="en-US" dirty="0"/>
          </a:p>
        </p:txBody>
      </p:sp>
      <p:sp>
        <p:nvSpPr>
          <p:cNvPr id="4" name="Slide Number">
            <a:extLst>
              <a:ext uri="{FF2B5EF4-FFF2-40B4-BE49-F238E27FC236}">
                <a16:creationId xmlns:a16="http://schemas.microsoft.com/office/drawing/2014/main" id="{A4B74093-A800-CB62-8607-A04D569204E2}"/>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5" name="Footer Placeholder 3">
            <a:extLst>
              <a:ext uri="{FF2B5EF4-FFF2-40B4-BE49-F238E27FC236}">
                <a16:creationId xmlns:a16="http://schemas.microsoft.com/office/drawing/2014/main" id="{A289B0F8-E9A7-CF76-E87F-8D4302E8DA4D}"/>
              </a:ext>
            </a:extLst>
          </p:cNvPr>
          <p:cNvSpPr>
            <a:spLocks noGrp="1"/>
          </p:cNvSpPr>
          <p:nvPr>
            <p:ph type="ftr" sz="quarter" idx="18"/>
          </p:nvPr>
        </p:nvSpPr>
        <p:spPr>
          <a:xfrm>
            <a:off x="284125" y="6402119"/>
            <a:ext cx="2477765" cy="190500"/>
          </a:xfrm>
        </p:spPr>
        <p:txBody>
          <a:bodyPr/>
          <a:lstStyle/>
          <a:p>
            <a:r>
              <a:rPr lang="en-US" spc="40" dirty="0">
                <a:latin typeface="IBM Plex Sans Light" panose="020B0403050203000203" pitchFamily="34" charset="0"/>
              </a:rPr>
              <a:t>IBM </a:t>
            </a:r>
            <a:r>
              <a:rPr lang="en-US" b="1" spc="40" dirty="0"/>
              <a:t>Storage</a:t>
            </a:r>
          </a:p>
        </p:txBody>
      </p:sp>
    </p:spTree>
    <p:extLst>
      <p:ext uri="{BB962C8B-B14F-4D97-AF65-F5344CB8AC3E}">
        <p14:creationId xmlns:p14="http://schemas.microsoft.com/office/powerpoint/2010/main" val="598337531"/>
      </p:ext>
    </p:extLst>
  </p:cSld>
  <p:clrMapOvr>
    <a:masterClrMapping/>
  </p:clrMapOvr>
  <p:transition spd="med"/>
</p:sldLayout>
</file>

<file path=ppt/slideLayouts/slideLayout374.xml><?xml version="1.0" encoding="utf-8"?>
<p:sldLayout xmlns:a="http://schemas.openxmlformats.org/drawingml/2006/main" xmlns:r="http://schemas.openxmlformats.org/officeDocument/2006/relationships" xmlns:p="http://schemas.openxmlformats.org/presentationml/2006/main" preserve="1" userDrawn="1">
  <p:cSld name="Large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C7EC0-4BFB-A603-5703-0D692C62692D}"/>
              </a:ext>
            </a:extLst>
          </p:cNvPr>
          <p:cNvSpPr>
            <a:spLocks noGrp="1"/>
          </p:cNvSpPr>
          <p:nvPr>
            <p:ph type="title"/>
          </p:nvPr>
        </p:nvSpPr>
        <p:spPr>
          <a:xfrm>
            <a:off x="287301" y="210313"/>
            <a:ext cx="8569796" cy="4095750"/>
          </a:xfrm>
        </p:spPr>
        <p:txBody>
          <a:bodyPr/>
          <a:lstStyle>
            <a:lvl1pPr>
              <a:defRPr sz="8597" b="0" i="0">
                <a:solidFill>
                  <a:schemeClr val="tx2"/>
                </a:solidFill>
                <a:latin typeface="IBM Plex Sans ExtLt" panose="020B0303050203000203" pitchFamily="34" charset="0"/>
              </a:defRPr>
            </a:lvl1pPr>
          </a:lstStyle>
          <a:p>
            <a:r>
              <a:rPr lang="en-GB"/>
              <a:t>Click to edit Master title style</a:t>
            </a:r>
            <a:endParaRPr lang="en-US" dirty="0"/>
          </a:p>
        </p:txBody>
      </p:sp>
      <p:sp>
        <p:nvSpPr>
          <p:cNvPr id="4" name="Slide Number">
            <a:extLst>
              <a:ext uri="{FF2B5EF4-FFF2-40B4-BE49-F238E27FC236}">
                <a16:creationId xmlns:a16="http://schemas.microsoft.com/office/drawing/2014/main" id="{76697187-0170-8894-23C9-28F80A0C3B2B}"/>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3716383843"/>
      </p:ext>
    </p:extLst>
  </p:cSld>
  <p:clrMapOvr>
    <a:masterClrMapping/>
  </p:clrMapOvr>
  <p:transition spd="med"/>
</p:sldLayout>
</file>

<file path=ppt/slideLayouts/slideLayout375.xml><?xml version="1.0" encoding="utf-8"?>
<p:sldLayout xmlns:a="http://schemas.openxmlformats.org/drawingml/2006/main" xmlns:r="http://schemas.openxmlformats.org/officeDocument/2006/relationships" xmlns:p="http://schemas.openxmlformats.org/presentationml/2006/main" preserve="1" userDrawn="1">
  <p:cSld name="Callout, headlin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192024"/>
            <a:ext cx="4953943" cy="1429544"/>
          </a:xfrm>
        </p:spPr>
        <p:txBody>
          <a:bodyPr/>
          <a:lstStyle>
            <a:lvl1pPr>
              <a:lnSpc>
                <a:spcPct val="100000"/>
              </a:lnSpc>
              <a:defRPr sz="3199">
                <a:solidFill>
                  <a:schemeClr val="tx2"/>
                </a:solidFill>
              </a:defRPr>
            </a:lvl1pPr>
          </a:lstStyle>
          <a:p>
            <a:r>
              <a:rPr lang="en-GB"/>
              <a:t>Click to edit Master title style</a:t>
            </a:r>
            <a:endParaRPr lang="en-US" dirty="0"/>
          </a:p>
        </p:txBody>
      </p:sp>
      <p:sp>
        <p:nvSpPr>
          <p:cNvPr id="4" name="Text Placeholder 3">
            <a:extLst>
              <a:ext uri="{FF2B5EF4-FFF2-40B4-BE49-F238E27FC236}">
                <a16:creationId xmlns:a16="http://schemas.microsoft.com/office/drawing/2014/main" id="{0354631A-4ED7-F527-1CBC-9AF7BE2CB676}"/>
              </a:ext>
            </a:extLst>
          </p:cNvPr>
          <p:cNvSpPr>
            <a:spLocks noGrp="1"/>
          </p:cNvSpPr>
          <p:nvPr>
            <p:ph type="body" sz="quarter" idx="10"/>
          </p:nvPr>
        </p:nvSpPr>
        <p:spPr>
          <a:xfrm>
            <a:off x="6382796" y="224029"/>
            <a:ext cx="5520317" cy="4287043"/>
          </a:xfrm>
        </p:spPr>
        <p:txBody>
          <a:bodyPr/>
          <a:lstStyle>
            <a:lvl1pPr>
              <a:lnSpc>
                <a:spcPct val="100000"/>
              </a:lnSpc>
              <a:spcBef>
                <a:spcPts val="0"/>
              </a:spcBef>
              <a:defRPr sz="3199">
                <a:solidFill>
                  <a:schemeClr val="tx2"/>
                </a:solidFill>
              </a:defRPr>
            </a:lvl1pPr>
            <a:lvl2pPr marL="292513" indent="-292513">
              <a:lnSpc>
                <a:spcPct val="100000"/>
              </a:lnSpc>
              <a:spcBef>
                <a:spcPts val="0"/>
              </a:spcBef>
              <a:defRPr sz="3199">
                <a:solidFill>
                  <a:schemeClr val="tx2"/>
                </a:solidFill>
              </a:defRPr>
            </a:lvl2pPr>
            <a:lvl3pPr marL="548462" indent="-292513">
              <a:lnSpc>
                <a:spcPct val="100000"/>
              </a:lnSpc>
              <a:spcBef>
                <a:spcPts val="0"/>
              </a:spcBef>
              <a:defRPr sz="3199">
                <a:solidFill>
                  <a:schemeClr val="tx2"/>
                </a:solidFill>
              </a:defRPr>
            </a:lvl3pPr>
            <a:lvl4pPr marL="877539">
              <a:lnSpc>
                <a:spcPct val="100000"/>
              </a:lnSpc>
              <a:spcBef>
                <a:spcPts val="0"/>
              </a:spcBef>
              <a:defRPr sz="3199">
                <a:solidFill>
                  <a:schemeClr val="tx2"/>
                </a:solidFill>
              </a:defRPr>
            </a:lvl4pPr>
            <a:lvl5pPr>
              <a:lnSpc>
                <a:spcPct val="100000"/>
              </a:lnSpc>
              <a:spcBef>
                <a:spcPts val="0"/>
              </a:spcBef>
              <a:defRPr sz="3199"/>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Slide Number">
            <a:extLst>
              <a:ext uri="{FF2B5EF4-FFF2-40B4-BE49-F238E27FC236}">
                <a16:creationId xmlns:a16="http://schemas.microsoft.com/office/drawing/2014/main" id="{C82E6DCD-41A5-9DA3-C061-E8DA39B99059}"/>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5" name="Footer Placeholder 3">
            <a:extLst>
              <a:ext uri="{FF2B5EF4-FFF2-40B4-BE49-F238E27FC236}">
                <a16:creationId xmlns:a16="http://schemas.microsoft.com/office/drawing/2014/main" id="{7BE5947E-6D4A-9E09-E5A6-D31DBCAEE2C6}"/>
              </a:ext>
            </a:extLst>
          </p:cNvPr>
          <p:cNvSpPr>
            <a:spLocks noGrp="1"/>
          </p:cNvSpPr>
          <p:nvPr>
            <p:ph type="ftr" sz="quarter" idx="18"/>
          </p:nvPr>
        </p:nvSpPr>
        <p:spPr>
          <a:xfrm>
            <a:off x="284125" y="6402119"/>
            <a:ext cx="2477765" cy="190500"/>
          </a:xfrm>
        </p:spPr>
        <p:txBody>
          <a:bodyPr/>
          <a:lstStyle/>
          <a:p>
            <a:r>
              <a:rPr lang="en-US" spc="40" dirty="0">
                <a:latin typeface="IBM Plex Sans Light" panose="020B0403050203000203" pitchFamily="34" charset="0"/>
              </a:rPr>
              <a:t>IBM </a:t>
            </a:r>
            <a:r>
              <a:rPr lang="en-US" b="1" spc="40" dirty="0"/>
              <a:t>Storage</a:t>
            </a:r>
          </a:p>
        </p:txBody>
      </p:sp>
    </p:spTree>
    <p:extLst>
      <p:ext uri="{BB962C8B-B14F-4D97-AF65-F5344CB8AC3E}">
        <p14:creationId xmlns:p14="http://schemas.microsoft.com/office/powerpoint/2010/main" val="3923015997"/>
      </p:ext>
    </p:extLst>
  </p:cSld>
  <p:clrMapOvr>
    <a:masterClrMapping/>
  </p:clrMapOvr>
  <p:transition spd="med"/>
</p:sldLayout>
</file>

<file path=ppt/slideLayouts/slideLayout376.xml><?xml version="1.0" encoding="utf-8"?>
<p:sldLayout xmlns:a="http://schemas.openxmlformats.org/drawingml/2006/main" xmlns:r="http://schemas.openxmlformats.org/officeDocument/2006/relationships" xmlns:p="http://schemas.openxmlformats.org/presentationml/2006/main" preserve="1" userDrawn="1">
  <p:cSld name="Callout, stand-alon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210313"/>
            <a:ext cx="7330120" cy="4858544"/>
          </a:xfrm>
        </p:spPr>
        <p:txBody>
          <a:bodyPr/>
          <a:lstStyle>
            <a:lvl1pPr>
              <a:lnSpc>
                <a:spcPct val="100000"/>
              </a:lnSpc>
              <a:defRPr sz="4299">
                <a:solidFill>
                  <a:schemeClr val="tx2"/>
                </a:solidFill>
              </a:defRPr>
            </a:lvl1pPr>
          </a:lstStyle>
          <a:p>
            <a:r>
              <a:rPr lang="en-GB"/>
              <a:t>Click to edit Master title style</a:t>
            </a:r>
            <a:endParaRPr lang="en-US" dirty="0"/>
          </a:p>
        </p:txBody>
      </p:sp>
      <p:sp>
        <p:nvSpPr>
          <p:cNvPr id="4" name="Slide Number">
            <a:extLst>
              <a:ext uri="{FF2B5EF4-FFF2-40B4-BE49-F238E27FC236}">
                <a16:creationId xmlns:a16="http://schemas.microsoft.com/office/drawing/2014/main" id="{12510822-3D1B-0CFC-3FF0-1E55DA550F8D}"/>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3675100382"/>
      </p:ext>
    </p:extLst>
  </p:cSld>
  <p:clrMapOvr>
    <a:masterClrMapping/>
  </p:clrMapOvr>
  <p:transition spd="med"/>
</p:sldLayout>
</file>

<file path=ppt/slideLayouts/slideLayout377.xml><?xml version="1.0" encoding="utf-8"?>
<p:sldLayout xmlns:a="http://schemas.openxmlformats.org/drawingml/2006/main" xmlns:r="http://schemas.openxmlformats.org/officeDocument/2006/relationships" xmlns:p="http://schemas.openxmlformats.org/presentationml/2006/main" preserve="1" userDrawn="1">
  <p:cSld name="Data, 2 callouts, vertical">
    <p:bg>
      <p:bgPr>
        <a:solidFill>
          <a:schemeClr val="bg1"/>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20D7FD-6784-59C5-938D-4728A153F52B}"/>
              </a:ext>
            </a:extLst>
          </p:cNvPr>
          <p:cNvSpPr>
            <a:spLocks noGrp="1"/>
          </p:cNvSpPr>
          <p:nvPr>
            <p:ph type="body" sz="quarter" idx="13" hasCustomPrompt="1"/>
          </p:nvPr>
        </p:nvSpPr>
        <p:spPr>
          <a:xfrm>
            <a:off x="287999" y="4649725"/>
            <a:ext cx="5524575" cy="1771650"/>
          </a:xfrm>
        </p:spPr>
        <p:txBody>
          <a:bodyPr anchor="b"/>
          <a:lstStyle>
            <a:lvl1pPr>
              <a:lnSpc>
                <a:spcPct val="90000"/>
              </a:lnSpc>
              <a:spcBef>
                <a:spcPts val="0"/>
              </a:spcBef>
              <a:defRPr sz="12896" b="0" i="0">
                <a:solidFill>
                  <a:schemeClr val="accent1"/>
                </a:solidFill>
                <a:latin typeface="IBM Plex Sans ExtLt" panose="020B0303050203000203" pitchFamily="34" charset="0"/>
              </a:defRPr>
            </a:lvl1pPr>
          </a:lstStyle>
          <a:p>
            <a:r>
              <a:rPr lang="en-US" dirty="0"/>
              <a:t>↗︎00M</a:t>
            </a:r>
          </a:p>
        </p:txBody>
      </p:sp>
      <p:sp>
        <p:nvSpPr>
          <p:cNvPr id="12" name="Text Placeholder 11">
            <a:extLst>
              <a:ext uri="{FF2B5EF4-FFF2-40B4-BE49-F238E27FC236}">
                <a16:creationId xmlns:a16="http://schemas.microsoft.com/office/drawing/2014/main" id="{5F395CBF-E65B-9A42-BAE5-C2B2BD9B7BD2}"/>
              </a:ext>
            </a:extLst>
          </p:cNvPr>
          <p:cNvSpPr>
            <a:spLocks noGrp="1"/>
          </p:cNvSpPr>
          <p:nvPr>
            <p:ph type="body" sz="quarter" idx="14" hasCustomPrompt="1"/>
          </p:nvPr>
        </p:nvSpPr>
        <p:spPr>
          <a:xfrm>
            <a:off x="6380919" y="4648200"/>
            <a:ext cx="5523781" cy="1771650"/>
          </a:xfrm>
        </p:spPr>
        <p:txBody>
          <a:bodyPr anchor="b"/>
          <a:lstStyle>
            <a:lvl1pPr>
              <a:lnSpc>
                <a:spcPct val="90000"/>
              </a:lnSpc>
              <a:spcBef>
                <a:spcPts val="0"/>
              </a:spcBef>
              <a:defRPr sz="12896" b="0" i="0">
                <a:solidFill>
                  <a:schemeClr val="accent1"/>
                </a:solidFill>
                <a:latin typeface="IBM Plex Sans ExtLt" panose="020B0303050203000203" pitchFamily="34" charset="0"/>
              </a:defRPr>
            </a:lvl1pPr>
          </a:lstStyle>
          <a:p>
            <a:r>
              <a:rPr lang="en-US" dirty="0"/>
              <a:t>+00%</a:t>
            </a:r>
          </a:p>
        </p:txBody>
      </p:sp>
      <p:sp>
        <p:nvSpPr>
          <p:cNvPr id="6" name="Text Placeholder 5">
            <a:extLst>
              <a:ext uri="{FF2B5EF4-FFF2-40B4-BE49-F238E27FC236}">
                <a16:creationId xmlns:a16="http://schemas.microsoft.com/office/drawing/2014/main" id="{0A7285B0-4A1E-8885-0C0E-77D0ECA9CACD}"/>
              </a:ext>
            </a:extLst>
          </p:cNvPr>
          <p:cNvSpPr>
            <a:spLocks noGrp="1"/>
          </p:cNvSpPr>
          <p:nvPr>
            <p:ph type="body" sz="quarter" idx="11"/>
          </p:nvPr>
        </p:nvSpPr>
        <p:spPr>
          <a:xfrm>
            <a:off x="6380919" y="288037"/>
            <a:ext cx="3809504" cy="3144044"/>
          </a:xfrm>
        </p:spPr>
        <p:txBody>
          <a:bodyPr/>
          <a:lstStyle>
            <a:lvl1pPr>
              <a:lnSpc>
                <a:spcPct val="100000"/>
              </a:lnSpc>
              <a:spcBef>
                <a:spcPts val="0"/>
              </a:spcBef>
              <a:defRPr sz="2199">
                <a:solidFill>
                  <a:schemeClr val="tx1"/>
                </a:solidFill>
              </a:defRPr>
            </a:lvl1pPr>
            <a:lvl2pPr marL="201103" indent="-201103">
              <a:lnSpc>
                <a:spcPct val="100000"/>
              </a:lnSpc>
              <a:spcBef>
                <a:spcPts val="0"/>
              </a:spcBef>
              <a:defRPr sz="2199">
                <a:solidFill>
                  <a:schemeClr val="tx1"/>
                </a:solidFill>
              </a:defRPr>
            </a:lvl2pPr>
            <a:lvl3pPr marL="402205" indent="-201103">
              <a:lnSpc>
                <a:spcPct val="100000"/>
              </a:lnSpc>
              <a:spcBef>
                <a:spcPts val="0"/>
              </a:spcBef>
              <a:defRPr sz="2199">
                <a:solidFill>
                  <a:schemeClr val="tx1"/>
                </a:solidFill>
              </a:defRPr>
            </a:lvl3pPr>
            <a:lvl4pPr marL="557603" indent="-201103">
              <a:lnSpc>
                <a:spcPct val="100000"/>
              </a:lnSpc>
              <a:spcBef>
                <a:spcPts val="0"/>
              </a:spcBef>
              <a:defRPr sz="2199">
                <a:solidFill>
                  <a:schemeClr val="tx1"/>
                </a:solidFill>
              </a:defRPr>
            </a:lvl4pPr>
            <a:lvl5pPr>
              <a:lnSpc>
                <a:spcPct val="100000"/>
              </a:lnSpc>
              <a:spcBef>
                <a:spcPts val="0"/>
              </a:spcBef>
              <a:defRPr sz="21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8" name="Text Placeholder 7">
            <a:extLst>
              <a:ext uri="{FF2B5EF4-FFF2-40B4-BE49-F238E27FC236}">
                <a16:creationId xmlns:a16="http://schemas.microsoft.com/office/drawing/2014/main" id="{2D5E03B0-C633-E81D-0D42-3FCCAFD64B0F}"/>
              </a:ext>
            </a:extLst>
          </p:cNvPr>
          <p:cNvSpPr>
            <a:spLocks noGrp="1"/>
          </p:cNvSpPr>
          <p:nvPr>
            <p:ph type="body" sz="quarter" idx="12"/>
          </p:nvPr>
        </p:nvSpPr>
        <p:spPr>
          <a:xfrm>
            <a:off x="287999" y="288037"/>
            <a:ext cx="3811091" cy="3144044"/>
          </a:xfrm>
        </p:spPr>
        <p:txBody>
          <a:bodyPr/>
          <a:lstStyle>
            <a:lvl1pPr>
              <a:lnSpc>
                <a:spcPct val="100000"/>
              </a:lnSpc>
              <a:spcBef>
                <a:spcPts val="0"/>
              </a:spcBef>
              <a:defRPr sz="2199">
                <a:solidFill>
                  <a:schemeClr val="tx1"/>
                </a:solidFill>
              </a:defRPr>
            </a:lvl1pPr>
            <a:lvl2pPr marL="201103" indent="-201103">
              <a:lnSpc>
                <a:spcPct val="100000"/>
              </a:lnSpc>
              <a:spcBef>
                <a:spcPts val="0"/>
              </a:spcBef>
              <a:defRPr sz="2199">
                <a:solidFill>
                  <a:schemeClr val="tx1"/>
                </a:solidFill>
              </a:defRPr>
            </a:lvl2pPr>
            <a:lvl3pPr marL="402205" indent="-201103">
              <a:lnSpc>
                <a:spcPct val="100000"/>
              </a:lnSpc>
              <a:spcBef>
                <a:spcPts val="0"/>
              </a:spcBef>
              <a:defRPr sz="2199">
                <a:solidFill>
                  <a:schemeClr val="tx1"/>
                </a:solidFill>
              </a:defRPr>
            </a:lvl3pPr>
            <a:lvl4pPr marL="557603" indent="-201103">
              <a:lnSpc>
                <a:spcPct val="100000"/>
              </a:lnSpc>
              <a:spcBef>
                <a:spcPts val="0"/>
              </a:spcBef>
              <a:defRPr sz="2199">
                <a:solidFill>
                  <a:schemeClr val="tx1"/>
                </a:solidFill>
              </a:defRPr>
            </a:lvl4pPr>
            <a:lvl5pPr>
              <a:lnSpc>
                <a:spcPct val="100000"/>
              </a:lnSpc>
              <a:spcBef>
                <a:spcPts val="0"/>
              </a:spcBef>
              <a:defRPr sz="21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9" name="Straight Connector 8">
            <a:extLst>
              <a:ext uri="{FF2B5EF4-FFF2-40B4-BE49-F238E27FC236}">
                <a16:creationId xmlns:a16="http://schemas.microsoft.com/office/drawing/2014/main" id="{1C44518A-7FBB-67DA-E35B-8BC0AAFC6062}"/>
              </a:ext>
            </a:extLst>
          </p:cNvPr>
          <p:cNvCxnSpPr/>
          <p:nvPr userDrawn="1"/>
        </p:nvCxnSpPr>
        <p:spPr bwMode="auto">
          <a:xfrm>
            <a:off x="609600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 name="Slide Number">
            <a:extLst>
              <a:ext uri="{FF2B5EF4-FFF2-40B4-BE49-F238E27FC236}">
                <a16:creationId xmlns:a16="http://schemas.microsoft.com/office/drawing/2014/main" id="{160DC6C8-AF18-F14B-A164-C49B271F59AD}"/>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8F3E002C-97C5-3260-CB49-7E93DF3397C8}"/>
              </a:ext>
            </a:extLst>
          </p:cNvPr>
          <p:cNvSpPr>
            <a:spLocks noGrp="1"/>
          </p:cNvSpPr>
          <p:nvPr>
            <p:ph type="ftr" sz="quarter" idx="18"/>
          </p:nvPr>
        </p:nvSpPr>
        <p:spPr>
          <a:xfrm>
            <a:off x="284125" y="6402119"/>
            <a:ext cx="2477765" cy="190500"/>
          </a:xfrm>
        </p:spPr>
        <p:txBody>
          <a:bodyPr/>
          <a:lstStyle/>
          <a:p>
            <a:r>
              <a:rPr lang="en-US" spc="40" dirty="0">
                <a:latin typeface="IBM Plex Sans Light" panose="020B0403050203000203" pitchFamily="34" charset="0"/>
              </a:rPr>
              <a:t>IBM </a:t>
            </a:r>
            <a:r>
              <a:rPr lang="en-US" b="1" spc="40" dirty="0"/>
              <a:t>Storage</a:t>
            </a:r>
          </a:p>
        </p:txBody>
      </p:sp>
    </p:spTree>
    <p:extLst>
      <p:ext uri="{BB962C8B-B14F-4D97-AF65-F5344CB8AC3E}">
        <p14:creationId xmlns:p14="http://schemas.microsoft.com/office/powerpoint/2010/main" val="3075275220"/>
      </p:ext>
    </p:extLst>
  </p:cSld>
  <p:clrMapOvr>
    <a:masterClrMapping/>
  </p:clrMapOvr>
  <p:transition spd="med"/>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Data, 3 callouts, vertical">
    <p:bg>
      <p:bgPr>
        <a:solidFill>
          <a:schemeClr val="bg1"/>
        </a:solidFill>
        <a:effectLst/>
      </p:bgPr>
    </p:bg>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6383301" y="213241"/>
            <a:ext cx="2474591" cy="953294"/>
          </a:xfrm>
        </p:spPr>
        <p:txBody>
          <a:bodyPr/>
          <a:lstStyle>
            <a:lvl1pPr>
              <a:lnSpc>
                <a:spcPct val="90000"/>
              </a:lnSpc>
              <a:defRPr sz="6498">
                <a:solidFill>
                  <a:schemeClr val="accent1"/>
                </a:solidFill>
              </a:defRPr>
            </a:lvl1pPr>
          </a:lstStyle>
          <a:p>
            <a:pPr lvl="0"/>
            <a:r>
              <a:rPr lang="en-US" dirty="0"/>
              <a:t>00%</a:t>
            </a:r>
          </a:p>
        </p:txBody>
      </p: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9428523" y="214827"/>
            <a:ext cx="2474591" cy="951706"/>
          </a:xfrm>
        </p:spPr>
        <p:txBody>
          <a:bodyPr/>
          <a:lstStyle>
            <a:lvl1pPr>
              <a:lnSpc>
                <a:spcPct val="90000"/>
              </a:lnSpc>
              <a:defRPr sz="6498">
                <a:solidFill>
                  <a:schemeClr val="accent1"/>
                </a:solidFill>
              </a:defRPr>
            </a:lvl1pPr>
          </a:lstStyle>
          <a:p>
            <a:pPr lvl="0"/>
            <a:r>
              <a:rPr lang="en-US" dirty="0"/>
              <a:t>00%</a:t>
            </a:r>
          </a:p>
        </p:txBody>
      </p: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3333316" y="214884"/>
            <a:ext cx="2475384" cy="953956"/>
          </a:xfrm>
        </p:spPr>
        <p:txBody>
          <a:bodyPr/>
          <a:lstStyle>
            <a:lvl1pPr>
              <a:lnSpc>
                <a:spcPct val="90000"/>
              </a:lnSpc>
              <a:defRPr sz="6498">
                <a:solidFill>
                  <a:schemeClr val="accent1"/>
                </a:solidFill>
              </a:defRPr>
            </a:lvl1pPr>
            <a:lvl2pPr marL="0" indent="0">
              <a:buNone/>
              <a:defRPr/>
            </a:lvl2pPr>
          </a:lstStyle>
          <a:p>
            <a:pPr lvl="0"/>
            <a:r>
              <a:rPr lang="en-US" dirty="0"/>
              <a:t>00%</a:t>
            </a:r>
          </a:p>
        </p:txBody>
      </p:sp>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287999" y="288037"/>
            <a:ext cx="2474591" cy="1429544"/>
          </a:xfrm>
        </p:spPr>
        <p:txBody>
          <a:bodyPr/>
          <a:lstStyle>
            <a:lvl1pPr>
              <a:lnSpc>
                <a:spcPct val="110000"/>
              </a:lnSpc>
              <a:defRPr sz="1799">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3333316" y="6021388"/>
            <a:ext cx="2475384" cy="571500"/>
          </a:xfrm>
        </p:spPr>
        <p:txBody>
          <a:bodyPr anchor="b"/>
          <a:lstStyle>
            <a:lvl1pPr>
              <a:lnSpc>
                <a:spcPct val="120000"/>
              </a:lnSpc>
              <a:spcBef>
                <a:spcPts val="0"/>
              </a:spcBef>
              <a:defRPr sz="800" b="0" i="0">
                <a:solidFill>
                  <a:schemeClr val="tx1"/>
                </a:solidFill>
                <a:latin typeface="IBM Plex Sans" panose="020B0503050203000203" pitchFamily="34" charset="0"/>
              </a:defRPr>
            </a:lvl1pPr>
            <a:lvl2pPr marL="73128" indent="-73128">
              <a:lnSpc>
                <a:spcPct val="120000"/>
              </a:lnSpc>
              <a:spcBef>
                <a:spcPts val="0"/>
              </a:spcBef>
              <a:defRPr sz="800" b="0" i="0">
                <a:solidFill>
                  <a:schemeClr val="tx1"/>
                </a:solidFill>
                <a:latin typeface="IBM Plex Sans" panose="020B0503050203000203" pitchFamily="34" charset="0"/>
              </a:defRPr>
            </a:lvl2pPr>
            <a:lvl3pPr marL="146256" indent="-73128">
              <a:lnSpc>
                <a:spcPct val="120000"/>
              </a:lnSpc>
              <a:spcBef>
                <a:spcPts val="0"/>
              </a:spcBef>
              <a:defRPr sz="800" b="0" i="0">
                <a:solidFill>
                  <a:schemeClr val="tx1"/>
                </a:solidFill>
                <a:latin typeface="IBM Plex Sans" panose="020B0503050203000203" pitchFamily="34" charset="0"/>
              </a:defRPr>
            </a:lvl3pPr>
            <a:lvl4pPr marL="219385" indent="-73128">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3333316" y="1166535"/>
            <a:ext cx="2475384" cy="483652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6380920" y="1167328"/>
            <a:ext cx="2476177" cy="4833422"/>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9428524" y="1166533"/>
            <a:ext cx="2476177" cy="4833422"/>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Slide Number">
            <a:extLst>
              <a:ext uri="{FF2B5EF4-FFF2-40B4-BE49-F238E27FC236}">
                <a16:creationId xmlns:a16="http://schemas.microsoft.com/office/drawing/2014/main" id="{85A7B871-06B9-0A3F-4D1D-A14D572C268D}"/>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15DBF980-9C8F-3F7A-E896-C207BA2781B7}"/>
              </a:ext>
            </a:extLst>
          </p:cNvPr>
          <p:cNvSpPr>
            <a:spLocks noGrp="1"/>
          </p:cNvSpPr>
          <p:nvPr>
            <p:ph type="ftr" sz="quarter" idx="18"/>
          </p:nvPr>
        </p:nvSpPr>
        <p:spPr>
          <a:xfrm>
            <a:off x="284125" y="6402119"/>
            <a:ext cx="2477765" cy="190500"/>
          </a:xfrm>
        </p:spPr>
        <p:txBody>
          <a:bodyPr/>
          <a:lstStyle/>
          <a:p>
            <a:r>
              <a:rPr lang="en-US" spc="40" dirty="0">
                <a:latin typeface="IBM Plex Sans Light" panose="020B0403050203000203" pitchFamily="34" charset="0"/>
              </a:rPr>
              <a:t>IBM </a:t>
            </a:r>
            <a:r>
              <a:rPr lang="en-US" b="1" spc="40" dirty="0"/>
              <a:t>Storage</a:t>
            </a:r>
          </a:p>
        </p:txBody>
      </p:sp>
    </p:spTree>
    <p:extLst>
      <p:ext uri="{BB962C8B-B14F-4D97-AF65-F5344CB8AC3E}">
        <p14:creationId xmlns:p14="http://schemas.microsoft.com/office/powerpoint/2010/main" val="3246219009"/>
      </p:ext>
    </p:extLst>
  </p:cSld>
  <p:clrMapOvr>
    <a:masterClrMapping/>
  </p:clrMapOvr>
  <p:transition spd="med"/>
</p:sldLayout>
</file>

<file path=ppt/slideLayouts/slideLayout379.xml><?xml version="1.0" encoding="utf-8"?>
<p:sldLayout xmlns:a="http://schemas.openxmlformats.org/drawingml/2006/main" xmlns:r="http://schemas.openxmlformats.org/officeDocument/2006/relationships" xmlns:p="http://schemas.openxmlformats.org/presentationml/2006/main" preserve="1" userDrawn="1">
  <p:cSld name="Data, 2 callouts, horizontal">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3D81813D-DA09-FCA0-D570-1E2D428C59E9}"/>
              </a:ext>
            </a:extLst>
          </p:cNvPr>
          <p:cNvCxnSpPr/>
          <p:nvPr userDrawn="1"/>
        </p:nvCxnSpPr>
        <p:spPr bwMode="auto">
          <a:xfrm>
            <a:off x="284126" y="3048000"/>
            <a:ext cx="11620575"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2" name="Title 1">
            <a:extLst>
              <a:ext uri="{FF2B5EF4-FFF2-40B4-BE49-F238E27FC236}">
                <a16:creationId xmlns:a16="http://schemas.microsoft.com/office/drawing/2014/main" id="{D4B48808-B77B-7E67-E7EA-BCC945D4D51B}"/>
              </a:ext>
            </a:extLst>
          </p:cNvPr>
          <p:cNvSpPr>
            <a:spLocks noGrp="1"/>
          </p:cNvSpPr>
          <p:nvPr>
            <p:ph type="title" hasCustomPrompt="1"/>
          </p:nvPr>
        </p:nvSpPr>
        <p:spPr>
          <a:xfrm>
            <a:off x="287300" y="201169"/>
            <a:ext cx="2474591" cy="2667794"/>
          </a:xfrm>
        </p:spPr>
        <p:txBody>
          <a:bodyPr/>
          <a:lstStyle>
            <a:lvl1pPr>
              <a:lnSpc>
                <a:spcPct val="100000"/>
              </a:lnSpc>
              <a:defRPr sz="4299">
                <a:solidFill>
                  <a:schemeClr val="accent1"/>
                </a:solidFill>
              </a:defRPr>
            </a:lvl1pPr>
          </a:lstStyle>
          <a:p>
            <a:r>
              <a:rPr lang="en-US" dirty="0"/>
              <a:t>+000%</a:t>
            </a:r>
          </a:p>
        </p:txBody>
      </p:sp>
      <p:sp>
        <p:nvSpPr>
          <p:cNvPr id="5" name="Text Placeholder 4">
            <a:extLst>
              <a:ext uri="{FF2B5EF4-FFF2-40B4-BE49-F238E27FC236}">
                <a16:creationId xmlns:a16="http://schemas.microsoft.com/office/drawing/2014/main" id="{88378CF2-9CD6-2749-A489-08A4608D0BDA}"/>
              </a:ext>
            </a:extLst>
          </p:cNvPr>
          <p:cNvSpPr>
            <a:spLocks noGrp="1"/>
          </p:cNvSpPr>
          <p:nvPr>
            <p:ph type="body" sz="quarter" idx="11"/>
          </p:nvPr>
        </p:nvSpPr>
        <p:spPr>
          <a:xfrm>
            <a:off x="3333316" y="201169"/>
            <a:ext cx="5523781" cy="2667794"/>
          </a:xfrm>
        </p:spPr>
        <p:txBody>
          <a:bodyPr/>
          <a:lstStyle>
            <a:lvl1pPr>
              <a:lnSpc>
                <a:spcPct val="100000"/>
              </a:lnSpc>
              <a:spcBef>
                <a:spcPts val="0"/>
              </a:spcBef>
              <a:defRPr sz="4299">
                <a:solidFill>
                  <a:schemeClr val="tx1"/>
                </a:solidFill>
              </a:defRPr>
            </a:lvl1pPr>
            <a:lvl2pPr marL="393064" indent="-393064">
              <a:lnSpc>
                <a:spcPct val="100000"/>
              </a:lnSpc>
              <a:spcBef>
                <a:spcPts val="0"/>
              </a:spcBef>
              <a:defRPr sz="4299">
                <a:solidFill>
                  <a:schemeClr val="tx1"/>
                </a:solidFill>
              </a:defRPr>
            </a:lvl2pPr>
            <a:lvl3pPr marL="749564" indent="-393064">
              <a:lnSpc>
                <a:spcPct val="100000"/>
              </a:lnSpc>
              <a:spcBef>
                <a:spcPts val="0"/>
              </a:spcBef>
              <a:defRPr sz="4299">
                <a:solidFill>
                  <a:schemeClr val="tx1"/>
                </a:solidFill>
              </a:defRPr>
            </a:lvl3pPr>
            <a:lvl4pPr marL="1142629" indent="-393064">
              <a:lnSpc>
                <a:spcPct val="100000"/>
              </a:lnSpc>
              <a:spcBef>
                <a:spcPts val="0"/>
              </a:spcBef>
              <a:defRPr sz="4299">
                <a:solidFill>
                  <a:schemeClr val="tx1"/>
                </a:solidFill>
              </a:defRPr>
            </a:lvl4pPr>
            <a:lvl5pPr>
              <a:lnSpc>
                <a:spcPct val="100000"/>
              </a:lnSpc>
              <a:spcBef>
                <a:spcPts val="0"/>
              </a:spcBef>
              <a:defRPr sz="42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A16C1F9D-1D2C-5BDA-E821-35CB4A8708F5}"/>
              </a:ext>
            </a:extLst>
          </p:cNvPr>
          <p:cNvSpPr>
            <a:spLocks noGrp="1"/>
          </p:cNvSpPr>
          <p:nvPr>
            <p:ph type="body" sz="quarter" idx="12" hasCustomPrompt="1"/>
          </p:nvPr>
        </p:nvSpPr>
        <p:spPr>
          <a:xfrm>
            <a:off x="287300" y="3238500"/>
            <a:ext cx="2474591" cy="2667001"/>
          </a:xfrm>
        </p:spPr>
        <p:txBody>
          <a:bodyPr/>
          <a:lstStyle>
            <a:lvl1pPr>
              <a:lnSpc>
                <a:spcPct val="100000"/>
              </a:lnSpc>
              <a:defRPr sz="4299">
                <a:solidFill>
                  <a:schemeClr val="accent1"/>
                </a:solidFill>
              </a:defRPr>
            </a:lvl1pPr>
            <a:lvl2pPr>
              <a:lnSpc>
                <a:spcPct val="100000"/>
              </a:lnSpc>
              <a:defRPr sz="4299">
                <a:solidFill>
                  <a:schemeClr val="accent1"/>
                </a:solidFill>
              </a:defRPr>
            </a:lvl2pPr>
            <a:lvl3pPr>
              <a:lnSpc>
                <a:spcPct val="100000"/>
              </a:lnSpc>
              <a:defRPr sz="4299">
                <a:solidFill>
                  <a:schemeClr val="accent1"/>
                </a:solidFill>
              </a:defRPr>
            </a:lvl3pPr>
            <a:lvl4pPr>
              <a:lnSpc>
                <a:spcPct val="100000"/>
              </a:lnSpc>
              <a:defRPr sz="4299">
                <a:solidFill>
                  <a:schemeClr val="accent1"/>
                </a:solidFill>
              </a:defRPr>
            </a:lvl4pPr>
            <a:lvl5pPr>
              <a:lnSpc>
                <a:spcPct val="100000"/>
              </a:lnSpc>
              <a:defRPr sz="4299">
                <a:solidFill>
                  <a:schemeClr val="accent1"/>
                </a:solidFill>
              </a:defRPr>
            </a:lvl5pPr>
          </a:lstStyle>
          <a:p>
            <a:pPr lvl="0"/>
            <a:r>
              <a:rPr lang="en-US" dirty="0"/>
              <a:t>+000M</a:t>
            </a:r>
          </a:p>
        </p:txBody>
      </p:sp>
      <p:sp>
        <p:nvSpPr>
          <p:cNvPr id="11" name="Text Placeholder 10">
            <a:extLst>
              <a:ext uri="{FF2B5EF4-FFF2-40B4-BE49-F238E27FC236}">
                <a16:creationId xmlns:a16="http://schemas.microsoft.com/office/drawing/2014/main" id="{2C97FE8A-75E3-6FC8-02DD-50E0A4C8C958}"/>
              </a:ext>
            </a:extLst>
          </p:cNvPr>
          <p:cNvSpPr>
            <a:spLocks noGrp="1"/>
          </p:cNvSpPr>
          <p:nvPr>
            <p:ph type="body" sz="quarter" idx="13"/>
          </p:nvPr>
        </p:nvSpPr>
        <p:spPr>
          <a:xfrm>
            <a:off x="3333316" y="3238500"/>
            <a:ext cx="5523781" cy="2667001"/>
          </a:xfrm>
        </p:spPr>
        <p:txBody>
          <a:bodyPr/>
          <a:lstStyle>
            <a:lvl1pPr>
              <a:lnSpc>
                <a:spcPct val="100000"/>
              </a:lnSpc>
              <a:spcBef>
                <a:spcPts val="0"/>
              </a:spcBef>
              <a:defRPr sz="4299">
                <a:solidFill>
                  <a:schemeClr val="tx1"/>
                </a:solidFill>
              </a:defRPr>
            </a:lvl1pPr>
            <a:lvl2pPr marL="393064" indent="-393064">
              <a:lnSpc>
                <a:spcPct val="100000"/>
              </a:lnSpc>
              <a:spcBef>
                <a:spcPts val="0"/>
              </a:spcBef>
              <a:defRPr sz="4299">
                <a:solidFill>
                  <a:schemeClr val="tx1"/>
                </a:solidFill>
              </a:defRPr>
            </a:lvl2pPr>
            <a:lvl3pPr marL="749564" indent="-393064">
              <a:lnSpc>
                <a:spcPct val="100000"/>
              </a:lnSpc>
              <a:spcBef>
                <a:spcPts val="0"/>
              </a:spcBef>
              <a:defRPr sz="4299">
                <a:solidFill>
                  <a:schemeClr val="tx1"/>
                </a:solidFill>
              </a:defRPr>
            </a:lvl3pPr>
            <a:lvl4pPr marL="1142629" indent="-393064">
              <a:lnSpc>
                <a:spcPct val="100000"/>
              </a:lnSpc>
              <a:spcBef>
                <a:spcPts val="0"/>
              </a:spcBef>
              <a:defRPr sz="4299">
                <a:solidFill>
                  <a:schemeClr val="tx1"/>
                </a:solidFill>
              </a:defRPr>
            </a:lvl4pPr>
            <a:lvl5pPr>
              <a:lnSpc>
                <a:spcPct val="100000"/>
              </a:lnSpc>
              <a:spcBef>
                <a:spcPts val="0"/>
              </a:spcBef>
              <a:defRPr sz="42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Slide Number">
            <a:extLst>
              <a:ext uri="{FF2B5EF4-FFF2-40B4-BE49-F238E27FC236}">
                <a16:creationId xmlns:a16="http://schemas.microsoft.com/office/drawing/2014/main" id="{B3EE9E1A-5619-752E-836B-A127FD2C7D75}"/>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0837D060-1DA4-2AC5-AC63-E1AFDD16370F}"/>
              </a:ext>
            </a:extLst>
          </p:cNvPr>
          <p:cNvSpPr>
            <a:spLocks noGrp="1"/>
          </p:cNvSpPr>
          <p:nvPr>
            <p:ph type="ftr" sz="quarter" idx="18"/>
          </p:nvPr>
        </p:nvSpPr>
        <p:spPr>
          <a:xfrm>
            <a:off x="284125" y="6402119"/>
            <a:ext cx="2477765" cy="190500"/>
          </a:xfrm>
        </p:spPr>
        <p:txBody>
          <a:bodyPr/>
          <a:lstStyle/>
          <a:p>
            <a:r>
              <a:rPr lang="en-US" spc="40" dirty="0">
                <a:latin typeface="IBM Plex Sans Light" panose="020B0403050203000203" pitchFamily="34" charset="0"/>
              </a:rPr>
              <a:t>IBM </a:t>
            </a:r>
            <a:r>
              <a:rPr lang="en-US" b="1" spc="40" dirty="0"/>
              <a:t>Storage</a:t>
            </a:r>
          </a:p>
        </p:txBody>
      </p:sp>
    </p:spTree>
    <p:extLst>
      <p:ext uri="{BB962C8B-B14F-4D97-AF65-F5344CB8AC3E}">
        <p14:creationId xmlns:p14="http://schemas.microsoft.com/office/powerpoint/2010/main" val="2977117644"/>
      </p:ext>
    </p:extLst>
  </p:cSld>
  <p:clrMapOvr>
    <a:masterClrMapping/>
  </p:clrMapOvr>
  <p:transition spd="med"/>
</p:sldLayout>
</file>

<file path=ppt/slideLayouts/slideLayout380.xml><?xml version="1.0" encoding="utf-8"?>
<p:sldLayout xmlns:a="http://schemas.openxmlformats.org/drawingml/2006/main" xmlns:r="http://schemas.openxmlformats.org/officeDocument/2006/relationships" xmlns:p="http://schemas.openxmlformats.org/presentationml/2006/main" preserve="1" userDrawn="1">
  <p:cSld name="Data, 3 callouts, horizontal">
    <p:bg>
      <p:bgPr>
        <a:solidFill>
          <a:schemeClr val="bg1"/>
        </a:solidFill>
        <a:effectLst/>
      </p:bgPr>
    </p:bg>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687931BB-B3EF-829C-B354-B048514D5138}"/>
              </a:ext>
            </a:extLst>
          </p:cNvPr>
          <p:cNvCxnSpPr/>
          <p:nvPr userDrawn="1"/>
        </p:nvCxnSpPr>
        <p:spPr bwMode="auto">
          <a:xfrm>
            <a:off x="3333316" y="4095750"/>
            <a:ext cx="857138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1103109C-6DA9-8F27-B4B1-EE276442E489}"/>
              </a:ext>
            </a:extLst>
          </p:cNvPr>
          <p:cNvCxnSpPr/>
          <p:nvPr userDrawn="1"/>
        </p:nvCxnSpPr>
        <p:spPr bwMode="auto">
          <a:xfrm>
            <a:off x="3333316" y="2000250"/>
            <a:ext cx="857138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3333316" y="205741"/>
            <a:ext cx="2475384" cy="1429544"/>
          </a:xfrm>
        </p:spPr>
        <p:txBody>
          <a:bodyPr/>
          <a:lstStyle>
            <a:lvl1pPr>
              <a:lnSpc>
                <a:spcPct val="90000"/>
              </a:lnSpc>
              <a:defRPr sz="6498">
                <a:solidFill>
                  <a:schemeClr val="accent1"/>
                </a:solidFill>
              </a:defRPr>
            </a:lvl1pPr>
            <a:lvl2pPr marL="0" indent="0">
              <a:buNone/>
              <a:defRPr/>
            </a:lvl2pPr>
          </a:lstStyle>
          <a:p>
            <a:r>
              <a:rPr lang="en-US" dirty="0"/>
              <a:t>00%</a:t>
            </a:r>
          </a:p>
        </p:txBody>
      </p:sp>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287999" y="288037"/>
            <a:ext cx="2474591" cy="1429544"/>
          </a:xfrm>
        </p:spPr>
        <p:txBody>
          <a:bodyPr/>
          <a:lstStyle>
            <a:lvl1pPr>
              <a:lnSpc>
                <a:spcPct val="110000"/>
              </a:lnSpc>
              <a:defRPr sz="1799">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3333316" y="6021388"/>
            <a:ext cx="2475384" cy="571500"/>
          </a:xfrm>
        </p:spPr>
        <p:txBody>
          <a:bodyPr anchor="b"/>
          <a:lstStyle>
            <a:lvl1pPr>
              <a:lnSpc>
                <a:spcPct val="120000"/>
              </a:lnSpc>
              <a:spcBef>
                <a:spcPts val="0"/>
              </a:spcBef>
              <a:defRPr sz="800" b="0" i="0">
                <a:solidFill>
                  <a:schemeClr val="tx1"/>
                </a:solidFill>
                <a:latin typeface="IBM Plex Sans" panose="020B0503050203000203" pitchFamily="34" charset="0"/>
              </a:defRPr>
            </a:lvl1pPr>
            <a:lvl2pPr>
              <a:lnSpc>
                <a:spcPct val="120000"/>
              </a:lnSpc>
              <a:spcBef>
                <a:spcPts val="0"/>
              </a:spcBef>
              <a:defRPr sz="800" b="0" i="0">
                <a:solidFill>
                  <a:schemeClr val="tx1"/>
                </a:solidFill>
                <a:latin typeface="IBM Plex Sans" panose="020B0503050203000203" pitchFamily="34" charset="0"/>
              </a:defRPr>
            </a:lvl2pPr>
            <a:lvl3pPr>
              <a:lnSpc>
                <a:spcPct val="120000"/>
              </a:lnSpc>
              <a:spcBef>
                <a:spcPts val="0"/>
              </a:spcBef>
              <a:defRPr sz="800" b="0" i="0">
                <a:solidFill>
                  <a:schemeClr val="tx1"/>
                </a:solidFill>
                <a:latin typeface="IBM Plex Sans" panose="020B0503050203000203" pitchFamily="34" charset="0"/>
              </a:defRPr>
            </a:lvl3pPr>
            <a:lvl4pPr>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6380919" y="288037"/>
            <a:ext cx="3809504" cy="1429544"/>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6380919" y="2190751"/>
            <a:ext cx="3809504" cy="142875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6380919" y="4286250"/>
            <a:ext cx="3809504" cy="142875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3333316" y="2093976"/>
            <a:ext cx="2475384" cy="1428754"/>
          </a:xfrm>
        </p:spPr>
        <p:txBody>
          <a:bodyPr/>
          <a:lstStyle>
            <a:lvl1pPr>
              <a:lnSpc>
                <a:spcPct val="90000"/>
              </a:lnSpc>
              <a:defRPr sz="6498">
                <a:solidFill>
                  <a:schemeClr val="accent1"/>
                </a:solidFill>
              </a:defRPr>
            </a:lvl1pPr>
          </a:lstStyle>
          <a:p>
            <a:r>
              <a:rPr lang="en-US" dirty="0"/>
              <a:t>00%</a:t>
            </a:r>
          </a:p>
        </p:txBody>
      </p: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3333318" y="4201668"/>
            <a:ext cx="2475383" cy="1428754"/>
          </a:xfrm>
        </p:spPr>
        <p:txBody>
          <a:bodyPr/>
          <a:lstStyle>
            <a:lvl1pPr>
              <a:lnSpc>
                <a:spcPct val="90000"/>
              </a:lnSpc>
              <a:defRPr sz="6498">
                <a:solidFill>
                  <a:schemeClr val="accent1"/>
                </a:solidFill>
              </a:defRPr>
            </a:lvl1pPr>
          </a:lstStyle>
          <a:p>
            <a:r>
              <a:rPr lang="en-US" dirty="0"/>
              <a:t>00%</a:t>
            </a:r>
          </a:p>
        </p:txBody>
      </p:sp>
      <p:sp>
        <p:nvSpPr>
          <p:cNvPr id="6" name="Slide Number">
            <a:extLst>
              <a:ext uri="{FF2B5EF4-FFF2-40B4-BE49-F238E27FC236}">
                <a16:creationId xmlns:a16="http://schemas.microsoft.com/office/drawing/2014/main" id="{022EFDDC-A614-EFF6-CE30-E60F4DB9F755}"/>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75C67502-D618-DC10-9CCC-905693ABB58E}"/>
              </a:ext>
            </a:extLst>
          </p:cNvPr>
          <p:cNvSpPr>
            <a:spLocks noGrp="1"/>
          </p:cNvSpPr>
          <p:nvPr>
            <p:ph type="ftr" sz="quarter" idx="18"/>
          </p:nvPr>
        </p:nvSpPr>
        <p:spPr>
          <a:xfrm>
            <a:off x="284125" y="6402119"/>
            <a:ext cx="2477765" cy="190500"/>
          </a:xfrm>
        </p:spPr>
        <p:txBody>
          <a:bodyPr/>
          <a:lstStyle/>
          <a:p>
            <a:r>
              <a:rPr lang="en-US" spc="40" dirty="0">
                <a:latin typeface="IBM Plex Sans Light" panose="020B0403050203000203" pitchFamily="34" charset="0"/>
              </a:rPr>
              <a:t>IBM </a:t>
            </a:r>
            <a:r>
              <a:rPr lang="en-US" b="1" spc="40" dirty="0"/>
              <a:t>Storage</a:t>
            </a:r>
          </a:p>
        </p:txBody>
      </p:sp>
    </p:spTree>
    <p:extLst>
      <p:ext uri="{BB962C8B-B14F-4D97-AF65-F5344CB8AC3E}">
        <p14:creationId xmlns:p14="http://schemas.microsoft.com/office/powerpoint/2010/main" val="2842515312"/>
      </p:ext>
    </p:extLst>
  </p:cSld>
  <p:clrMapOvr>
    <a:masterClrMapping/>
  </p:clrMapOvr>
  <p:transition spd="med"/>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userDrawn="1">
  <p:cSld name="Text, 4 columns ">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288036"/>
            <a:ext cx="2474591"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1C17B282-9F6A-839A-442D-69BC9DF3749A}"/>
              </a:ext>
            </a:extLst>
          </p:cNvPr>
          <p:cNvSpPr>
            <a:spLocks noGrp="1"/>
          </p:cNvSpPr>
          <p:nvPr>
            <p:ph type="body" sz="quarter" idx="11"/>
          </p:nvPr>
        </p:nvSpPr>
        <p:spPr>
          <a:xfrm>
            <a:off x="287999" y="1714500"/>
            <a:ext cx="2477765" cy="4286250"/>
          </a:xfrm>
        </p:spPr>
        <p:txBody>
          <a:bodyPr/>
          <a:lstStyle>
            <a:lvl1pPr>
              <a:spcBef>
                <a:spcPts val="0"/>
              </a:spcBef>
              <a:defRPr sz="1000" b="0" i="0">
                <a:solidFill>
                  <a:schemeClr val="tx1"/>
                </a:solidFill>
                <a:latin typeface="IBM Plex Sans" panose="020B0503050203000203" pitchFamily="34" charset="0"/>
              </a:defRPr>
            </a:lvl1pPr>
            <a:lvl2pPr marL="91410" indent="-91410">
              <a:spcBef>
                <a:spcPts val="0"/>
              </a:spcBef>
              <a:defRPr sz="1000" b="0" i="0">
                <a:solidFill>
                  <a:schemeClr val="tx1"/>
                </a:solidFill>
                <a:latin typeface="IBM Plex Sans" panose="020B0503050203000203" pitchFamily="34" charset="0"/>
              </a:defRPr>
            </a:lvl2pPr>
            <a:lvl3pPr marL="182821" indent="-91410">
              <a:spcBef>
                <a:spcPts val="0"/>
              </a:spcBef>
              <a:defRPr sz="1000" b="0" i="0">
                <a:solidFill>
                  <a:schemeClr val="tx1"/>
                </a:solidFill>
                <a:latin typeface="IBM Plex Sans" panose="020B0503050203000203" pitchFamily="34" charset="0"/>
              </a:defRPr>
            </a:lvl3pPr>
            <a:lvl4pPr marL="274231" indent="-91410">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714500"/>
            <a:ext cx="2475384" cy="4286250"/>
          </a:xfrm>
        </p:spPr>
        <p:txBody>
          <a:bodyPr/>
          <a:lstStyle>
            <a:lvl1pPr>
              <a:spcBef>
                <a:spcPts val="0"/>
              </a:spcBef>
              <a:defRPr sz="1000" b="0" i="0">
                <a:solidFill>
                  <a:schemeClr val="tx1"/>
                </a:solidFill>
                <a:latin typeface="IBM Plex Sans" panose="020B0503050203000203" pitchFamily="34" charset="0"/>
              </a:defRPr>
            </a:lvl1pPr>
            <a:lvl2pPr marL="91410" indent="-91410">
              <a:spcBef>
                <a:spcPts val="0"/>
              </a:spcBef>
              <a:defRPr sz="1000" b="0" i="0">
                <a:solidFill>
                  <a:schemeClr val="tx1"/>
                </a:solidFill>
                <a:latin typeface="IBM Plex Sans" panose="020B0503050203000203" pitchFamily="34" charset="0"/>
              </a:defRPr>
            </a:lvl2pPr>
            <a:lvl3pPr marL="182821" indent="-91410">
              <a:spcBef>
                <a:spcPts val="0"/>
              </a:spcBef>
              <a:defRPr sz="1000" b="0" i="0">
                <a:solidFill>
                  <a:schemeClr val="tx1"/>
                </a:solidFill>
                <a:latin typeface="IBM Plex Sans" panose="020B0503050203000203" pitchFamily="34" charset="0"/>
              </a:defRPr>
            </a:lvl3pPr>
            <a:lvl4pPr marL="274231" indent="-91410">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0920" y="1714500"/>
            <a:ext cx="2476177" cy="4286250"/>
          </a:xfrm>
        </p:spPr>
        <p:txBody>
          <a:bodyPr/>
          <a:lstStyle>
            <a:lvl1pPr>
              <a:spcBef>
                <a:spcPts val="0"/>
              </a:spcBef>
              <a:defRPr sz="1000" b="0" i="0">
                <a:solidFill>
                  <a:schemeClr val="tx1"/>
                </a:solidFill>
                <a:latin typeface="IBM Plex Sans" panose="020B0503050203000203" pitchFamily="34" charset="0"/>
              </a:defRPr>
            </a:lvl1pPr>
            <a:lvl2pPr marL="91410" indent="-91410">
              <a:spcBef>
                <a:spcPts val="0"/>
              </a:spcBef>
              <a:defRPr sz="1000" b="0" i="0">
                <a:solidFill>
                  <a:schemeClr val="tx1"/>
                </a:solidFill>
                <a:latin typeface="IBM Plex Sans" panose="020B0503050203000203" pitchFamily="34" charset="0"/>
              </a:defRPr>
            </a:lvl2pPr>
            <a:lvl3pPr marL="182821" indent="-91410">
              <a:spcBef>
                <a:spcPts val="0"/>
              </a:spcBef>
              <a:defRPr sz="1000" b="0" i="0">
                <a:solidFill>
                  <a:schemeClr val="tx1"/>
                </a:solidFill>
                <a:latin typeface="IBM Plex Sans" panose="020B0503050203000203" pitchFamily="34" charset="0"/>
              </a:defRPr>
            </a:lvl3pPr>
            <a:lvl4pPr marL="274231" indent="-91410">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9428523" y="1714500"/>
            <a:ext cx="2479352" cy="4286250"/>
          </a:xfrm>
        </p:spPr>
        <p:txBody>
          <a:bodyPr/>
          <a:lstStyle>
            <a:lvl1pPr>
              <a:spcBef>
                <a:spcPts val="0"/>
              </a:spcBef>
              <a:defRPr sz="1000" b="0" i="0">
                <a:solidFill>
                  <a:schemeClr val="tx1"/>
                </a:solidFill>
                <a:latin typeface="IBM Plex Sans" panose="020B0503050203000203" pitchFamily="34" charset="0"/>
              </a:defRPr>
            </a:lvl1pPr>
            <a:lvl2pPr marL="91410" indent="-91410">
              <a:spcBef>
                <a:spcPts val="0"/>
              </a:spcBef>
              <a:defRPr sz="1000" b="0" i="0">
                <a:solidFill>
                  <a:schemeClr val="tx1"/>
                </a:solidFill>
                <a:latin typeface="IBM Plex Sans" panose="020B0503050203000203" pitchFamily="34" charset="0"/>
              </a:defRPr>
            </a:lvl2pPr>
            <a:lvl3pPr marL="182821" indent="-91410">
              <a:spcBef>
                <a:spcPts val="0"/>
              </a:spcBef>
              <a:defRPr sz="1000" b="0" i="0">
                <a:solidFill>
                  <a:schemeClr val="tx1"/>
                </a:solidFill>
                <a:latin typeface="IBM Plex Sans" panose="020B0503050203000203" pitchFamily="34" charset="0"/>
              </a:defRPr>
            </a:lvl3pPr>
            <a:lvl4pPr marL="274231" indent="-91410">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Slide Number">
            <a:extLst>
              <a:ext uri="{FF2B5EF4-FFF2-40B4-BE49-F238E27FC236}">
                <a16:creationId xmlns:a16="http://schemas.microsoft.com/office/drawing/2014/main" id="{E78A9E4F-B41B-2A68-ED74-D619432AAB28}"/>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FBB77C83-5304-5E09-3590-D4337DA42A40}"/>
              </a:ext>
            </a:extLst>
          </p:cNvPr>
          <p:cNvSpPr>
            <a:spLocks noGrp="1"/>
          </p:cNvSpPr>
          <p:nvPr>
            <p:ph type="ftr" sz="quarter" idx="18"/>
          </p:nvPr>
        </p:nvSpPr>
        <p:spPr>
          <a:xfrm>
            <a:off x="284125" y="6402119"/>
            <a:ext cx="2477765" cy="190500"/>
          </a:xfrm>
        </p:spPr>
        <p:txBody>
          <a:bodyPr/>
          <a:lstStyle/>
          <a:p>
            <a:r>
              <a:rPr lang="en-US" spc="40" dirty="0">
                <a:latin typeface="IBM Plex Sans Light" panose="020B0403050203000203" pitchFamily="34" charset="0"/>
              </a:rPr>
              <a:t>IBM </a:t>
            </a:r>
            <a:r>
              <a:rPr lang="en-US" b="1" spc="40" dirty="0"/>
              <a:t>Storage</a:t>
            </a:r>
          </a:p>
        </p:txBody>
      </p:sp>
    </p:spTree>
    <p:extLst>
      <p:ext uri="{BB962C8B-B14F-4D97-AF65-F5344CB8AC3E}">
        <p14:creationId xmlns:p14="http://schemas.microsoft.com/office/powerpoint/2010/main" val="3703068066"/>
      </p:ext>
    </p:extLst>
  </p:cSld>
  <p:clrMapOvr>
    <a:masterClrMapping/>
  </p:clrMapOvr>
  <p:transition spd="med"/>
</p:sldLayout>
</file>

<file path=ppt/slideLayouts/slideLayout382.xml><?xml version="1.0" encoding="utf-8"?>
<p:sldLayout xmlns:a="http://schemas.openxmlformats.org/drawingml/2006/main" xmlns:r="http://schemas.openxmlformats.org/officeDocument/2006/relationships" xmlns:p="http://schemas.openxmlformats.org/presentationml/2006/main" preserve="1" userDrawn="1">
  <p:cSld name="Text, 4 columns, short divider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288036"/>
            <a:ext cx="2474591"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714500"/>
            <a:ext cx="2475384"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10" indent="-91410">
              <a:lnSpc>
                <a:spcPct val="110000"/>
              </a:lnSpc>
              <a:spcBef>
                <a:spcPts val="0"/>
              </a:spcBef>
              <a:defRPr sz="1000" b="0" i="0">
                <a:solidFill>
                  <a:schemeClr val="tx1"/>
                </a:solidFill>
                <a:latin typeface="IBM Plex Sans" panose="020B0503050203000203" pitchFamily="34" charset="0"/>
              </a:defRPr>
            </a:lvl2pPr>
            <a:lvl3pPr marL="182821" indent="-91410">
              <a:lnSpc>
                <a:spcPct val="110000"/>
              </a:lnSpc>
              <a:spcBef>
                <a:spcPts val="0"/>
              </a:spcBef>
              <a:defRPr sz="1000" b="0" i="0">
                <a:solidFill>
                  <a:schemeClr val="tx1"/>
                </a:solidFill>
                <a:latin typeface="IBM Plex Sans" panose="020B0503050203000203" pitchFamily="34" charset="0"/>
              </a:defRPr>
            </a:lvl3pPr>
            <a:lvl4pPr marL="274231" indent="-91410">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0920" y="1714500"/>
            <a:ext cx="2476177"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10" indent="-91410">
              <a:lnSpc>
                <a:spcPct val="110000"/>
              </a:lnSpc>
              <a:spcBef>
                <a:spcPts val="0"/>
              </a:spcBef>
              <a:defRPr sz="1000" b="0" i="0">
                <a:solidFill>
                  <a:schemeClr val="tx1"/>
                </a:solidFill>
                <a:latin typeface="IBM Plex Sans" panose="020B0503050203000203" pitchFamily="34" charset="0"/>
              </a:defRPr>
            </a:lvl2pPr>
            <a:lvl3pPr marL="182821" indent="-91410">
              <a:lnSpc>
                <a:spcPct val="110000"/>
              </a:lnSpc>
              <a:spcBef>
                <a:spcPts val="0"/>
              </a:spcBef>
              <a:defRPr sz="1000" b="0" i="0">
                <a:solidFill>
                  <a:schemeClr val="tx1"/>
                </a:solidFill>
                <a:latin typeface="IBM Plex Sans" panose="020B0503050203000203" pitchFamily="34" charset="0"/>
              </a:defRPr>
            </a:lvl3pPr>
            <a:lvl4pPr marL="274231" indent="-91410">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9428523" y="1714500"/>
            <a:ext cx="2479352"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10" indent="-91410">
              <a:lnSpc>
                <a:spcPct val="110000"/>
              </a:lnSpc>
              <a:spcBef>
                <a:spcPts val="0"/>
              </a:spcBef>
              <a:defRPr sz="1000" b="0" i="0">
                <a:solidFill>
                  <a:schemeClr val="tx1"/>
                </a:solidFill>
                <a:latin typeface="IBM Plex Sans" panose="020B0503050203000203" pitchFamily="34" charset="0"/>
              </a:defRPr>
            </a:lvl2pPr>
            <a:lvl3pPr marL="182821" indent="-91410">
              <a:lnSpc>
                <a:spcPct val="110000"/>
              </a:lnSpc>
              <a:spcBef>
                <a:spcPts val="0"/>
              </a:spcBef>
              <a:defRPr sz="1000" b="0" i="0">
                <a:solidFill>
                  <a:schemeClr val="tx1"/>
                </a:solidFill>
                <a:latin typeface="IBM Plex Sans" panose="020B0503050203000203" pitchFamily="34" charset="0"/>
              </a:defRPr>
            </a:lvl3pPr>
            <a:lvl4pPr marL="274231" indent="-91410">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3316" y="288036"/>
            <a:ext cx="2477765" cy="762794"/>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10" indent="-91410">
              <a:lnSpc>
                <a:spcPct val="110000"/>
              </a:lnSpc>
              <a:spcBef>
                <a:spcPts val="0"/>
              </a:spcBef>
              <a:defRPr sz="1000" b="0" i="0">
                <a:solidFill>
                  <a:schemeClr val="tx1"/>
                </a:solidFill>
                <a:latin typeface="IBM Plex Sans" panose="020B0503050203000203" pitchFamily="34" charset="0"/>
              </a:defRPr>
            </a:lvl2pPr>
            <a:lvl3pPr marL="182821" indent="-91410">
              <a:lnSpc>
                <a:spcPct val="110000"/>
              </a:lnSpc>
              <a:spcBef>
                <a:spcPts val="0"/>
              </a:spcBef>
              <a:defRPr sz="1000" b="0" i="0">
                <a:solidFill>
                  <a:schemeClr val="tx1"/>
                </a:solidFill>
                <a:latin typeface="IBM Plex Sans" panose="020B0503050203000203" pitchFamily="34" charset="0"/>
              </a:defRPr>
            </a:lvl3pPr>
            <a:lvl4pPr marL="274231" indent="-91410">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Text Placeholder 6">
            <a:extLst>
              <a:ext uri="{FF2B5EF4-FFF2-40B4-BE49-F238E27FC236}">
                <a16:creationId xmlns:a16="http://schemas.microsoft.com/office/drawing/2014/main" id="{1239EA8E-6B4C-405F-E7F6-ABB450E07109}"/>
              </a:ext>
            </a:extLst>
          </p:cNvPr>
          <p:cNvSpPr>
            <a:spLocks noGrp="1"/>
          </p:cNvSpPr>
          <p:nvPr>
            <p:ph type="body" sz="quarter" idx="19"/>
          </p:nvPr>
        </p:nvSpPr>
        <p:spPr>
          <a:xfrm>
            <a:off x="289681" y="1714500"/>
            <a:ext cx="2475384"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10" indent="-91410">
              <a:lnSpc>
                <a:spcPct val="110000"/>
              </a:lnSpc>
              <a:spcBef>
                <a:spcPts val="0"/>
              </a:spcBef>
              <a:defRPr sz="1000" b="0" i="0">
                <a:solidFill>
                  <a:schemeClr val="tx1"/>
                </a:solidFill>
                <a:latin typeface="IBM Plex Sans" panose="020B0503050203000203" pitchFamily="34" charset="0"/>
              </a:defRPr>
            </a:lvl2pPr>
            <a:lvl3pPr marL="182821" indent="-91410">
              <a:lnSpc>
                <a:spcPct val="110000"/>
              </a:lnSpc>
              <a:spcBef>
                <a:spcPts val="0"/>
              </a:spcBef>
              <a:defRPr sz="1000" b="0" i="0">
                <a:solidFill>
                  <a:schemeClr val="tx1"/>
                </a:solidFill>
                <a:latin typeface="IBM Plex Sans" panose="020B0503050203000203" pitchFamily="34" charset="0"/>
              </a:defRPr>
            </a:lvl3pPr>
            <a:lvl4pPr marL="274231" indent="-91410">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20" name="Straight Connector 19">
            <a:extLst>
              <a:ext uri="{FF2B5EF4-FFF2-40B4-BE49-F238E27FC236}">
                <a16:creationId xmlns:a16="http://schemas.microsoft.com/office/drawing/2014/main" id="{ABAB2974-AD95-0BF2-C41A-265AEF03B4F7}"/>
              </a:ext>
            </a:extLst>
          </p:cNvPr>
          <p:cNvCxnSpPr>
            <a:cxnSpLocks/>
          </p:cNvCxnSpPr>
          <p:nvPr userDrawn="1"/>
        </p:nvCxnSpPr>
        <p:spPr bwMode="auto">
          <a:xfrm>
            <a:off x="3047603" y="1714500"/>
            <a:ext cx="0" cy="428625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CDB8CB8D-C4DB-E357-4948-59CD6A18A9DC}"/>
              </a:ext>
            </a:extLst>
          </p:cNvPr>
          <p:cNvCxnSpPr/>
          <p:nvPr userDrawn="1"/>
        </p:nvCxnSpPr>
        <p:spPr bwMode="auto">
          <a:xfrm>
            <a:off x="6093683" y="1714501"/>
            <a:ext cx="0" cy="4288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8B5887E5-28C4-AA99-EBD5-E34B88F46F25}"/>
              </a:ext>
            </a:extLst>
          </p:cNvPr>
          <p:cNvCxnSpPr/>
          <p:nvPr userDrawn="1"/>
        </p:nvCxnSpPr>
        <p:spPr bwMode="auto">
          <a:xfrm>
            <a:off x="9142809" y="1714501"/>
            <a:ext cx="0" cy="4288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 name="Slide Number">
            <a:extLst>
              <a:ext uri="{FF2B5EF4-FFF2-40B4-BE49-F238E27FC236}">
                <a16:creationId xmlns:a16="http://schemas.microsoft.com/office/drawing/2014/main" id="{DB52D7E1-3828-A1B9-9239-637B1E2A5431}"/>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769EE7B3-BC6A-6676-8FA2-607F9B08DA3D}"/>
              </a:ext>
            </a:extLst>
          </p:cNvPr>
          <p:cNvSpPr>
            <a:spLocks noGrp="1"/>
          </p:cNvSpPr>
          <p:nvPr>
            <p:ph type="ftr" sz="quarter" idx="18"/>
          </p:nvPr>
        </p:nvSpPr>
        <p:spPr>
          <a:xfrm>
            <a:off x="284125" y="6402119"/>
            <a:ext cx="2477765" cy="190500"/>
          </a:xfrm>
        </p:spPr>
        <p:txBody>
          <a:bodyPr/>
          <a:lstStyle/>
          <a:p>
            <a:r>
              <a:rPr lang="en-US" spc="40" dirty="0">
                <a:latin typeface="IBM Plex Sans Light" panose="020B0403050203000203" pitchFamily="34" charset="0"/>
              </a:rPr>
              <a:t>IBM </a:t>
            </a:r>
            <a:r>
              <a:rPr lang="en-US" b="1" spc="40" dirty="0"/>
              <a:t>Storage</a:t>
            </a:r>
          </a:p>
        </p:txBody>
      </p:sp>
    </p:spTree>
    <p:extLst>
      <p:ext uri="{BB962C8B-B14F-4D97-AF65-F5344CB8AC3E}">
        <p14:creationId xmlns:p14="http://schemas.microsoft.com/office/powerpoint/2010/main" val="1665115309"/>
      </p:ext>
    </p:extLst>
  </p:cSld>
  <p:clrMapOvr>
    <a:masterClrMapping/>
  </p:clrMapOvr>
  <p:transition spd="med"/>
</p:sldLayout>
</file>

<file path=ppt/slideLayouts/slideLayout383.xml><?xml version="1.0" encoding="utf-8"?>
<p:sldLayout xmlns:a="http://schemas.openxmlformats.org/drawingml/2006/main" xmlns:r="http://schemas.openxmlformats.org/officeDocument/2006/relationships" xmlns:p="http://schemas.openxmlformats.org/presentationml/2006/main" preserve="1" userDrawn="1">
  <p:cSld name="Text, 4 columns, dividers, headline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288036"/>
            <a:ext cx="2474591"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714500"/>
            <a:ext cx="2475384" cy="4286250"/>
          </a:xfrm>
        </p:spPr>
        <p:txBody>
          <a:bodyPr/>
          <a:lstStyle>
            <a:lvl1pPr>
              <a:spcBef>
                <a:spcPts val="0"/>
              </a:spcBef>
              <a:defRPr sz="1000" b="0" i="0">
                <a:solidFill>
                  <a:schemeClr val="tx1"/>
                </a:solidFill>
                <a:latin typeface="IBM Plex Sans" panose="020B0503050203000203" pitchFamily="34" charset="0"/>
              </a:defRPr>
            </a:lvl1pPr>
            <a:lvl2pPr marL="91410" indent="-91410">
              <a:spcBef>
                <a:spcPts val="0"/>
              </a:spcBef>
              <a:defRPr sz="1000" b="0" i="0">
                <a:solidFill>
                  <a:schemeClr val="tx1"/>
                </a:solidFill>
                <a:latin typeface="IBM Plex Sans" panose="020B0503050203000203" pitchFamily="34" charset="0"/>
              </a:defRPr>
            </a:lvl2pPr>
            <a:lvl3pPr marL="182821" indent="-91410">
              <a:spcBef>
                <a:spcPts val="0"/>
              </a:spcBef>
              <a:defRPr sz="1000" b="0" i="0">
                <a:solidFill>
                  <a:schemeClr val="tx1"/>
                </a:solidFill>
                <a:latin typeface="IBM Plex Sans" panose="020B0503050203000203" pitchFamily="34" charset="0"/>
              </a:defRPr>
            </a:lvl3pPr>
            <a:lvl4pPr marL="274231" indent="-91410">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0920" y="1714500"/>
            <a:ext cx="2476177" cy="4286250"/>
          </a:xfrm>
        </p:spPr>
        <p:txBody>
          <a:bodyPr/>
          <a:lstStyle>
            <a:lvl1pPr>
              <a:spcBef>
                <a:spcPts val="0"/>
              </a:spcBef>
              <a:defRPr sz="1000" b="0" i="0">
                <a:solidFill>
                  <a:schemeClr val="tx1"/>
                </a:solidFill>
                <a:latin typeface="IBM Plex Sans" panose="020B0503050203000203" pitchFamily="34" charset="0"/>
              </a:defRPr>
            </a:lvl1pPr>
            <a:lvl2pPr marL="91410" indent="-91410">
              <a:spcBef>
                <a:spcPts val="0"/>
              </a:spcBef>
              <a:defRPr sz="1000" b="0" i="0">
                <a:solidFill>
                  <a:schemeClr val="tx1"/>
                </a:solidFill>
                <a:latin typeface="IBM Plex Sans" panose="020B0503050203000203" pitchFamily="34" charset="0"/>
              </a:defRPr>
            </a:lvl2pPr>
            <a:lvl3pPr marL="182821" indent="-91410">
              <a:spcBef>
                <a:spcPts val="0"/>
              </a:spcBef>
              <a:defRPr sz="1000" b="0" i="0">
                <a:solidFill>
                  <a:schemeClr val="tx1"/>
                </a:solidFill>
                <a:latin typeface="IBM Plex Sans" panose="020B0503050203000203" pitchFamily="34" charset="0"/>
              </a:defRPr>
            </a:lvl3pPr>
            <a:lvl4pPr marL="274231" indent="-91410">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9428523" y="1714500"/>
            <a:ext cx="2479352" cy="4286250"/>
          </a:xfrm>
        </p:spPr>
        <p:txBody>
          <a:bodyPr/>
          <a:lstStyle>
            <a:lvl1pPr>
              <a:spcBef>
                <a:spcPts val="0"/>
              </a:spcBef>
              <a:defRPr sz="1000" b="0" i="0">
                <a:solidFill>
                  <a:schemeClr val="tx1"/>
                </a:solidFill>
                <a:latin typeface="IBM Plex Sans" panose="020B0503050203000203" pitchFamily="34" charset="0"/>
              </a:defRPr>
            </a:lvl1pPr>
            <a:lvl2pPr marL="91410" indent="-91410">
              <a:spcBef>
                <a:spcPts val="0"/>
              </a:spcBef>
              <a:defRPr sz="1000" b="0" i="0">
                <a:solidFill>
                  <a:schemeClr val="tx1"/>
                </a:solidFill>
                <a:latin typeface="IBM Plex Sans" panose="020B0503050203000203" pitchFamily="34" charset="0"/>
              </a:defRPr>
            </a:lvl2pPr>
            <a:lvl3pPr marL="182821" indent="-91410">
              <a:spcBef>
                <a:spcPts val="0"/>
              </a:spcBef>
              <a:defRPr sz="1000" b="0" i="0">
                <a:solidFill>
                  <a:schemeClr val="tx1"/>
                </a:solidFill>
                <a:latin typeface="IBM Plex Sans" panose="020B0503050203000203" pitchFamily="34" charset="0"/>
              </a:defRPr>
            </a:lvl3pPr>
            <a:lvl4pPr marL="274231" indent="-91410">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3316" y="288036"/>
            <a:ext cx="2477765" cy="762794"/>
          </a:xfrm>
        </p:spPr>
        <p:txBody>
          <a:bodyPr/>
          <a:lstStyle>
            <a:lvl1pPr>
              <a:lnSpc>
                <a:spcPct val="110000"/>
              </a:lnSpc>
              <a:spcBef>
                <a:spcPts val="0"/>
              </a:spcBef>
              <a:defRPr sz="1400">
                <a:solidFill>
                  <a:schemeClr val="tx1"/>
                </a:solidFill>
              </a:defRPr>
            </a:lvl1pPr>
            <a:lvl2pPr marL="127974" indent="-127974">
              <a:lnSpc>
                <a:spcPct val="110000"/>
              </a:lnSpc>
              <a:spcBef>
                <a:spcPts val="0"/>
              </a:spcBef>
              <a:defRPr sz="1400">
                <a:solidFill>
                  <a:schemeClr val="tx1"/>
                </a:solidFill>
              </a:defRPr>
            </a:lvl2pPr>
            <a:lvl3pPr marL="255949" indent="-127974">
              <a:lnSpc>
                <a:spcPct val="110000"/>
              </a:lnSpc>
              <a:spcBef>
                <a:spcPts val="0"/>
              </a:spcBef>
              <a:defRPr sz="1400">
                <a:solidFill>
                  <a:schemeClr val="tx1"/>
                </a:solidFill>
              </a:defRPr>
            </a:lvl3pPr>
            <a:lvl4pPr marL="383923" indent="-127974">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0920" y="288036"/>
            <a:ext cx="2476177" cy="762794"/>
          </a:xfrm>
        </p:spPr>
        <p:txBody>
          <a:bodyPr/>
          <a:lstStyle>
            <a:lvl1pPr>
              <a:lnSpc>
                <a:spcPct val="110000"/>
              </a:lnSpc>
              <a:spcBef>
                <a:spcPts val="0"/>
              </a:spcBef>
              <a:defRPr sz="1400">
                <a:solidFill>
                  <a:schemeClr val="tx1"/>
                </a:solidFill>
              </a:defRPr>
            </a:lvl1pPr>
            <a:lvl2pPr marL="127974" indent="-127974">
              <a:lnSpc>
                <a:spcPct val="110000"/>
              </a:lnSpc>
              <a:spcBef>
                <a:spcPts val="0"/>
              </a:spcBef>
              <a:defRPr sz="1400">
                <a:solidFill>
                  <a:schemeClr val="tx1"/>
                </a:solidFill>
              </a:defRPr>
            </a:lvl2pPr>
            <a:lvl3pPr marL="255949" indent="-127974">
              <a:lnSpc>
                <a:spcPct val="110000"/>
              </a:lnSpc>
              <a:spcBef>
                <a:spcPts val="0"/>
              </a:spcBef>
              <a:defRPr sz="1400">
                <a:solidFill>
                  <a:schemeClr val="tx1"/>
                </a:solidFill>
              </a:defRPr>
            </a:lvl3pPr>
            <a:lvl4pPr marL="383923" indent="-127974">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28523" y="288036"/>
            <a:ext cx="2479352" cy="762794"/>
          </a:xfrm>
        </p:spPr>
        <p:txBody>
          <a:bodyPr/>
          <a:lstStyle>
            <a:lvl1pPr>
              <a:lnSpc>
                <a:spcPct val="110000"/>
              </a:lnSpc>
              <a:spcBef>
                <a:spcPts val="0"/>
              </a:spcBef>
              <a:defRPr sz="1400">
                <a:solidFill>
                  <a:schemeClr val="tx1"/>
                </a:solidFill>
              </a:defRPr>
            </a:lvl1pPr>
            <a:lvl2pPr marL="127974" indent="-127974">
              <a:lnSpc>
                <a:spcPct val="110000"/>
              </a:lnSpc>
              <a:spcBef>
                <a:spcPts val="0"/>
              </a:spcBef>
              <a:defRPr sz="1400">
                <a:solidFill>
                  <a:schemeClr val="tx1"/>
                </a:solidFill>
              </a:defRPr>
            </a:lvl2pPr>
            <a:lvl3pPr marL="255949" indent="-127974">
              <a:lnSpc>
                <a:spcPct val="110000"/>
              </a:lnSpc>
              <a:spcBef>
                <a:spcPts val="0"/>
              </a:spcBef>
              <a:defRPr sz="1400">
                <a:solidFill>
                  <a:schemeClr val="tx1"/>
                </a:solidFill>
              </a:defRPr>
            </a:lvl3pPr>
            <a:lvl4pPr marL="383923" indent="-127974">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4" name="Straight Connector 13">
            <a:extLst>
              <a:ext uri="{FF2B5EF4-FFF2-40B4-BE49-F238E27FC236}">
                <a16:creationId xmlns:a16="http://schemas.microsoft.com/office/drawing/2014/main" id="{C6EB28FF-C21F-A83D-2D19-2242B76C6B09}"/>
              </a:ext>
            </a:extLst>
          </p:cNvPr>
          <p:cNvCxnSpPr/>
          <p:nvPr userDrawn="1"/>
        </p:nvCxnSpPr>
        <p:spPr bwMode="auto">
          <a:xfrm>
            <a:off x="3047603"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3D7A0E74-695D-C6F5-07CD-01209D58A70A}"/>
              </a:ext>
            </a:extLst>
          </p:cNvPr>
          <p:cNvCxnSpPr/>
          <p:nvPr userDrawn="1"/>
        </p:nvCxnSpPr>
        <p:spPr bwMode="auto">
          <a:xfrm>
            <a:off x="6093683" y="283465"/>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19E1AC9A-B000-435B-E4BC-54B09FB7957C}"/>
              </a:ext>
            </a:extLst>
          </p:cNvPr>
          <p:cNvCxnSpPr/>
          <p:nvPr userDrawn="1"/>
        </p:nvCxnSpPr>
        <p:spPr bwMode="auto">
          <a:xfrm>
            <a:off x="9142809"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 name="Slide Number">
            <a:extLst>
              <a:ext uri="{FF2B5EF4-FFF2-40B4-BE49-F238E27FC236}">
                <a16:creationId xmlns:a16="http://schemas.microsoft.com/office/drawing/2014/main" id="{B96005D4-0874-989F-217D-8A2592F81D57}"/>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E3F3A850-F28F-F30E-5505-EA11791B052B}"/>
              </a:ext>
            </a:extLst>
          </p:cNvPr>
          <p:cNvSpPr>
            <a:spLocks noGrp="1"/>
          </p:cNvSpPr>
          <p:nvPr>
            <p:ph type="ftr" sz="quarter" idx="18"/>
          </p:nvPr>
        </p:nvSpPr>
        <p:spPr>
          <a:xfrm>
            <a:off x="284125" y="6402119"/>
            <a:ext cx="2477765" cy="190500"/>
          </a:xfrm>
        </p:spPr>
        <p:txBody>
          <a:bodyPr/>
          <a:lstStyle>
            <a:lvl1pPr>
              <a:defRPr b="1"/>
            </a:lvl1pPr>
          </a:lstStyle>
          <a:p>
            <a:r>
              <a:rPr lang="en-US" dirty="0"/>
              <a:t>IBM Storage</a:t>
            </a:r>
          </a:p>
        </p:txBody>
      </p:sp>
    </p:spTree>
    <p:extLst>
      <p:ext uri="{BB962C8B-B14F-4D97-AF65-F5344CB8AC3E}">
        <p14:creationId xmlns:p14="http://schemas.microsoft.com/office/powerpoint/2010/main" val="2678481629"/>
      </p:ext>
    </p:extLst>
  </p:cSld>
  <p:clrMapOvr>
    <a:masterClrMapping/>
  </p:clrMapOvr>
  <p:transition spd="med"/>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userDrawn="1">
  <p:cSld name="Text, 4 columns, dividers, pictogram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34332-B5B5-4358-3C72-8B35F374A887}"/>
              </a:ext>
            </a:extLst>
          </p:cNvPr>
          <p:cNvSpPr>
            <a:spLocks noGrp="1"/>
          </p:cNvSpPr>
          <p:nvPr>
            <p:ph type="title"/>
          </p:nvPr>
        </p:nvSpPr>
        <p:spPr>
          <a:xfrm>
            <a:off x="287999" y="288036"/>
            <a:ext cx="2474591" cy="1048543"/>
          </a:xfrm>
        </p:spPr>
        <p:txBody>
          <a:bodyPr/>
          <a:lstStyle>
            <a:lvl1pPr>
              <a:lnSpc>
                <a:spcPct val="110000"/>
              </a:lnSpc>
              <a:defRPr sz="1200">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A59C4772-2960-241E-274D-18A4B5568DAB}"/>
              </a:ext>
            </a:extLst>
          </p:cNvPr>
          <p:cNvSpPr>
            <a:spLocks noGrp="1"/>
          </p:cNvSpPr>
          <p:nvPr>
            <p:ph type="body" sz="quarter" idx="11"/>
          </p:nvPr>
        </p:nvSpPr>
        <p:spPr>
          <a:xfrm>
            <a:off x="287999" y="1714501"/>
            <a:ext cx="2477765" cy="2000250"/>
          </a:xfrm>
        </p:spPr>
        <p:txBody>
          <a:bodyPr/>
          <a:lstStyle>
            <a:lvl1pPr>
              <a:lnSpc>
                <a:spcPct val="100000"/>
              </a:lnSpc>
              <a:spcBef>
                <a:spcPts val="0"/>
              </a:spcBef>
              <a:defRPr sz="1799">
                <a:solidFill>
                  <a:schemeClr val="tx1"/>
                </a:solidFill>
              </a:defRPr>
            </a:lvl1pPr>
          </a:lstStyle>
          <a:p>
            <a:pPr lvl="0"/>
            <a:r>
              <a:rPr lang="en-GB"/>
              <a:t>Click to edit Master text styles</a:t>
            </a:r>
          </a:p>
        </p:txBody>
      </p:sp>
      <p:sp>
        <p:nvSpPr>
          <p:cNvPr id="10" name="Text Placeholder 9">
            <a:extLst>
              <a:ext uri="{FF2B5EF4-FFF2-40B4-BE49-F238E27FC236}">
                <a16:creationId xmlns:a16="http://schemas.microsoft.com/office/drawing/2014/main" id="{627CF39F-F0FC-7815-2582-A13E0599BC21}"/>
              </a:ext>
            </a:extLst>
          </p:cNvPr>
          <p:cNvSpPr>
            <a:spLocks noGrp="1"/>
          </p:cNvSpPr>
          <p:nvPr>
            <p:ph type="body" sz="quarter" idx="12"/>
          </p:nvPr>
        </p:nvSpPr>
        <p:spPr>
          <a:xfrm>
            <a:off x="3333316" y="1714500"/>
            <a:ext cx="2475384" cy="4286250"/>
          </a:xfrm>
        </p:spPr>
        <p:txBody>
          <a:bodyPr/>
          <a:lstStyle>
            <a:lvl1pPr>
              <a:lnSpc>
                <a:spcPct val="110000"/>
              </a:lnSpc>
              <a:spcBef>
                <a:spcPts val="0"/>
              </a:spcBef>
              <a:defRPr sz="1200">
                <a:solidFill>
                  <a:schemeClr val="tx1"/>
                </a:solidFill>
              </a:defRPr>
            </a:lvl1pPr>
            <a:lvl2pPr marL="109692" indent="-109692">
              <a:lnSpc>
                <a:spcPct val="110000"/>
              </a:lnSpc>
              <a:spcBef>
                <a:spcPts val="0"/>
              </a:spcBef>
              <a:defRPr sz="1200">
                <a:solidFill>
                  <a:schemeClr val="tx1"/>
                </a:solidFill>
              </a:defRPr>
            </a:lvl2pPr>
            <a:lvl3pPr marL="219385" indent="-109692">
              <a:lnSpc>
                <a:spcPct val="110000"/>
              </a:lnSpc>
              <a:spcBef>
                <a:spcPts val="0"/>
              </a:spcBef>
              <a:defRPr sz="1200">
                <a:solidFill>
                  <a:schemeClr val="tx1"/>
                </a:solidFill>
              </a:defRPr>
            </a:lvl3pPr>
            <a:lvl4pPr marL="329077" indent="-109692">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9">
            <a:extLst>
              <a:ext uri="{FF2B5EF4-FFF2-40B4-BE49-F238E27FC236}">
                <a16:creationId xmlns:a16="http://schemas.microsoft.com/office/drawing/2014/main" id="{68C92137-8AC3-46D8-C9A2-F6F058938BEF}"/>
              </a:ext>
            </a:extLst>
          </p:cNvPr>
          <p:cNvSpPr>
            <a:spLocks noGrp="1"/>
          </p:cNvSpPr>
          <p:nvPr>
            <p:ph type="body" sz="quarter" idx="13"/>
          </p:nvPr>
        </p:nvSpPr>
        <p:spPr>
          <a:xfrm>
            <a:off x="6383184" y="1714500"/>
            <a:ext cx="2470739" cy="4286250"/>
          </a:xfrm>
        </p:spPr>
        <p:txBody>
          <a:bodyPr/>
          <a:lstStyle>
            <a:lvl1pPr>
              <a:lnSpc>
                <a:spcPct val="110000"/>
              </a:lnSpc>
              <a:spcBef>
                <a:spcPts val="0"/>
              </a:spcBef>
              <a:defRPr sz="1200">
                <a:solidFill>
                  <a:schemeClr val="tx1"/>
                </a:solidFill>
              </a:defRPr>
            </a:lvl1pPr>
            <a:lvl2pPr marL="109692" indent="-109692">
              <a:lnSpc>
                <a:spcPct val="110000"/>
              </a:lnSpc>
              <a:spcBef>
                <a:spcPts val="0"/>
              </a:spcBef>
              <a:defRPr sz="1200">
                <a:solidFill>
                  <a:schemeClr val="tx1"/>
                </a:solidFill>
              </a:defRPr>
            </a:lvl2pPr>
            <a:lvl3pPr marL="219385" indent="-109692">
              <a:lnSpc>
                <a:spcPct val="110000"/>
              </a:lnSpc>
              <a:spcBef>
                <a:spcPts val="0"/>
              </a:spcBef>
              <a:defRPr sz="1200">
                <a:solidFill>
                  <a:schemeClr val="tx1"/>
                </a:solidFill>
              </a:defRPr>
            </a:lvl3pPr>
            <a:lvl4pPr marL="329077" indent="-109692">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9">
            <a:extLst>
              <a:ext uri="{FF2B5EF4-FFF2-40B4-BE49-F238E27FC236}">
                <a16:creationId xmlns:a16="http://schemas.microsoft.com/office/drawing/2014/main" id="{AC380211-AA5F-2F8D-309F-DC766DF1EF52}"/>
              </a:ext>
            </a:extLst>
          </p:cNvPr>
          <p:cNvSpPr>
            <a:spLocks noGrp="1"/>
          </p:cNvSpPr>
          <p:nvPr>
            <p:ph type="body" sz="quarter" idx="14"/>
          </p:nvPr>
        </p:nvSpPr>
        <p:spPr>
          <a:xfrm>
            <a:off x="9428524" y="1714500"/>
            <a:ext cx="2476177" cy="4286250"/>
          </a:xfrm>
        </p:spPr>
        <p:txBody>
          <a:bodyPr/>
          <a:lstStyle>
            <a:lvl1pPr>
              <a:lnSpc>
                <a:spcPct val="110000"/>
              </a:lnSpc>
              <a:spcBef>
                <a:spcPts val="0"/>
              </a:spcBef>
              <a:defRPr sz="1200">
                <a:solidFill>
                  <a:schemeClr val="tx1"/>
                </a:solidFill>
              </a:defRPr>
            </a:lvl1pPr>
            <a:lvl2pPr marL="109692" indent="-109692">
              <a:lnSpc>
                <a:spcPct val="110000"/>
              </a:lnSpc>
              <a:spcBef>
                <a:spcPts val="0"/>
              </a:spcBef>
              <a:defRPr sz="1200">
                <a:solidFill>
                  <a:schemeClr val="tx1"/>
                </a:solidFill>
              </a:defRPr>
            </a:lvl2pPr>
            <a:lvl3pPr marL="219385" indent="-109692">
              <a:lnSpc>
                <a:spcPct val="110000"/>
              </a:lnSpc>
              <a:spcBef>
                <a:spcPts val="0"/>
              </a:spcBef>
              <a:defRPr sz="1200">
                <a:solidFill>
                  <a:schemeClr val="tx1"/>
                </a:solidFill>
              </a:defRPr>
            </a:lvl3pPr>
            <a:lvl4pPr marL="329077" indent="-109692">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Picture Placeholder 13">
            <a:extLst>
              <a:ext uri="{FF2B5EF4-FFF2-40B4-BE49-F238E27FC236}">
                <a16:creationId xmlns:a16="http://schemas.microsoft.com/office/drawing/2014/main" id="{637C5D5A-A533-DB2D-8BBE-C9DAA013CA01}"/>
              </a:ext>
            </a:extLst>
          </p:cNvPr>
          <p:cNvSpPr>
            <a:spLocks noGrp="1"/>
          </p:cNvSpPr>
          <p:nvPr>
            <p:ph type="pic" sz="quarter" idx="15" hasCustomPrompt="1"/>
          </p:nvPr>
        </p:nvSpPr>
        <p:spPr>
          <a:xfrm>
            <a:off x="3333316" y="288037"/>
            <a:ext cx="607997" cy="608076"/>
          </a:xfrm>
        </p:spPr>
        <p:txBody>
          <a:bodyPr anchor="ctr"/>
          <a:lstStyle>
            <a:lvl1pPr algn="ctr">
              <a:defRPr sz="800">
                <a:solidFill>
                  <a:schemeClr val="tx1"/>
                </a:solidFill>
              </a:defRPr>
            </a:lvl1pPr>
          </a:lstStyle>
          <a:p>
            <a:r>
              <a:rPr lang="en-US" dirty="0"/>
              <a:t>Pictogram</a:t>
            </a:r>
          </a:p>
        </p:txBody>
      </p:sp>
      <p:sp>
        <p:nvSpPr>
          <p:cNvPr id="15" name="Picture Placeholder 13">
            <a:extLst>
              <a:ext uri="{FF2B5EF4-FFF2-40B4-BE49-F238E27FC236}">
                <a16:creationId xmlns:a16="http://schemas.microsoft.com/office/drawing/2014/main" id="{81413BEF-DDD1-548F-409B-224DE030B67E}"/>
              </a:ext>
            </a:extLst>
          </p:cNvPr>
          <p:cNvSpPr>
            <a:spLocks noGrp="1"/>
          </p:cNvSpPr>
          <p:nvPr>
            <p:ph type="pic" sz="quarter" idx="16" hasCustomPrompt="1"/>
          </p:nvPr>
        </p:nvSpPr>
        <p:spPr>
          <a:xfrm>
            <a:off x="6387344" y="288037"/>
            <a:ext cx="607997" cy="608076"/>
          </a:xfrm>
        </p:spPr>
        <p:txBody>
          <a:bodyPr anchor="ctr"/>
          <a:lstStyle>
            <a:lvl1pPr algn="ctr">
              <a:defRPr sz="800">
                <a:solidFill>
                  <a:schemeClr val="tx1"/>
                </a:solidFill>
              </a:defRPr>
            </a:lvl1pPr>
          </a:lstStyle>
          <a:p>
            <a:r>
              <a:rPr lang="en-US" dirty="0"/>
              <a:t>Pictogram</a:t>
            </a:r>
          </a:p>
        </p:txBody>
      </p:sp>
      <p:sp>
        <p:nvSpPr>
          <p:cNvPr id="16" name="Picture Placeholder 13">
            <a:extLst>
              <a:ext uri="{FF2B5EF4-FFF2-40B4-BE49-F238E27FC236}">
                <a16:creationId xmlns:a16="http://schemas.microsoft.com/office/drawing/2014/main" id="{B37C3DBB-1177-5FC6-7F7F-E6C5931C9620}"/>
              </a:ext>
            </a:extLst>
          </p:cNvPr>
          <p:cNvSpPr>
            <a:spLocks noGrp="1"/>
          </p:cNvSpPr>
          <p:nvPr>
            <p:ph type="pic" sz="quarter" idx="17" hasCustomPrompt="1"/>
          </p:nvPr>
        </p:nvSpPr>
        <p:spPr>
          <a:xfrm>
            <a:off x="9428523" y="288037"/>
            <a:ext cx="607997" cy="608076"/>
          </a:xfrm>
        </p:spPr>
        <p:txBody>
          <a:bodyPr anchor="ctr"/>
          <a:lstStyle>
            <a:lvl1pPr algn="ctr">
              <a:defRPr sz="800">
                <a:solidFill>
                  <a:schemeClr val="tx1"/>
                </a:solidFill>
              </a:defRPr>
            </a:lvl1pPr>
          </a:lstStyle>
          <a:p>
            <a:r>
              <a:rPr lang="en-US" dirty="0"/>
              <a:t>Pictogram</a:t>
            </a:r>
          </a:p>
        </p:txBody>
      </p:sp>
      <p:sp>
        <p:nvSpPr>
          <p:cNvPr id="4" name="Footer Placeholder 3">
            <a:extLst>
              <a:ext uri="{FF2B5EF4-FFF2-40B4-BE49-F238E27FC236}">
                <a16:creationId xmlns:a16="http://schemas.microsoft.com/office/drawing/2014/main" id="{ACE782CF-665F-3C56-698C-16112EB19B2F}"/>
              </a:ext>
            </a:extLst>
          </p:cNvPr>
          <p:cNvSpPr>
            <a:spLocks noGrp="1"/>
          </p:cNvSpPr>
          <p:nvPr>
            <p:ph type="ftr" sz="quarter" idx="18"/>
          </p:nvPr>
        </p:nvSpPr>
        <p:spPr/>
        <p:txBody>
          <a:bodyPr/>
          <a:lstStyle/>
          <a:p>
            <a:r>
              <a:rPr lang="en-US"/>
              <a:t>IBM Storage</a:t>
            </a:r>
            <a:endParaRPr lang="en-US" dirty="0"/>
          </a:p>
        </p:txBody>
      </p:sp>
      <p:cxnSp>
        <p:nvCxnSpPr>
          <p:cNvPr id="17" name="Straight Connector 16">
            <a:extLst>
              <a:ext uri="{FF2B5EF4-FFF2-40B4-BE49-F238E27FC236}">
                <a16:creationId xmlns:a16="http://schemas.microsoft.com/office/drawing/2014/main" id="{4D695107-5427-4D2D-F88F-89BA74127CBF}"/>
              </a:ext>
            </a:extLst>
          </p:cNvPr>
          <p:cNvCxnSpPr/>
          <p:nvPr userDrawn="1"/>
        </p:nvCxnSpPr>
        <p:spPr bwMode="auto">
          <a:xfrm>
            <a:off x="3047603"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43B07B4A-5DB5-8126-EA79-502787053E82}"/>
              </a:ext>
            </a:extLst>
          </p:cNvPr>
          <p:cNvCxnSpPr/>
          <p:nvPr userDrawn="1"/>
        </p:nvCxnSpPr>
        <p:spPr bwMode="auto">
          <a:xfrm>
            <a:off x="6093683" y="283465"/>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4D829559-0A72-8826-E06A-C6CCD39750A4}"/>
              </a:ext>
            </a:extLst>
          </p:cNvPr>
          <p:cNvCxnSpPr/>
          <p:nvPr userDrawn="1"/>
        </p:nvCxnSpPr>
        <p:spPr bwMode="auto">
          <a:xfrm>
            <a:off x="9142809"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6" name="Slide Number">
            <a:extLst>
              <a:ext uri="{FF2B5EF4-FFF2-40B4-BE49-F238E27FC236}">
                <a16:creationId xmlns:a16="http://schemas.microsoft.com/office/drawing/2014/main" id="{D2A45AB7-102C-FBDF-94FD-99783B6A5A18}"/>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335279479"/>
      </p:ext>
    </p:extLst>
  </p:cSld>
  <p:clrMapOvr>
    <a:masterClrMapping/>
  </p:clrMapOvr>
  <p:transition spd="med"/>
</p:sldLayout>
</file>

<file path=ppt/slideLayouts/slideLayout385.xml><?xml version="1.0" encoding="utf-8"?>
<p:sldLayout xmlns:a="http://schemas.openxmlformats.org/drawingml/2006/main" xmlns:r="http://schemas.openxmlformats.org/officeDocument/2006/relationships" xmlns:p="http://schemas.openxmlformats.org/presentationml/2006/main" preserve="1" userDrawn="1">
  <p:cSld name="Text, 1 wide column, divid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192024"/>
            <a:ext cx="2474591" cy="570706"/>
          </a:xfrm>
        </p:spPr>
        <p:txBody>
          <a:bodyPr/>
          <a:lstStyle>
            <a:lvl1pPr>
              <a:lnSpc>
                <a:spcPct val="100000"/>
              </a:lnSpc>
              <a:defRPr sz="3199">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714500"/>
            <a:ext cx="2475384" cy="4286250"/>
          </a:xfrm>
        </p:spPr>
        <p:txBody>
          <a:bodyPr/>
          <a:lstStyle>
            <a:lvl1pPr>
              <a:spcBef>
                <a:spcPts val="0"/>
              </a:spcBef>
              <a:defRPr sz="1400" b="0" i="0">
                <a:solidFill>
                  <a:schemeClr val="tx1"/>
                </a:solidFill>
                <a:latin typeface="IBM Plex Sans Light" panose="020B0403050203000203" pitchFamily="34" charset="0"/>
              </a:defRPr>
            </a:lvl1pPr>
            <a:lvl2pPr marL="127974" indent="-127974">
              <a:spcBef>
                <a:spcPts val="0"/>
              </a:spcBef>
              <a:defRPr sz="1400" b="0" i="0">
                <a:solidFill>
                  <a:schemeClr val="tx1"/>
                </a:solidFill>
                <a:latin typeface="IBM Plex Sans Light" panose="020B0403050203000203" pitchFamily="34" charset="0"/>
              </a:defRPr>
            </a:lvl2pPr>
            <a:lvl3pPr marL="255949" indent="-127974">
              <a:spcBef>
                <a:spcPts val="0"/>
              </a:spcBef>
              <a:defRPr sz="1400" b="0" i="0">
                <a:solidFill>
                  <a:schemeClr val="tx1"/>
                </a:solidFill>
                <a:latin typeface="IBM Plex Sans Light" panose="020B0403050203000203" pitchFamily="34" charset="0"/>
              </a:defRPr>
            </a:lvl3pPr>
            <a:lvl4pPr marL="383923" indent="-127974">
              <a:spcBef>
                <a:spcPts val="0"/>
              </a:spcBef>
              <a:defRPr sz="1400" b="0" i="0">
                <a:solidFill>
                  <a:schemeClr val="tx1"/>
                </a:solidFill>
                <a:latin typeface="IBM Plex Sans Light" panose="020B0403050203000203" pitchFamily="34" charset="0"/>
              </a:defRPr>
            </a:lvl4pPr>
            <a:lvl5pPr>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0920" y="1714500"/>
            <a:ext cx="5047593" cy="4286250"/>
          </a:xfrm>
        </p:spPr>
        <p:txBody>
          <a:bodyPr/>
          <a:lstStyle>
            <a:lvl1pPr>
              <a:spcBef>
                <a:spcPts val="0"/>
              </a:spcBef>
              <a:defRPr sz="1400" b="0" i="0">
                <a:solidFill>
                  <a:schemeClr val="tx1"/>
                </a:solidFill>
                <a:latin typeface="IBM Plex Sans Light" panose="020B0403050203000203" pitchFamily="34" charset="0"/>
              </a:defRPr>
            </a:lvl1pPr>
            <a:lvl2pPr marL="127974" indent="-127974">
              <a:spcBef>
                <a:spcPts val="0"/>
              </a:spcBef>
              <a:defRPr sz="1400" b="0" i="0">
                <a:solidFill>
                  <a:schemeClr val="tx1"/>
                </a:solidFill>
                <a:latin typeface="IBM Plex Sans Light" panose="020B0403050203000203" pitchFamily="34" charset="0"/>
              </a:defRPr>
            </a:lvl2pPr>
            <a:lvl3pPr marL="255949" indent="-127974">
              <a:spcBef>
                <a:spcPts val="0"/>
              </a:spcBef>
              <a:defRPr sz="1400" b="0" i="0">
                <a:solidFill>
                  <a:schemeClr val="tx1"/>
                </a:solidFill>
                <a:latin typeface="IBM Plex Sans Light" panose="020B0403050203000203" pitchFamily="34" charset="0"/>
              </a:defRPr>
            </a:lvl3pPr>
            <a:lvl4pPr marL="383923" indent="-127974">
              <a:spcBef>
                <a:spcPts val="0"/>
              </a:spcBef>
              <a:defRPr sz="1400" b="0" i="0">
                <a:solidFill>
                  <a:schemeClr val="tx1"/>
                </a:solidFill>
                <a:latin typeface="IBM Plex Sans Light" panose="020B0403050203000203" pitchFamily="34" charset="0"/>
              </a:defRPr>
            </a:lvl4pPr>
            <a:lvl5pPr>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2555" y="192024"/>
            <a:ext cx="2477765" cy="570706"/>
          </a:xfrm>
        </p:spPr>
        <p:txBody>
          <a:bodyPr/>
          <a:lstStyle>
            <a:lvl1pPr>
              <a:lnSpc>
                <a:spcPct val="100000"/>
              </a:lnSpc>
              <a:spcBef>
                <a:spcPts val="0"/>
              </a:spcBef>
              <a:defRPr sz="3199">
                <a:solidFill>
                  <a:schemeClr val="tx2"/>
                </a:solidFill>
              </a:defRPr>
            </a:lvl1pPr>
            <a:lvl2pPr>
              <a:spcBef>
                <a:spcPts val="0"/>
              </a:spcBef>
              <a:defRPr sz="1400"/>
            </a:lvl2pPr>
            <a:lvl3pPr>
              <a:spcBef>
                <a:spcPts val="0"/>
              </a:spcBef>
              <a:defRPr sz="1400"/>
            </a:lvl3pPr>
            <a:lvl4pPr>
              <a:spcBef>
                <a:spcPts val="0"/>
              </a:spcBef>
              <a:defRPr sz="1400"/>
            </a:lvl4pPr>
            <a:lvl5pPr>
              <a:spcBef>
                <a:spcPts val="0"/>
              </a:spcBef>
              <a:defRPr sz="1400"/>
            </a:lvl5pPr>
          </a:lstStyle>
          <a:p>
            <a:pPr lvl="0"/>
            <a:r>
              <a:rPr lang="en-GB"/>
              <a:t>Click to edit Master text styles</a:t>
            </a:r>
          </a:p>
        </p:txBody>
      </p:sp>
      <p:sp>
        <p:nvSpPr>
          <p:cNvPr id="4" name="Footer Placeholder 3">
            <a:extLst>
              <a:ext uri="{FF2B5EF4-FFF2-40B4-BE49-F238E27FC236}">
                <a16:creationId xmlns:a16="http://schemas.microsoft.com/office/drawing/2014/main" id="{BA03B922-FA59-5165-48BF-0B57DFD66348}"/>
              </a:ext>
            </a:extLst>
          </p:cNvPr>
          <p:cNvSpPr>
            <a:spLocks noGrp="1"/>
          </p:cNvSpPr>
          <p:nvPr>
            <p:ph type="ftr" sz="quarter" idx="16"/>
          </p:nvPr>
        </p:nvSpPr>
        <p:spPr/>
        <p:txBody>
          <a:bodyPr/>
          <a:lstStyle/>
          <a:p>
            <a:r>
              <a:rPr lang="en-US"/>
              <a:t>IBM Storage</a:t>
            </a:r>
            <a:endParaRPr lang="en-US" dirty="0"/>
          </a:p>
        </p:txBody>
      </p:sp>
      <p:sp>
        <p:nvSpPr>
          <p:cNvPr id="5" name="Slide Number">
            <a:extLst>
              <a:ext uri="{FF2B5EF4-FFF2-40B4-BE49-F238E27FC236}">
                <a16:creationId xmlns:a16="http://schemas.microsoft.com/office/drawing/2014/main" id="{5C3B405E-94D1-4A09-C6BF-A66D9CBEF63D}"/>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4107865270"/>
      </p:ext>
    </p:extLst>
  </p:cSld>
  <p:clrMapOvr>
    <a:masterClrMapping/>
  </p:clrMapOvr>
  <p:transition spd="med"/>
</p:sldLayout>
</file>

<file path=ppt/slideLayouts/slideLayout386.xml><?xml version="1.0" encoding="utf-8"?>
<p:sldLayout xmlns:a="http://schemas.openxmlformats.org/drawingml/2006/main" xmlns:r="http://schemas.openxmlformats.org/officeDocument/2006/relationships" xmlns:p="http://schemas.openxmlformats.org/presentationml/2006/main" preserve="1" userDrawn="1">
  <p:cSld name="Text, 2 wide column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46C39-902F-3DA0-AAF4-319DA8AE384D}"/>
              </a:ext>
            </a:extLst>
          </p:cNvPr>
          <p:cNvSpPr>
            <a:spLocks noGrp="1"/>
          </p:cNvSpPr>
          <p:nvPr>
            <p:ph type="title"/>
          </p:nvPr>
        </p:nvSpPr>
        <p:spPr>
          <a:xfrm>
            <a:off x="287999" y="288037"/>
            <a:ext cx="3711980" cy="953294"/>
          </a:xfrm>
        </p:spPr>
        <p:txBody>
          <a:bodyPr/>
          <a:lstStyle>
            <a:lvl1pPr>
              <a:lnSpc>
                <a:spcPct val="110000"/>
              </a:lnSpc>
              <a:defRPr sz="1799">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DABBA43D-8D00-4EDB-B803-D1EEE6CE2CB5}"/>
              </a:ext>
            </a:extLst>
          </p:cNvPr>
          <p:cNvSpPr>
            <a:spLocks noGrp="1"/>
          </p:cNvSpPr>
          <p:nvPr>
            <p:ph type="body" sz="quarter" idx="11"/>
          </p:nvPr>
        </p:nvSpPr>
        <p:spPr>
          <a:xfrm>
            <a:off x="287999" y="1714500"/>
            <a:ext cx="5049180" cy="428625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4">
            <a:extLst>
              <a:ext uri="{FF2B5EF4-FFF2-40B4-BE49-F238E27FC236}">
                <a16:creationId xmlns:a16="http://schemas.microsoft.com/office/drawing/2014/main" id="{D32DCE7C-29C5-BC86-B154-7DD0C4F0553A}"/>
              </a:ext>
            </a:extLst>
          </p:cNvPr>
          <p:cNvSpPr>
            <a:spLocks noGrp="1"/>
          </p:cNvSpPr>
          <p:nvPr>
            <p:ph type="body" sz="quarter" idx="12"/>
          </p:nvPr>
        </p:nvSpPr>
        <p:spPr>
          <a:xfrm>
            <a:off x="6380920" y="1714500"/>
            <a:ext cx="5047593" cy="428625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91A0F4B3-D63C-0D8F-2804-F97776F90E4E}"/>
              </a:ext>
            </a:extLst>
          </p:cNvPr>
          <p:cNvSpPr>
            <a:spLocks noGrp="1"/>
          </p:cNvSpPr>
          <p:nvPr>
            <p:ph type="ftr" sz="quarter" idx="13"/>
          </p:nvPr>
        </p:nvSpPr>
        <p:spPr/>
        <p:txBody>
          <a:bodyPr/>
          <a:lstStyle/>
          <a:p>
            <a:r>
              <a:rPr lang="en-US" spc="40" dirty="0">
                <a:latin typeface="IBM Plex Sans Light" panose="020B0403050203000203" pitchFamily="34" charset="0"/>
              </a:rPr>
              <a:t>IBM </a:t>
            </a:r>
            <a:r>
              <a:rPr lang="en-US" b="1" spc="40" dirty="0"/>
              <a:t>Storage</a:t>
            </a:r>
          </a:p>
        </p:txBody>
      </p:sp>
      <p:sp>
        <p:nvSpPr>
          <p:cNvPr id="7" name="Slide Number">
            <a:extLst>
              <a:ext uri="{FF2B5EF4-FFF2-40B4-BE49-F238E27FC236}">
                <a16:creationId xmlns:a16="http://schemas.microsoft.com/office/drawing/2014/main" id="{38EC09FB-402F-F3CE-E1D2-51583F1BCCFA}"/>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678615626"/>
      </p:ext>
    </p:extLst>
  </p:cSld>
  <p:clrMapOvr>
    <a:masterClrMapping/>
  </p:clrMapOvr>
  <p:transition spd="med"/>
</p:sldLayout>
</file>

<file path=ppt/slideLayouts/slideLayout387.xml><?xml version="1.0" encoding="utf-8"?>
<p:sldLayout xmlns:a="http://schemas.openxmlformats.org/drawingml/2006/main" xmlns:r="http://schemas.openxmlformats.org/officeDocument/2006/relationships" xmlns:p="http://schemas.openxmlformats.org/presentationml/2006/main" preserve="1" userDrawn="1">
  <p:cSld name="Text, 2 columns,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91A7-388D-D543-2C74-58FA1F3BC20C}"/>
              </a:ext>
            </a:extLst>
          </p:cNvPr>
          <p:cNvSpPr>
            <a:spLocks noGrp="1"/>
          </p:cNvSpPr>
          <p:nvPr>
            <p:ph type="title"/>
          </p:nvPr>
        </p:nvSpPr>
        <p:spPr>
          <a:xfrm>
            <a:off x="287999" y="192024"/>
            <a:ext cx="5522193" cy="2286794"/>
          </a:xfrm>
        </p:spPr>
        <p:txBody>
          <a:bodyPr rIns="457200"/>
          <a:lstStyle>
            <a:lvl1pPr>
              <a:lnSpc>
                <a:spcPct val="100000"/>
              </a:lnSpc>
              <a:defRPr>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CDE09569-73DF-2226-A7D7-ABBE84A47048}"/>
              </a:ext>
            </a:extLst>
          </p:cNvPr>
          <p:cNvSpPr>
            <a:spLocks noGrp="1"/>
          </p:cNvSpPr>
          <p:nvPr>
            <p:ph type="body" sz="quarter" idx="11"/>
          </p:nvPr>
        </p:nvSpPr>
        <p:spPr>
          <a:xfrm>
            <a:off x="6380920" y="288037"/>
            <a:ext cx="2476177" cy="5715794"/>
          </a:xfrm>
        </p:spPr>
        <p:txBody>
          <a:bodyPr/>
          <a:lstStyle>
            <a:lvl1pPr>
              <a:spcBef>
                <a:spcPts val="0"/>
              </a:spcBef>
              <a:defRPr sz="1400">
                <a:solidFill>
                  <a:schemeClr val="tx1"/>
                </a:solidFill>
              </a:defRPr>
            </a:lvl1pPr>
            <a:lvl2pPr marL="127974" indent="-127974">
              <a:spcBef>
                <a:spcPts val="0"/>
              </a:spcBef>
              <a:defRPr sz="1400">
                <a:solidFill>
                  <a:schemeClr val="tx1"/>
                </a:solidFill>
              </a:defRPr>
            </a:lvl2pPr>
            <a:lvl3pPr marL="255949" indent="-127974">
              <a:spcBef>
                <a:spcPts val="0"/>
              </a:spcBef>
              <a:defRPr sz="1400">
                <a:solidFill>
                  <a:schemeClr val="tx1"/>
                </a:solidFill>
              </a:defRPr>
            </a:lvl3pPr>
            <a:lvl4pPr marL="383923" indent="-127974">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4">
            <a:extLst>
              <a:ext uri="{FF2B5EF4-FFF2-40B4-BE49-F238E27FC236}">
                <a16:creationId xmlns:a16="http://schemas.microsoft.com/office/drawing/2014/main" id="{9B0D0BB0-9896-0353-D972-26B687C3D8DD}"/>
              </a:ext>
            </a:extLst>
          </p:cNvPr>
          <p:cNvSpPr>
            <a:spLocks noGrp="1"/>
          </p:cNvSpPr>
          <p:nvPr>
            <p:ph type="body" sz="quarter" idx="12"/>
          </p:nvPr>
        </p:nvSpPr>
        <p:spPr>
          <a:xfrm>
            <a:off x="9428524" y="288037"/>
            <a:ext cx="2476177" cy="5715794"/>
          </a:xfrm>
        </p:spPr>
        <p:txBody>
          <a:bodyPr/>
          <a:lstStyle>
            <a:lvl1pPr>
              <a:spcBef>
                <a:spcPts val="0"/>
              </a:spcBef>
              <a:defRPr sz="1400">
                <a:solidFill>
                  <a:schemeClr val="tx1"/>
                </a:solidFill>
              </a:defRPr>
            </a:lvl1pPr>
            <a:lvl2pPr marL="127974" indent="-127974">
              <a:spcBef>
                <a:spcPts val="0"/>
              </a:spcBef>
              <a:defRPr sz="1400">
                <a:solidFill>
                  <a:schemeClr val="tx1"/>
                </a:solidFill>
              </a:defRPr>
            </a:lvl2pPr>
            <a:lvl3pPr marL="255949" indent="-127974">
              <a:spcBef>
                <a:spcPts val="0"/>
              </a:spcBef>
              <a:defRPr sz="1400">
                <a:solidFill>
                  <a:schemeClr val="tx1"/>
                </a:solidFill>
              </a:defRPr>
            </a:lvl3pPr>
            <a:lvl4pPr marL="383923" indent="-127974">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5AA54578-ECD5-347E-35A9-C3F93EB8CDFE}"/>
              </a:ext>
            </a:extLst>
          </p:cNvPr>
          <p:cNvSpPr>
            <a:spLocks noGrp="1"/>
          </p:cNvSpPr>
          <p:nvPr>
            <p:ph type="ftr" sz="quarter" idx="13"/>
          </p:nvPr>
        </p:nvSpPr>
        <p:spPr/>
        <p:txBody>
          <a:bodyPr/>
          <a:lstStyle/>
          <a:p>
            <a:r>
              <a:rPr lang="en-US"/>
              <a:t>IBM Storage</a:t>
            </a:r>
            <a:endParaRPr lang="en-US" dirty="0"/>
          </a:p>
        </p:txBody>
      </p:sp>
      <p:sp>
        <p:nvSpPr>
          <p:cNvPr id="7" name="Slide Number">
            <a:extLst>
              <a:ext uri="{FF2B5EF4-FFF2-40B4-BE49-F238E27FC236}">
                <a16:creationId xmlns:a16="http://schemas.microsoft.com/office/drawing/2014/main" id="{C7A51FE3-0F54-1487-47B4-164B5B802CA1}"/>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298177868"/>
      </p:ext>
    </p:extLst>
  </p:cSld>
  <p:clrMapOvr>
    <a:masterClrMapping/>
  </p:clrMapOvr>
  <p:transition spd="med"/>
</p:sldLayout>
</file>

<file path=ppt/slideLayouts/slideLayout388.xml><?xml version="1.0" encoding="utf-8"?>
<p:sldLayout xmlns:a="http://schemas.openxmlformats.org/drawingml/2006/main" xmlns:r="http://schemas.openxmlformats.org/officeDocument/2006/relationships" xmlns:p="http://schemas.openxmlformats.org/presentationml/2006/main" preserve="1" userDrawn="1">
  <p:cSld name="Text, 2 columns,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91A7-388D-D543-2C74-58FA1F3BC20C}"/>
              </a:ext>
            </a:extLst>
          </p:cNvPr>
          <p:cNvSpPr>
            <a:spLocks noGrp="1"/>
          </p:cNvSpPr>
          <p:nvPr>
            <p:ph type="title"/>
          </p:nvPr>
        </p:nvSpPr>
        <p:spPr>
          <a:xfrm>
            <a:off x="287999" y="288037"/>
            <a:ext cx="2476177" cy="2286794"/>
          </a:xfrm>
        </p:spPr>
        <p:txBody>
          <a:bodyPr/>
          <a:lstStyle>
            <a:lvl1pPr>
              <a:lnSpc>
                <a:spcPct val="100000"/>
              </a:lnSpc>
              <a:defRPr sz="1799">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CDE09569-73DF-2226-A7D7-ABBE84A47048}"/>
              </a:ext>
            </a:extLst>
          </p:cNvPr>
          <p:cNvSpPr>
            <a:spLocks noGrp="1"/>
          </p:cNvSpPr>
          <p:nvPr>
            <p:ph type="body" sz="quarter" idx="11"/>
          </p:nvPr>
        </p:nvSpPr>
        <p:spPr>
          <a:xfrm>
            <a:off x="6380920" y="284957"/>
            <a:ext cx="2476177" cy="5715794"/>
          </a:xfrm>
        </p:spPr>
        <p:txBody>
          <a:bodyPr/>
          <a:lstStyle>
            <a:lvl1pPr>
              <a:spcBef>
                <a:spcPts val="0"/>
              </a:spcBef>
              <a:defRPr sz="1400">
                <a:solidFill>
                  <a:schemeClr val="tx1"/>
                </a:solidFill>
              </a:defRPr>
            </a:lvl1pPr>
            <a:lvl2pPr marL="127974" indent="-127974">
              <a:spcBef>
                <a:spcPts val="0"/>
              </a:spcBef>
              <a:defRPr sz="1400">
                <a:solidFill>
                  <a:schemeClr val="tx1"/>
                </a:solidFill>
              </a:defRPr>
            </a:lvl2pPr>
            <a:lvl3pPr marL="255949" indent="-127974">
              <a:spcBef>
                <a:spcPts val="0"/>
              </a:spcBef>
              <a:defRPr sz="1400">
                <a:solidFill>
                  <a:schemeClr val="tx1"/>
                </a:solidFill>
              </a:defRPr>
            </a:lvl3pPr>
            <a:lvl4pPr marL="383923" indent="-127974">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4">
            <a:extLst>
              <a:ext uri="{FF2B5EF4-FFF2-40B4-BE49-F238E27FC236}">
                <a16:creationId xmlns:a16="http://schemas.microsoft.com/office/drawing/2014/main" id="{9B0D0BB0-9896-0353-D972-26B687C3D8DD}"/>
              </a:ext>
            </a:extLst>
          </p:cNvPr>
          <p:cNvSpPr>
            <a:spLocks noGrp="1"/>
          </p:cNvSpPr>
          <p:nvPr>
            <p:ph type="body" sz="quarter" idx="12"/>
          </p:nvPr>
        </p:nvSpPr>
        <p:spPr>
          <a:xfrm>
            <a:off x="9428524" y="284957"/>
            <a:ext cx="2476177" cy="5715794"/>
          </a:xfrm>
        </p:spPr>
        <p:txBody>
          <a:bodyPr/>
          <a:lstStyle>
            <a:lvl1pPr>
              <a:spcBef>
                <a:spcPts val="0"/>
              </a:spcBef>
              <a:defRPr sz="1400">
                <a:solidFill>
                  <a:schemeClr val="tx1"/>
                </a:solidFill>
              </a:defRPr>
            </a:lvl1pPr>
            <a:lvl2pPr marL="127974" indent="-127974">
              <a:spcBef>
                <a:spcPts val="0"/>
              </a:spcBef>
              <a:defRPr sz="1400">
                <a:solidFill>
                  <a:schemeClr val="tx1"/>
                </a:solidFill>
              </a:defRPr>
            </a:lvl2pPr>
            <a:lvl3pPr marL="255949" indent="-127974">
              <a:spcBef>
                <a:spcPts val="0"/>
              </a:spcBef>
              <a:defRPr sz="1400">
                <a:solidFill>
                  <a:schemeClr val="tx1"/>
                </a:solidFill>
              </a:defRPr>
            </a:lvl3pPr>
            <a:lvl4pPr marL="383923" indent="-127974">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5AA54578-ECD5-347E-35A9-C3F93EB8CDFE}"/>
              </a:ext>
            </a:extLst>
          </p:cNvPr>
          <p:cNvSpPr>
            <a:spLocks noGrp="1"/>
          </p:cNvSpPr>
          <p:nvPr>
            <p:ph type="ftr" sz="quarter" idx="13"/>
          </p:nvPr>
        </p:nvSpPr>
        <p:spPr/>
        <p:txBody>
          <a:bodyPr/>
          <a:lstStyle/>
          <a:p>
            <a:r>
              <a:rPr lang="en-US"/>
              <a:t>IBM Storage</a:t>
            </a:r>
            <a:endParaRPr lang="en-US" dirty="0"/>
          </a:p>
        </p:txBody>
      </p:sp>
      <p:sp>
        <p:nvSpPr>
          <p:cNvPr id="7" name="Slide Number">
            <a:extLst>
              <a:ext uri="{FF2B5EF4-FFF2-40B4-BE49-F238E27FC236}">
                <a16:creationId xmlns:a16="http://schemas.microsoft.com/office/drawing/2014/main" id="{745FF4F8-7F82-E9C2-8046-C791019E1694}"/>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2804295259"/>
      </p:ext>
    </p:extLst>
  </p:cSld>
  <p:clrMapOvr>
    <a:masterClrMapping/>
  </p:clrMapOvr>
  <p:transition spd="med"/>
</p:sldLayout>
</file>

<file path=ppt/slideLayouts/slideLayout389.xml><?xml version="1.0" encoding="utf-8"?>
<p:sldLayout xmlns:a="http://schemas.openxmlformats.org/drawingml/2006/main" xmlns:r="http://schemas.openxmlformats.org/officeDocument/2006/relationships" xmlns:p="http://schemas.openxmlformats.org/presentationml/2006/main" preserve="1" userDrawn="1">
  <p:cSld name="Text, 2 columns, dividers,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75BA-E283-08AE-B230-A89A2245C127}"/>
              </a:ext>
            </a:extLst>
          </p:cNvPr>
          <p:cNvSpPr>
            <a:spLocks noGrp="1"/>
          </p:cNvSpPr>
          <p:nvPr>
            <p:ph type="title"/>
          </p:nvPr>
        </p:nvSpPr>
        <p:spPr>
          <a:xfrm>
            <a:off x="287999" y="192024"/>
            <a:ext cx="5519020" cy="2286794"/>
          </a:xfrm>
        </p:spPr>
        <p:txBody>
          <a:bodyPr rIns="457200"/>
          <a:lstStyle>
            <a:lvl1pPr>
              <a:lnSpc>
                <a:spcPct val="100000"/>
              </a:lnSpc>
              <a:defRPr>
                <a:solidFill>
                  <a:schemeClr val="tx2"/>
                </a:solidFill>
              </a:defRPr>
            </a:lvl1pPr>
          </a:lstStyle>
          <a:p>
            <a:r>
              <a:rPr lang="en-GB"/>
              <a:t>Click to edit Master title style</a:t>
            </a:r>
            <a:endParaRPr lang="en-US" dirty="0"/>
          </a:p>
        </p:txBody>
      </p:sp>
      <p:sp>
        <p:nvSpPr>
          <p:cNvPr id="4" name="Text Placeholder 9">
            <a:extLst>
              <a:ext uri="{FF2B5EF4-FFF2-40B4-BE49-F238E27FC236}">
                <a16:creationId xmlns:a16="http://schemas.microsoft.com/office/drawing/2014/main" id="{8AF10F27-0178-9C93-8741-F0241501B4B0}"/>
              </a:ext>
            </a:extLst>
          </p:cNvPr>
          <p:cNvSpPr>
            <a:spLocks noGrp="1"/>
          </p:cNvSpPr>
          <p:nvPr>
            <p:ph type="body" sz="quarter" idx="16"/>
          </p:nvPr>
        </p:nvSpPr>
        <p:spPr>
          <a:xfrm>
            <a:off x="6380920" y="288036"/>
            <a:ext cx="2476177" cy="762794"/>
          </a:xfrm>
        </p:spPr>
        <p:txBody>
          <a:bodyPr/>
          <a:lstStyle>
            <a:lvl1pPr>
              <a:lnSpc>
                <a:spcPct val="110000"/>
              </a:lnSpc>
              <a:spcBef>
                <a:spcPts val="0"/>
              </a:spcBef>
              <a:defRPr sz="1400">
                <a:solidFill>
                  <a:schemeClr val="tx1"/>
                </a:solidFill>
              </a:defRPr>
            </a:lvl1pPr>
            <a:lvl2pPr marL="127974" indent="-127974">
              <a:lnSpc>
                <a:spcPct val="110000"/>
              </a:lnSpc>
              <a:spcBef>
                <a:spcPts val="0"/>
              </a:spcBef>
              <a:defRPr sz="1400">
                <a:solidFill>
                  <a:schemeClr val="tx1"/>
                </a:solidFill>
              </a:defRPr>
            </a:lvl2pPr>
            <a:lvl3pPr marL="255949" indent="-127974">
              <a:lnSpc>
                <a:spcPct val="110000"/>
              </a:lnSpc>
              <a:spcBef>
                <a:spcPts val="0"/>
              </a:spcBef>
              <a:defRPr sz="1400">
                <a:solidFill>
                  <a:schemeClr val="tx1"/>
                </a:solidFill>
              </a:defRPr>
            </a:lvl3pPr>
            <a:lvl4pPr marL="383923" indent="-127974">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17CD3DC6-7946-2D82-C3E4-10BC579C88DE}"/>
              </a:ext>
            </a:extLst>
          </p:cNvPr>
          <p:cNvSpPr>
            <a:spLocks noGrp="1"/>
          </p:cNvSpPr>
          <p:nvPr>
            <p:ph type="body" sz="quarter" idx="17"/>
          </p:nvPr>
        </p:nvSpPr>
        <p:spPr>
          <a:xfrm>
            <a:off x="9428523" y="288036"/>
            <a:ext cx="2479352" cy="762794"/>
          </a:xfrm>
        </p:spPr>
        <p:txBody>
          <a:bodyPr/>
          <a:lstStyle>
            <a:lvl1pPr>
              <a:lnSpc>
                <a:spcPct val="110000"/>
              </a:lnSpc>
              <a:spcBef>
                <a:spcPts val="0"/>
              </a:spcBef>
              <a:defRPr sz="1400">
                <a:solidFill>
                  <a:schemeClr val="tx1"/>
                </a:solidFill>
              </a:defRPr>
            </a:lvl1pPr>
            <a:lvl2pPr marL="127974" indent="-127974">
              <a:lnSpc>
                <a:spcPct val="110000"/>
              </a:lnSpc>
              <a:spcBef>
                <a:spcPts val="0"/>
              </a:spcBef>
              <a:defRPr sz="1400">
                <a:solidFill>
                  <a:schemeClr val="tx1"/>
                </a:solidFill>
              </a:defRPr>
            </a:lvl2pPr>
            <a:lvl3pPr marL="255949" indent="-127974">
              <a:lnSpc>
                <a:spcPct val="110000"/>
              </a:lnSpc>
              <a:spcBef>
                <a:spcPts val="0"/>
              </a:spcBef>
              <a:defRPr sz="1400">
                <a:solidFill>
                  <a:schemeClr val="tx1"/>
                </a:solidFill>
              </a:defRPr>
            </a:lvl3pPr>
            <a:lvl4pPr marL="383923" indent="-127974">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5898D950-EA52-ABF9-D15D-C6C8FE946495}"/>
              </a:ext>
            </a:extLst>
          </p:cNvPr>
          <p:cNvSpPr>
            <a:spLocks noGrp="1"/>
          </p:cNvSpPr>
          <p:nvPr>
            <p:ph type="body" sz="quarter" idx="18"/>
          </p:nvPr>
        </p:nvSpPr>
        <p:spPr>
          <a:xfrm>
            <a:off x="6380920" y="1714500"/>
            <a:ext cx="2476177"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10" indent="-91410">
              <a:lnSpc>
                <a:spcPct val="110000"/>
              </a:lnSpc>
              <a:spcBef>
                <a:spcPts val="0"/>
              </a:spcBef>
              <a:defRPr sz="1000" b="0" i="0">
                <a:solidFill>
                  <a:schemeClr val="tx1"/>
                </a:solidFill>
                <a:latin typeface="IBM Plex Sans" panose="020B0503050203000203" pitchFamily="34" charset="0"/>
              </a:defRPr>
            </a:lvl2pPr>
            <a:lvl3pPr marL="182821" indent="-91410">
              <a:lnSpc>
                <a:spcPct val="110000"/>
              </a:lnSpc>
              <a:spcBef>
                <a:spcPts val="0"/>
              </a:spcBef>
              <a:defRPr sz="1000" b="0" i="0">
                <a:solidFill>
                  <a:schemeClr val="tx1"/>
                </a:solidFill>
                <a:latin typeface="IBM Plex Sans" panose="020B0503050203000203" pitchFamily="34" charset="0"/>
              </a:defRPr>
            </a:lvl3pPr>
            <a:lvl4pPr marL="274231" indent="-91410">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8">
            <a:extLst>
              <a:ext uri="{FF2B5EF4-FFF2-40B4-BE49-F238E27FC236}">
                <a16:creationId xmlns:a16="http://schemas.microsoft.com/office/drawing/2014/main" id="{A501ADC5-5846-FF23-F5DB-93E8D05863E8}"/>
              </a:ext>
            </a:extLst>
          </p:cNvPr>
          <p:cNvSpPr>
            <a:spLocks noGrp="1"/>
          </p:cNvSpPr>
          <p:nvPr>
            <p:ph type="body" sz="quarter" idx="19"/>
          </p:nvPr>
        </p:nvSpPr>
        <p:spPr>
          <a:xfrm>
            <a:off x="9430110" y="1714500"/>
            <a:ext cx="2476177"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10" indent="-91410">
              <a:lnSpc>
                <a:spcPct val="110000"/>
              </a:lnSpc>
              <a:spcBef>
                <a:spcPts val="0"/>
              </a:spcBef>
              <a:defRPr sz="1000" b="0" i="0">
                <a:solidFill>
                  <a:schemeClr val="tx1"/>
                </a:solidFill>
                <a:latin typeface="IBM Plex Sans" panose="020B0503050203000203" pitchFamily="34" charset="0"/>
              </a:defRPr>
            </a:lvl2pPr>
            <a:lvl3pPr marL="182821" indent="-91410">
              <a:lnSpc>
                <a:spcPct val="110000"/>
              </a:lnSpc>
              <a:spcBef>
                <a:spcPts val="0"/>
              </a:spcBef>
              <a:defRPr sz="1000" b="0" i="0">
                <a:solidFill>
                  <a:schemeClr val="tx1"/>
                </a:solidFill>
                <a:latin typeface="IBM Plex Sans" panose="020B0503050203000203" pitchFamily="34" charset="0"/>
              </a:defRPr>
            </a:lvl3pPr>
            <a:lvl4pPr marL="274231" indent="-91410">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Footer Placeholder 5">
            <a:extLst>
              <a:ext uri="{FF2B5EF4-FFF2-40B4-BE49-F238E27FC236}">
                <a16:creationId xmlns:a16="http://schemas.microsoft.com/office/drawing/2014/main" id="{A3AE734E-170F-6CE2-C852-A644ACB8F409}"/>
              </a:ext>
            </a:extLst>
          </p:cNvPr>
          <p:cNvSpPr>
            <a:spLocks noGrp="1"/>
          </p:cNvSpPr>
          <p:nvPr>
            <p:ph type="ftr" sz="quarter" idx="20"/>
          </p:nvPr>
        </p:nvSpPr>
        <p:spPr/>
        <p:txBody>
          <a:bodyPr/>
          <a:lstStyle/>
          <a:p>
            <a:r>
              <a:rPr lang="en-US"/>
              <a:t>IBM Storage</a:t>
            </a:r>
            <a:endParaRPr lang="en-US" dirty="0"/>
          </a:p>
        </p:txBody>
      </p:sp>
      <p:sp>
        <p:nvSpPr>
          <p:cNvPr id="7" name="Slide Number">
            <a:extLst>
              <a:ext uri="{FF2B5EF4-FFF2-40B4-BE49-F238E27FC236}">
                <a16:creationId xmlns:a16="http://schemas.microsoft.com/office/drawing/2014/main" id="{9BFC0CA6-CE6F-D94C-2967-FBF2240020C4}"/>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2253763697"/>
      </p:ext>
    </p:extLst>
  </p:cSld>
  <p:clrMapOvr>
    <a:masterClrMapping/>
  </p:clrMapOvr>
  <p:transition spd="med"/>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userDrawn="1">
  <p:cSld name="Text, 2 columns, dividers,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75BA-E283-08AE-B230-A89A2245C127}"/>
              </a:ext>
            </a:extLst>
          </p:cNvPr>
          <p:cNvSpPr>
            <a:spLocks noGrp="1"/>
          </p:cNvSpPr>
          <p:nvPr>
            <p:ph type="title"/>
          </p:nvPr>
        </p:nvSpPr>
        <p:spPr>
          <a:xfrm>
            <a:off x="287999" y="288037"/>
            <a:ext cx="2474591" cy="2286794"/>
          </a:xfrm>
        </p:spPr>
        <p:txBody>
          <a:bodyPr rIns="0"/>
          <a:lstStyle>
            <a:lvl1pPr>
              <a:lnSpc>
                <a:spcPct val="100000"/>
              </a:lnSpc>
              <a:defRPr sz="1400">
                <a:solidFill>
                  <a:schemeClr val="tx2"/>
                </a:solidFill>
              </a:defRPr>
            </a:lvl1pPr>
          </a:lstStyle>
          <a:p>
            <a:r>
              <a:rPr lang="en-GB"/>
              <a:t>Click to edit Master title style</a:t>
            </a:r>
            <a:endParaRPr lang="en-US" dirty="0"/>
          </a:p>
        </p:txBody>
      </p:sp>
      <p:sp>
        <p:nvSpPr>
          <p:cNvPr id="4" name="Text Placeholder 9">
            <a:extLst>
              <a:ext uri="{FF2B5EF4-FFF2-40B4-BE49-F238E27FC236}">
                <a16:creationId xmlns:a16="http://schemas.microsoft.com/office/drawing/2014/main" id="{8AF10F27-0178-9C93-8741-F0241501B4B0}"/>
              </a:ext>
            </a:extLst>
          </p:cNvPr>
          <p:cNvSpPr>
            <a:spLocks noGrp="1"/>
          </p:cNvSpPr>
          <p:nvPr>
            <p:ph type="body" sz="quarter" idx="16"/>
          </p:nvPr>
        </p:nvSpPr>
        <p:spPr>
          <a:xfrm>
            <a:off x="6380920" y="288036"/>
            <a:ext cx="2476177" cy="762794"/>
          </a:xfrm>
        </p:spPr>
        <p:txBody>
          <a:bodyPr/>
          <a:lstStyle>
            <a:lvl1pPr>
              <a:lnSpc>
                <a:spcPct val="110000"/>
              </a:lnSpc>
              <a:spcBef>
                <a:spcPts val="0"/>
              </a:spcBef>
              <a:defRPr sz="1400">
                <a:solidFill>
                  <a:schemeClr val="tx1"/>
                </a:solidFill>
              </a:defRPr>
            </a:lvl1pPr>
            <a:lvl2pPr marL="127974" indent="-127974">
              <a:lnSpc>
                <a:spcPct val="110000"/>
              </a:lnSpc>
              <a:spcBef>
                <a:spcPts val="0"/>
              </a:spcBef>
              <a:defRPr sz="1400">
                <a:solidFill>
                  <a:schemeClr val="tx1"/>
                </a:solidFill>
              </a:defRPr>
            </a:lvl2pPr>
            <a:lvl3pPr marL="255949" indent="-127974">
              <a:lnSpc>
                <a:spcPct val="110000"/>
              </a:lnSpc>
              <a:spcBef>
                <a:spcPts val="0"/>
              </a:spcBef>
              <a:defRPr sz="1400">
                <a:solidFill>
                  <a:schemeClr val="tx1"/>
                </a:solidFill>
              </a:defRPr>
            </a:lvl3pPr>
            <a:lvl4pPr marL="383923" indent="-127974">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17CD3DC6-7946-2D82-C3E4-10BC579C88DE}"/>
              </a:ext>
            </a:extLst>
          </p:cNvPr>
          <p:cNvSpPr>
            <a:spLocks noGrp="1"/>
          </p:cNvSpPr>
          <p:nvPr>
            <p:ph type="body" sz="quarter" idx="17"/>
          </p:nvPr>
        </p:nvSpPr>
        <p:spPr>
          <a:xfrm>
            <a:off x="9428523" y="288036"/>
            <a:ext cx="2479352" cy="762794"/>
          </a:xfrm>
        </p:spPr>
        <p:txBody>
          <a:bodyPr/>
          <a:lstStyle>
            <a:lvl1pPr>
              <a:lnSpc>
                <a:spcPct val="110000"/>
              </a:lnSpc>
              <a:spcBef>
                <a:spcPts val="0"/>
              </a:spcBef>
              <a:defRPr sz="1400">
                <a:solidFill>
                  <a:schemeClr val="tx1"/>
                </a:solidFill>
              </a:defRPr>
            </a:lvl1pPr>
            <a:lvl2pPr marL="127974" indent="-127974">
              <a:lnSpc>
                <a:spcPct val="110000"/>
              </a:lnSpc>
              <a:spcBef>
                <a:spcPts val="0"/>
              </a:spcBef>
              <a:defRPr sz="1400">
                <a:solidFill>
                  <a:schemeClr val="tx1"/>
                </a:solidFill>
              </a:defRPr>
            </a:lvl2pPr>
            <a:lvl3pPr marL="255949" indent="-127974">
              <a:lnSpc>
                <a:spcPct val="110000"/>
              </a:lnSpc>
              <a:spcBef>
                <a:spcPts val="0"/>
              </a:spcBef>
              <a:defRPr sz="1400">
                <a:solidFill>
                  <a:schemeClr val="tx1"/>
                </a:solidFill>
              </a:defRPr>
            </a:lvl3pPr>
            <a:lvl4pPr marL="383923" indent="-127974">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5898D950-EA52-ABF9-D15D-C6C8FE946495}"/>
              </a:ext>
            </a:extLst>
          </p:cNvPr>
          <p:cNvSpPr>
            <a:spLocks noGrp="1"/>
          </p:cNvSpPr>
          <p:nvPr>
            <p:ph type="body" sz="quarter" idx="18"/>
          </p:nvPr>
        </p:nvSpPr>
        <p:spPr>
          <a:xfrm>
            <a:off x="6380920" y="1714500"/>
            <a:ext cx="2476177"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10" indent="-91410">
              <a:lnSpc>
                <a:spcPct val="110000"/>
              </a:lnSpc>
              <a:spcBef>
                <a:spcPts val="0"/>
              </a:spcBef>
              <a:defRPr sz="1000" b="0" i="0">
                <a:solidFill>
                  <a:schemeClr val="tx1"/>
                </a:solidFill>
                <a:latin typeface="IBM Plex Sans" panose="020B0503050203000203" pitchFamily="34" charset="0"/>
              </a:defRPr>
            </a:lvl2pPr>
            <a:lvl3pPr marL="182821" indent="-91410">
              <a:lnSpc>
                <a:spcPct val="110000"/>
              </a:lnSpc>
              <a:spcBef>
                <a:spcPts val="0"/>
              </a:spcBef>
              <a:defRPr sz="1000" b="0" i="0">
                <a:solidFill>
                  <a:schemeClr val="tx1"/>
                </a:solidFill>
                <a:latin typeface="IBM Plex Sans" panose="020B0503050203000203" pitchFamily="34" charset="0"/>
              </a:defRPr>
            </a:lvl3pPr>
            <a:lvl4pPr marL="274231" indent="-91410">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8">
            <a:extLst>
              <a:ext uri="{FF2B5EF4-FFF2-40B4-BE49-F238E27FC236}">
                <a16:creationId xmlns:a16="http://schemas.microsoft.com/office/drawing/2014/main" id="{A501ADC5-5846-FF23-F5DB-93E8D05863E8}"/>
              </a:ext>
            </a:extLst>
          </p:cNvPr>
          <p:cNvSpPr>
            <a:spLocks noGrp="1"/>
          </p:cNvSpPr>
          <p:nvPr>
            <p:ph type="body" sz="quarter" idx="19"/>
          </p:nvPr>
        </p:nvSpPr>
        <p:spPr>
          <a:xfrm>
            <a:off x="9431698" y="1714500"/>
            <a:ext cx="2476177" cy="4286250"/>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10" indent="-91410">
              <a:lnSpc>
                <a:spcPct val="110000"/>
              </a:lnSpc>
              <a:spcBef>
                <a:spcPts val="0"/>
              </a:spcBef>
              <a:defRPr sz="1000" b="0" i="0">
                <a:solidFill>
                  <a:schemeClr val="tx1"/>
                </a:solidFill>
                <a:latin typeface="IBM Plex Sans" panose="020B0503050203000203" pitchFamily="34" charset="0"/>
              </a:defRPr>
            </a:lvl2pPr>
            <a:lvl3pPr marL="182821" indent="-91410">
              <a:lnSpc>
                <a:spcPct val="110000"/>
              </a:lnSpc>
              <a:spcBef>
                <a:spcPts val="0"/>
              </a:spcBef>
              <a:defRPr sz="1000" b="0" i="0">
                <a:solidFill>
                  <a:schemeClr val="tx1"/>
                </a:solidFill>
                <a:latin typeface="IBM Plex Sans" panose="020B0503050203000203" pitchFamily="34" charset="0"/>
              </a:defRPr>
            </a:lvl3pPr>
            <a:lvl4pPr marL="274231" indent="-91410">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Footer Placeholder 5">
            <a:extLst>
              <a:ext uri="{FF2B5EF4-FFF2-40B4-BE49-F238E27FC236}">
                <a16:creationId xmlns:a16="http://schemas.microsoft.com/office/drawing/2014/main" id="{A3AE734E-170F-6CE2-C852-A644ACB8F409}"/>
              </a:ext>
            </a:extLst>
          </p:cNvPr>
          <p:cNvSpPr>
            <a:spLocks noGrp="1"/>
          </p:cNvSpPr>
          <p:nvPr>
            <p:ph type="ftr" sz="quarter" idx="20"/>
          </p:nvPr>
        </p:nvSpPr>
        <p:spPr/>
        <p:txBody>
          <a:bodyPr/>
          <a:lstStyle/>
          <a:p>
            <a:r>
              <a:rPr lang="en-US"/>
              <a:t>IBM Storage</a:t>
            </a:r>
            <a:endParaRPr lang="en-US" dirty="0"/>
          </a:p>
        </p:txBody>
      </p:sp>
      <p:sp>
        <p:nvSpPr>
          <p:cNvPr id="7" name="Slide Number">
            <a:extLst>
              <a:ext uri="{FF2B5EF4-FFF2-40B4-BE49-F238E27FC236}">
                <a16:creationId xmlns:a16="http://schemas.microsoft.com/office/drawing/2014/main" id="{8CF1D655-1791-BEF3-D8AA-E589057E73AC}"/>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2812132874"/>
      </p:ext>
    </p:extLst>
  </p:cSld>
  <p:clrMapOvr>
    <a:masterClrMapping/>
  </p:clrMapOvr>
  <p:transition spd="med"/>
</p:sldLayout>
</file>

<file path=ppt/slideLayouts/slideLayout391.xml><?xml version="1.0" encoding="utf-8"?>
<p:sldLayout xmlns:a="http://schemas.openxmlformats.org/drawingml/2006/main" xmlns:r="http://schemas.openxmlformats.org/officeDocument/2006/relationships" xmlns:p="http://schemas.openxmlformats.org/presentationml/2006/main" preserve="1" userDrawn="1">
  <p:cSld name="Text, 2 columns, dividers, pictogram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192025"/>
            <a:ext cx="2474591" cy="570706"/>
          </a:xfrm>
        </p:spPr>
        <p:txBody>
          <a:bodyPr/>
          <a:lstStyle>
            <a:lvl1pPr>
              <a:lnSpc>
                <a:spcPct val="100000"/>
              </a:lnSpc>
              <a:defRPr sz="3199">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714500"/>
            <a:ext cx="2475384" cy="4286250"/>
          </a:xfrm>
        </p:spPr>
        <p:txBody>
          <a:bodyPr/>
          <a:lstStyle>
            <a:lvl1pPr>
              <a:spcBef>
                <a:spcPts val="0"/>
              </a:spcBef>
              <a:defRPr sz="1400" b="0" i="0">
                <a:solidFill>
                  <a:schemeClr val="tx1"/>
                </a:solidFill>
                <a:latin typeface="IBM Plex Sans Light" panose="020B0403050203000203" pitchFamily="34" charset="0"/>
              </a:defRPr>
            </a:lvl1pPr>
            <a:lvl2pPr marL="127974" indent="-127974">
              <a:spcBef>
                <a:spcPts val="0"/>
              </a:spcBef>
              <a:defRPr sz="1400" b="0" i="0">
                <a:solidFill>
                  <a:schemeClr val="tx1"/>
                </a:solidFill>
                <a:latin typeface="IBM Plex Sans Light" panose="020B0403050203000203" pitchFamily="34" charset="0"/>
              </a:defRPr>
            </a:lvl2pPr>
            <a:lvl3pPr marL="255949" indent="-127974">
              <a:spcBef>
                <a:spcPts val="0"/>
              </a:spcBef>
              <a:defRPr sz="1400" b="0" i="0">
                <a:solidFill>
                  <a:schemeClr val="tx1"/>
                </a:solidFill>
                <a:latin typeface="IBM Plex Sans Light" panose="020B0403050203000203" pitchFamily="34" charset="0"/>
              </a:defRPr>
            </a:lvl3pPr>
            <a:lvl4pPr marL="383923" indent="-127974">
              <a:spcBef>
                <a:spcPts val="0"/>
              </a:spcBef>
              <a:defRPr sz="1400" b="0" i="0">
                <a:solidFill>
                  <a:schemeClr val="tx1"/>
                </a:solidFill>
                <a:latin typeface="IBM Plex Sans Light" panose="020B0403050203000203" pitchFamily="34" charset="0"/>
              </a:defRPr>
            </a:lvl4pPr>
            <a:lvl5pPr>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2989" y="1714500"/>
            <a:ext cx="2476177" cy="4286250"/>
          </a:xfrm>
        </p:spPr>
        <p:txBody>
          <a:bodyPr/>
          <a:lstStyle>
            <a:lvl1pPr>
              <a:spcBef>
                <a:spcPts val="0"/>
              </a:spcBef>
              <a:defRPr sz="1000" b="0" i="0">
                <a:solidFill>
                  <a:schemeClr val="tx1"/>
                </a:solidFill>
                <a:latin typeface="IBM Plex Sans" panose="020B0503050203000203" pitchFamily="34" charset="0"/>
              </a:defRPr>
            </a:lvl1pPr>
            <a:lvl2pPr marL="91410" indent="-91410">
              <a:spcBef>
                <a:spcPts val="0"/>
              </a:spcBef>
              <a:defRPr sz="1000" b="0" i="0">
                <a:solidFill>
                  <a:schemeClr val="tx1"/>
                </a:solidFill>
                <a:latin typeface="IBM Plex Sans" panose="020B0503050203000203" pitchFamily="34" charset="0"/>
              </a:defRPr>
            </a:lvl2pPr>
            <a:lvl3pPr marL="182821" indent="-91410">
              <a:spcBef>
                <a:spcPts val="0"/>
              </a:spcBef>
              <a:defRPr sz="1000" b="0" i="0">
                <a:solidFill>
                  <a:schemeClr val="tx1"/>
                </a:solidFill>
                <a:latin typeface="IBM Plex Sans" panose="020B0503050203000203" pitchFamily="34" charset="0"/>
              </a:defRPr>
            </a:lvl3pPr>
            <a:lvl4pPr marL="274231" indent="-91410">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9430591" y="1714500"/>
            <a:ext cx="2479352" cy="4286250"/>
          </a:xfrm>
        </p:spPr>
        <p:txBody>
          <a:bodyPr/>
          <a:lstStyle>
            <a:lvl1pPr>
              <a:spcBef>
                <a:spcPts val="0"/>
              </a:spcBef>
              <a:defRPr sz="1000" b="0" i="0">
                <a:solidFill>
                  <a:schemeClr val="tx1"/>
                </a:solidFill>
                <a:latin typeface="IBM Plex Sans" panose="020B0503050203000203" pitchFamily="34" charset="0"/>
              </a:defRPr>
            </a:lvl1pPr>
            <a:lvl2pPr marL="91410" indent="-91410">
              <a:spcBef>
                <a:spcPts val="0"/>
              </a:spcBef>
              <a:defRPr sz="1000" b="0" i="0">
                <a:solidFill>
                  <a:schemeClr val="tx1"/>
                </a:solidFill>
                <a:latin typeface="IBM Plex Sans" panose="020B0503050203000203" pitchFamily="34" charset="0"/>
              </a:defRPr>
            </a:lvl2pPr>
            <a:lvl3pPr marL="182821" indent="-91410">
              <a:spcBef>
                <a:spcPts val="0"/>
              </a:spcBef>
              <a:defRPr sz="1000" b="0" i="0">
                <a:solidFill>
                  <a:schemeClr val="tx1"/>
                </a:solidFill>
                <a:latin typeface="IBM Plex Sans" panose="020B0503050203000203" pitchFamily="34" charset="0"/>
              </a:defRPr>
            </a:lvl3pPr>
            <a:lvl4pPr marL="274231" indent="-91410">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4142" y="192024"/>
            <a:ext cx="2477765" cy="570706"/>
          </a:xfrm>
        </p:spPr>
        <p:txBody>
          <a:bodyPr/>
          <a:lstStyle>
            <a:lvl1pPr>
              <a:lnSpc>
                <a:spcPct val="100000"/>
              </a:lnSpc>
              <a:spcBef>
                <a:spcPts val="0"/>
              </a:spcBef>
              <a:defRPr sz="3199">
                <a:solidFill>
                  <a:schemeClr val="tx2"/>
                </a:solidFill>
              </a:defRPr>
            </a:lvl1pPr>
            <a:lvl2pPr>
              <a:lnSpc>
                <a:spcPct val="90000"/>
              </a:lnSpc>
              <a:spcBef>
                <a:spcPts val="0"/>
              </a:spcBef>
              <a:defRPr sz="1400"/>
            </a:lvl2pPr>
            <a:lvl3pPr>
              <a:lnSpc>
                <a:spcPct val="90000"/>
              </a:lnSpc>
              <a:spcBef>
                <a:spcPts val="0"/>
              </a:spcBef>
              <a:defRPr sz="1400"/>
            </a:lvl3pPr>
            <a:lvl4pPr>
              <a:lnSpc>
                <a:spcPct val="90000"/>
              </a:lnSpc>
              <a:spcBef>
                <a:spcPts val="0"/>
              </a:spcBef>
              <a:defRPr sz="1400"/>
            </a:lvl4pPr>
            <a:lvl5pPr>
              <a:lnSpc>
                <a:spcPct val="90000"/>
              </a:lnSpc>
              <a:spcBef>
                <a:spcPts val="0"/>
              </a:spcBef>
              <a:defRPr sz="1400"/>
            </a:lvl5pPr>
          </a:lstStyle>
          <a:p>
            <a:pPr lvl="0"/>
            <a:r>
              <a:rPr lang="en-GB"/>
              <a:t>Click to edit Master text styles</a:t>
            </a:r>
          </a:p>
        </p:txBody>
      </p:sp>
      <p:sp>
        <p:nvSpPr>
          <p:cNvPr id="5" name="Picture Placeholder 4">
            <a:extLst>
              <a:ext uri="{FF2B5EF4-FFF2-40B4-BE49-F238E27FC236}">
                <a16:creationId xmlns:a16="http://schemas.microsoft.com/office/drawing/2014/main" id="{4E8FFEFF-CCD0-A436-418A-5FB8624CCC89}"/>
              </a:ext>
            </a:extLst>
          </p:cNvPr>
          <p:cNvSpPr>
            <a:spLocks noGrp="1" noChangeAspect="1"/>
          </p:cNvSpPr>
          <p:nvPr>
            <p:ph type="pic" sz="quarter" idx="16" hasCustomPrompt="1"/>
          </p:nvPr>
        </p:nvSpPr>
        <p:spPr>
          <a:xfrm>
            <a:off x="6380919" y="288037"/>
            <a:ext cx="607997" cy="607231"/>
          </a:xfrm>
        </p:spPr>
        <p:txBody>
          <a:bodyPr anchor="ctr"/>
          <a:lstStyle>
            <a:lvl1pPr algn="ctr">
              <a:defRPr sz="800">
                <a:solidFill>
                  <a:schemeClr val="tx1"/>
                </a:solidFill>
              </a:defRPr>
            </a:lvl1pPr>
          </a:lstStyle>
          <a:p>
            <a:r>
              <a:rPr lang="en-US" dirty="0"/>
              <a:t>Pictogram</a:t>
            </a:r>
          </a:p>
        </p:txBody>
      </p:sp>
      <p:sp>
        <p:nvSpPr>
          <p:cNvPr id="12" name="Picture Placeholder 11">
            <a:extLst>
              <a:ext uri="{FF2B5EF4-FFF2-40B4-BE49-F238E27FC236}">
                <a16:creationId xmlns:a16="http://schemas.microsoft.com/office/drawing/2014/main" id="{484E55D7-CBB2-992D-3E77-5CB7B7CADA9C}"/>
              </a:ext>
            </a:extLst>
          </p:cNvPr>
          <p:cNvSpPr>
            <a:spLocks noGrp="1" noChangeAspect="1"/>
          </p:cNvSpPr>
          <p:nvPr>
            <p:ph type="pic" sz="quarter" idx="17" hasCustomPrompt="1"/>
          </p:nvPr>
        </p:nvSpPr>
        <p:spPr>
          <a:xfrm>
            <a:off x="9428523" y="288037"/>
            <a:ext cx="608843" cy="608076"/>
          </a:xfrm>
        </p:spPr>
        <p:txBody>
          <a:bodyPr anchor="ctr"/>
          <a:lstStyle>
            <a:lvl1pPr algn="ctr">
              <a:defRPr sz="800">
                <a:solidFill>
                  <a:schemeClr val="tx1"/>
                </a:solidFill>
              </a:defRPr>
            </a:lvl1pPr>
          </a:lstStyle>
          <a:p>
            <a:r>
              <a:rPr lang="en-US" dirty="0"/>
              <a:t>Pictogram</a:t>
            </a:r>
          </a:p>
        </p:txBody>
      </p:sp>
      <p:sp>
        <p:nvSpPr>
          <p:cNvPr id="4" name="Footer Placeholder 3">
            <a:extLst>
              <a:ext uri="{FF2B5EF4-FFF2-40B4-BE49-F238E27FC236}">
                <a16:creationId xmlns:a16="http://schemas.microsoft.com/office/drawing/2014/main" id="{87B96A2B-2DD4-AEBB-75C4-9215E33D2664}"/>
              </a:ext>
            </a:extLst>
          </p:cNvPr>
          <p:cNvSpPr>
            <a:spLocks noGrp="1"/>
          </p:cNvSpPr>
          <p:nvPr>
            <p:ph type="ftr" sz="quarter" idx="18"/>
          </p:nvPr>
        </p:nvSpPr>
        <p:spPr/>
        <p:txBody>
          <a:bodyPr/>
          <a:lstStyle/>
          <a:p>
            <a:r>
              <a:rPr lang="en-US"/>
              <a:t>IBM Storage</a:t>
            </a:r>
            <a:endParaRPr lang="en-US" dirty="0"/>
          </a:p>
        </p:txBody>
      </p:sp>
      <p:cxnSp>
        <p:nvCxnSpPr>
          <p:cNvPr id="13" name="Straight Connector 12">
            <a:extLst>
              <a:ext uri="{FF2B5EF4-FFF2-40B4-BE49-F238E27FC236}">
                <a16:creationId xmlns:a16="http://schemas.microsoft.com/office/drawing/2014/main" id="{202744BD-C7A4-D538-2E19-AA279C025A21}"/>
              </a:ext>
            </a:extLst>
          </p:cNvPr>
          <p:cNvCxnSpPr/>
          <p:nvPr userDrawn="1"/>
        </p:nvCxnSpPr>
        <p:spPr bwMode="auto">
          <a:xfrm>
            <a:off x="6093683"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ADCE883F-3781-7F7E-8236-8BB5CEBAD77C}"/>
              </a:ext>
            </a:extLst>
          </p:cNvPr>
          <p:cNvCxnSpPr/>
          <p:nvPr userDrawn="1"/>
        </p:nvCxnSpPr>
        <p:spPr bwMode="auto">
          <a:xfrm>
            <a:off x="9142809"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8" name="Slide Number">
            <a:extLst>
              <a:ext uri="{FF2B5EF4-FFF2-40B4-BE49-F238E27FC236}">
                <a16:creationId xmlns:a16="http://schemas.microsoft.com/office/drawing/2014/main" id="{FE28AB83-26B6-464D-000B-077BBC188616}"/>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2869130124"/>
      </p:ext>
    </p:extLst>
  </p:cSld>
  <p:clrMapOvr>
    <a:masterClrMapping/>
  </p:clrMapOvr>
  <p:transition spd="med"/>
</p:sldLayout>
</file>

<file path=ppt/slideLayouts/slideLayout392.xml><?xml version="1.0" encoding="utf-8"?>
<p:sldLayout xmlns:a="http://schemas.openxmlformats.org/drawingml/2006/main" xmlns:r="http://schemas.openxmlformats.org/officeDocument/2006/relationships" xmlns:p="http://schemas.openxmlformats.org/presentationml/2006/main" preserve="1" userDrawn="1">
  <p:cSld name="Boxes, 4 stacked wide, pictograms">
    <p:bg>
      <p:bgPr>
        <a:solidFill>
          <a:schemeClr val="bg1"/>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31099CB-CB87-D5D5-506D-4B49C08161D3}"/>
              </a:ext>
            </a:extLst>
          </p:cNvPr>
          <p:cNvSpPr>
            <a:spLocks noGrp="1"/>
          </p:cNvSpPr>
          <p:nvPr>
            <p:ph type="body" sz="quarter" idx="11"/>
          </p:nvPr>
        </p:nvSpPr>
        <p:spPr>
          <a:xfrm>
            <a:off x="287999" y="1239013"/>
            <a:ext cx="3334903" cy="1524000"/>
          </a:xfrm>
        </p:spPr>
        <p:txBody>
          <a:bodyPr/>
          <a:lstStyle>
            <a:lvl1pPr>
              <a:lnSpc>
                <a:spcPct val="100000"/>
              </a:lnSpc>
              <a:spcBef>
                <a:spcPts val="0"/>
              </a:spcBef>
              <a:defRPr sz="2199">
                <a:solidFill>
                  <a:schemeClr val="tx1"/>
                </a:solidFill>
              </a:defRPr>
            </a:lvl1pPr>
            <a:lvl2pPr marL="201103" indent="-201103">
              <a:lnSpc>
                <a:spcPct val="100000"/>
              </a:lnSpc>
              <a:spcBef>
                <a:spcPts val="0"/>
              </a:spcBef>
              <a:defRPr sz="2199">
                <a:solidFill>
                  <a:schemeClr val="tx1"/>
                </a:solidFill>
              </a:defRPr>
            </a:lvl2pPr>
            <a:lvl3pPr marL="402205" indent="-201103">
              <a:lnSpc>
                <a:spcPct val="100000"/>
              </a:lnSpc>
              <a:spcBef>
                <a:spcPts val="0"/>
              </a:spcBef>
              <a:defRPr sz="2199">
                <a:solidFill>
                  <a:schemeClr val="tx1"/>
                </a:solidFill>
              </a:defRPr>
            </a:lvl3pPr>
            <a:lvl4pPr marL="557603" indent="-201103">
              <a:lnSpc>
                <a:spcPct val="100000"/>
              </a:lnSpc>
              <a:spcBef>
                <a:spcPts val="0"/>
              </a:spcBef>
              <a:defRPr sz="2199">
                <a:solidFill>
                  <a:schemeClr val="tx1"/>
                </a:solidFill>
              </a:defRPr>
            </a:lvl4pPr>
            <a:lvl5pPr>
              <a:lnSpc>
                <a:spcPct val="100000"/>
              </a:lnSpc>
              <a:spcBef>
                <a:spcPts val="0"/>
              </a:spcBef>
              <a:defRPr sz="21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6">
            <a:extLst>
              <a:ext uri="{FF2B5EF4-FFF2-40B4-BE49-F238E27FC236}">
                <a16:creationId xmlns:a16="http://schemas.microsoft.com/office/drawing/2014/main" id="{FC1DA3C4-E728-0E45-C91D-8EDF4B495FFC}"/>
              </a:ext>
            </a:extLst>
          </p:cNvPr>
          <p:cNvSpPr>
            <a:spLocks noGrp="1"/>
          </p:cNvSpPr>
          <p:nvPr>
            <p:ph type="body" sz="quarter" idx="12"/>
          </p:nvPr>
        </p:nvSpPr>
        <p:spPr>
          <a:xfrm>
            <a:off x="6380919" y="1238250"/>
            <a:ext cx="3333316" cy="1524000"/>
          </a:xfrm>
        </p:spPr>
        <p:txBody>
          <a:bodyPr/>
          <a:lstStyle>
            <a:lvl1pPr>
              <a:lnSpc>
                <a:spcPct val="100000"/>
              </a:lnSpc>
              <a:spcBef>
                <a:spcPts val="0"/>
              </a:spcBef>
              <a:defRPr sz="2199">
                <a:solidFill>
                  <a:schemeClr val="tx1"/>
                </a:solidFill>
              </a:defRPr>
            </a:lvl1pPr>
            <a:lvl2pPr marL="201103" indent="-201103">
              <a:lnSpc>
                <a:spcPct val="100000"/>
              </a:lnSpc>
              <a:spcBef>
                <a:spcPts val="0"/>
              </a:spcBef>
              <a:defRPr sz="2199">
                <a:solidFill>
                  <a:schemeClr val="tx1"/>
                </a:solidFill>
              </a:defRPr>
            </a:lvl2pPr>
            <a:lvl3pPr marL="402205" indent="-201103">
              <a:lnSpc>
                <a:spcPct val="100000"/>
              </a:lnSpc>
              <a:spcBef>
                <a:spcPts val="0"/>
              </a:spcBef>
              <a:defRPr sz="2199">
                <a:solidFill>
                  <a:schemeClr val="tx1"/>
                </a:solidFill>
              </a:defRPr>
            </a:lvl3pPr>
            <a:lvl4pPr marL="557603" indent="-201103">
              <a:lnSpc>
                <a:spcPct val="100000"/>
              </a:lnSpc>
              <a:spcBef>
                <a:spcPts val="0"/>
              </a:spcBef>
              <a:defRPr sz="2199">
                <a:solidFill>
                  <a:schemeClr val="tx1"/>
                </a:solidFill>
              </a:defRPr>
            </a:lvl4pPr>
            <a:lvl5pPr>
              <a:lnSpc>
                <a:spcPct val="100000"/>
              </a:lnSpc>
              <a:spcBef>
                <a:spcPts val="0"/>
              </a:spcBef>
              <a:defRPr sz="21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B0565063-698E-31B0-B619-B99A9A0B3DB6}"/>
              </a:ext>
            </a:extLst>
          </p:cNvPr>
          <p:cNvSpPr>
            <a:spLocks noGrp="1"/>
          </p:cNvSpPr>
          <p:nvPr>
            <p:ph type="body" sz="quarter" idx="13"/>
          </p:nvPr>
        </p:nvSpPr>
        <p:spPr>
          <a:xfrm>
            <a:off x="287999" y="4192525"/>
            <a:ext cx="3334904" cy="1524000"/>
          </a:xfrm>
        </p:spPr>
        <p:txBody>
          <a:bodyPr/>
          <a:lstStyle>
            <a:lvl1pPr>
              <a:lnSpc>
                <a:spcPct val="100000"/>
              </a:lnSpc>
              <a:spcBef>
                <a:spcPts val="0"/>
              </a:spcBef>
              <a:defRPr sz="2199">
                <a:solidFill>
                  <a:schemeClr val="tx1"/>
                </a:solidFill>
              </a:defRPr>
            </a:lvl1pPr>
            <a:lvl2pPr marL="201103" indent="-201103">
              <a:lnSpc>
                <a:spcPct val="100000"/>
              </a:lnSpc>
              <a:spcBef>
                <a:spcPts val="0"/>
              </a:spcBef>
              <a:defRPr sz="2199">
                <a:solidFill>
                  <a:schemeClr val="tx1"/>
                </a:solidFill>
              </a:defRPr>
            </a:lvl2pPr>
            <a:lvl3pPr marL="402205" indent="-201103">
              <a:lnSpc>
                <a:spcPct val="100000"/>
              </a:lnSpc>
              <a:spcBef>
                <a:spcPts val="0"/>
              </a:spcBef>
              <a:defRPr sz="2199">
                <a:solidFill>
                  <a:schemeClr val="tx1"/>
                </a:solidFill>
              </a:defRPr>
            </a:lvl3pPr>
            <a:lvl4pPr marL="557603" indent="-201103">
              <a:lnSpc>
                <a:spcPct val="100000"/>
              </a:lnSpc>
              <a:spcBef>
                <a:spcPts val="0"/>
              </a:spcBef>
              <a:defRPr sz="2199">
                <a:solidFill>
                  <a:schemeClr val="tx1"/>
                </a:solidFill>
              </a:defRPr>
            </a:lvl4pPr>
            <a:lvl5pPr>
              <a:lnSpc>
                <a:spcPct val="100000"/>
              </a:lnSpc>
              <a:spcBef>
                <a:spcPts val="0"/>
              </a:spcBef>
              <a:defRPr sz="21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0">
            <a:extLst>
              <a:ext uri="{FF2B5EF4-FFF2-40B4-BE49-F238E27FC236}">
                <a16:creationId xmlns:a16="http://schemas.microsoft.com/office/drawing/2014/main" id="{B4E44FFD-1EB7-1873-F6D1-67DE839EF09E}"/>
              </a:ext>
            </a:extLst>
          </p:cNvPr>
          <p:cNvSpPr>
            <a:spLocks noGrp="1"/>
          </p:cNvSpPr>
          <p:nvPr>
            <p:ph type="body" sz="quarter" idx="14"/>
          </p:nvPr>
        </p:nvSpPr>
        <p:spPr>
          <a:xfrm>
            <a:off x="6380921" y="4191000"/>
            <a:ext cx="3333316" cy="1524000"/>
          </a:xfrm>
        </p:spPr>
        <p:txBody>
          <a:bodyPr/>
          <a:lstStyle>
            <a:lvl1pPr>
              <a:lnSpc>
                <a:spcPct val="100000"/>
              </a:lnSpc>
              <a:spcBef>
                <a:spcPts val="0"/>
              </a:spcBef>
              <a:defRPr sz="2199">
                <a:solidFill>
                  <a:schemeClr val="tx1"/>
                </a:solidFill>
              </a:defRPr>
            </a:lvl1pPr>
            <a:lvl2pPr marL="201103" indent="-201103">
              <a:lnSpc>
                <a:spcPct val="100000"/>
              </a:lnSpc>
              <a:spcBef>
                <a:spcPts val="0"/>
              </a:spcBef>
              <a:defRPr sz="2199">
                <a:solidFill>
                  <a:schemeClr val="tx1"/>
                </a:solidFill>
              </a:defRPr>
            </a:lvl2pPr>
            <a:lvl3pPr marL="402205" indent="-201103">
              <a:lnSpc>
                <a:spcPct val="100000"/>
              </a:lnSpc>
              <a:spcBef>
                <a:spcPts val="0"/>
              </a:spcBef>
              <a:defRPr sz="2199">
                <a:solidFill>
                  <a:schemeClr val="tx1"/>
                </a:solidFill>
              </a:defRPr>
            </a:lvl3pPr>
            <a:lvl4pPr marL="557603" indent="-201103">
              <a:lnSpc>
                <a:spcPct val="100000"/>
              </a:lnSpc>
              <a:spcBef>
                <a:spcPts val="0"/>
              </a:spcBef>
              <a:defRPr sz="2199">
                <a:solidFill>
                  <a:schemeClr val="tx1"/>
                </a:solidFill>
              </a:defRPr>
            </a:lvl4pPr>
            <a:lvl5pPr>
              <a:lnSpc>
                <a:spcPct val="100000"/>
              </a:lnSpc>
              <a:spcBef>
                <a:spcPts val="0"/>
              </a:spcBef>
              <a:defRPr sz="21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Picture Placeholder 12">
            <a:extLst>
              <a:ext uri="{FF2B5EF4-FFF2-40B4-BE49-F238E27FC236}">
                <a16:creationId xmlns:a16="http://schemas.microsoft.com/office/drawing/2014/main" id="{30AB5158-BCB8-39EE-DA85-F2CD01699FBB}"/>
              </a:ext>
            </a:extLst>
          </p:cNvPr>
          <p:cNvSpPr>
            <a:spLocks noGrp="1"/>
          </p:cNvSpPr>
          <p:nvPr>
            <p:ph type="pic" sz="quarter" idx="15" hasCustomPrompt="1"/>
          </p:nvPr>
        </p:nvSpPr>
        <p:spPr>
          <a:xfrm>
            <a:off x="287999" y="288037"/>
            <a:ext cx="607997" cy="608076"/>
          </a:xfrm>
        </p:spPr>
        <p:txBody>
          <a:bodyPr anchor="ctr"/>
          <a:lstStyle>
            <a:lvl1pPr algn="ctr">
              <a:defRPr sz="800"/>
            </a:lvl1pPr>
          </a:lstStyle>
          <a:p>
            <a:r>
              <a:rPr lang="en-US" dirty="0"/>
              <a:t>Pictogram</a:t>
            </a:r>
          </a:p>
        </p:txBody>
      </p:sp>
      <p:sp>
        <p:nvSpPr>
          <p:cNvPr id="15" name="Picture Placeholder 14">
            <a:extLst>
              <a:ext uri="{FF2B5EF4-FFF2-40B4-BE49-F238E27FC236}">
                <a16:creationId xmlns:a16="http://schemas.microsoft.com/office/drawing/2014/main" id="{3C3730E5-61EB-7405-CC85-AB04242CDBC4}"/>
              </a:ext>
            </a:extLst>
          </p:cNvPr>
          <p:cNvSpPr>
            <a:spLocks noGrp="1"/>
          </p:cNvSpPr>
          <p:nvPr>
            <p:ph type="pic" sz="quarter" idx="16" hasCustomPrompt="1"/>
          </p:nvPr>
        </p:nvSpPr>
        <p:spPr>
          <a:xfrm>
            <a:off x="6380919" y="288037"/>
            <a:ext cx="607997" cy="608076"/>
          </a:xfrm>
        </p:spPr>
        <p:txBody>
          <a:bodyPr anchor="ctr"/>
          <a:lstStyle>
            <a:lvl1pPr algn="ctr">
              <a:defRPr sz="800"/>
            </a:lvl1pPr>
          </a:lstStyle>
          <a:p>
            <a:r>
              <a:rPr lang="en-US" dirty="0"/>
              <a:t>Pictogram</a:t>
            </a:r>
          </a:p>
        </p:txBody>
      </p:sp>
      <p:sp>
        <p:nvSpPr>
          <p:cNvPr id="17" name="Picture Placeholder 16">
            <a:extLst>
              <a:ext uri="{FF2B5EF4-FFF2-40B4-BE49-F238E27FC236}">
                <a16:creationId xmlns:a16="http://schemas.microsoft.com/office/drawing/2014/main" id="{62C94928-6A9B-2EA7-301C-71E5F2547C8A}"/>
              </a:ext>
            </a:extLst>
          </p:cNvPr>
          <p:cNvSpPr>
            <a:spLocks noGrp="1"/>
          </p:cNvSpPr>
          <p:nvPr>
            <p:ph type="pic" sz="quarter" idx="17" hasCustomPrompt="1"/>
          </p:nvPr>
        </p:nvSpPr>
        <p:spPr>
          <a:xfrm>
            <a:off x="287999" y="3236975"/>
            <a:ext cx="607997" cy="608076"/>
          </a:xfrm>
        </p:spPr>
        <p:txBody>
          <a:bodyPr anchor="ctr"/>
          <a:lstStyle>
            <a:lvl1pPr algn="ctr">
              <a:defRPr sz="800"/>
            </a:lvl1pPr>
          </a:lstStyle>
          <a:p>
            <a:r>
              <a:rPr lang="en-US" dirty="0"/>
              <a:t>Pictogram</a:t>
            </a:r>
          </a:p>
        </p:txBody>
      </p:sp>
      <p:sp>
        <p:nvSpPr>
          <p:cNvPr id="19" name="Picture Placeholder 18">
            <a:extLst>
              <a:ext uri="{FF2B5EF4-FFF2-40B4-BE49-F238E27FC236}">
                <a16:creationId xmlns:a16="http://schemas.microsoft.com/office/drawing/2014/main" id="{2E840026-2FAF-826F-DCFD-3FF0082B0823}"/>
              </a:ext>
            </a:extLst>
          </p:cNvPr>
          <p:cNvSpPr>
            <a:spLocks noGrp="1"/>
          </p:cNvSpPr>
          <p:nvPr>
            <p:ph type="pic" sz="quarter" idx="18" hasCustomPrompt="1"/>
          </p:nvPr>
        </p:nvSpPr>
        <p:spPr>
          <a:xfrm>
            <a:off x="6380919" y="3238500"/>
            <a:ext cx="607997" cy="608076"/>
          </a:xfrm>
        </p:spPr>
        <p:txBody>
          <a:bodyPr anchor="ctr"/>
          <a:lstStyle>
            <a:lvl1pPr algn="ctr">
              <a:defRPr sz="800"/>
            </a:lvl1pPr>
          </a:lstStyle>
          <a:p>
            <a:r>
              <a:rPr lang="en-US" dirty="0"/>
              <a:t>Pictogram</a:t>
            </a:r>
          </a:p>
        </p:txBody>
      </p:sp>
      <p:sp>
        <p:nvSpPr>
          <p:cNvPr id="2" name="Footer Placeholder 1">
            <a:extLst>
              <a:ext uri="{FF2B5EF4-FFF2-40B4-BE49-F238E27FC236}">
                <a16:creationId xmlns:a16="http://schemas.microsoft.com/office/drawing/2014/main" id="{007BB90E-D2B7-D6BA-E8F5-B16C3F57F6F9}"/>
              </a:ext>
            </a:extLst>
          </p:cNvPr>
          <p:cNvSpPr>
            <a:spLocks noGrp="1"/>
          </p:cNvSpPr>
          <p:nvPr>
            <p:ph type="ftr" sz="quarter" idx="19"/>
          </p:nvPr>
        </p:nvSpPr>
        <p:spPr/>
        <p:txBody>
          <a:bodyPr/>
          <a:lstStyle/>
          <a:p>
            <a:r>
              <a:rPr lang="en-US"/>
              <a:t>IBM Storage</a:t>
            </a:r>
            <a:endParaRPr lang="en-US" dirty="0"/>
          </a:p>
        </p:txBody>
      </p:sp>
      <p:cxnSp>
        <p:nvCxnSpPr>
          <p:cNvPr id="14" name="Straight Connector 13">
            <a:extLst>
              <a:ext uri="{FF2B5EF4-FFF2-40B4-BE49-F238E27FC236}">
                <a16:creationId xmlns:a16="http://schemas.microsoft.com/office/drawing/2014/main" id="{00A530A6-2F26-DA70-D0D9-6DD90453CEC1}"/>
              </a:ext>
            </a:extLst>
          </p:cNvPr>
          <p:cNvCxnSpPr/>
          <p:nvPr userDrawn="1"/>
        </p:nvCxnSpPr>
        <p:spPr bwMode="auto">
          <a:xfrm>
            <a:off x="6095207"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9C5483A0-0E31-72CE-21C3-6248FAEBC09A}"/>
              </a:ext>
            </a:extLst>
          </p:cNvPr>
          <p:cNvCxnSpPr/>
          <p:nvPr userDrawn="1"/>
        </p:nvCxnSpPr>
        <p:spPr bwMode="auto">
          <a:xfrm>
            <a:off x="284126" y="3048000"/>
            <a:ext cx="11620575"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 name="Slide Number">
            <a:extLst>
              <a:ext uri="{FF2B5EF4-FFF2-40B4-BE49-F238E27FC236}">
                <a16:creationId xmlns:a16="http://schemas.microsoft.com/office/drawing/2014/main" id="{FDDCE3A8-54F6-70FC-38D0-2AF2D8AB71EE}"/>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668382061"/>
      </p:ext>
    </p:extLst>
  </p:cSld>
  <p:clrMapOvr>
    <a:masterClrMapping/>
  </p:clrMapOvr>
  <p:transition spd="med"/>
</p:sldLayout>
</file>

<file path=ppt/slideLayouts/slideLayout393.xml><?xml version="1.0" encoding="utf-8"?>
<p:sldLayout xmlns:a="http://schemas.openxmlformats.org/drawingml/2006/main" xmlns:r="http://schemas.openxmlformats.org/officeDocument/2006/relationships" xmlns:p="http://schemas.openxmlformats.org/presentationml/2006/main" preserve="1" userDrawn="1">
  <p:cSld name="Boxes, 4 stacked,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841249"/>
            <a:ext cx="2857128" cy="1138429"/>
          </a:xfrm>
        </p:spPr>
        <p:txBody>
          <a:bodyPr/>
          <a:lstStyle>
            <a:lvl1pPr>
              <a:lnSpc>
                <a:spcPct val="110000"/>
              </a:lnSpc>
              <a:defRPr sz="1799">
                <a:solidFill>
                  <a:schemeClr val="tx2"/>
                </a:solidFill>
              </a:defRPr>
            </a:lvl1pPr>
          </a:lstStyle>
          <a:p>
            <a:r>
              <a:rPr lang="en-GB"/>
              <a:t>Click to edit Master title style</a:t>
            </a:r>
            <a:endParaRPr lang="en-US" dirty="0"/>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1682" y="288037"/>
            <a:ext cx="2476177" cy="2572543"/>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74" indent="-127974">
              <a:lnSpc>
                <a:spcPct val="110000"/>
              </a:lnSpc>
              <a:spcBef>
                <a:spcPts val="0"/>
              </a:spcBef>
              <a:defRPr sz="1400" b="0" i="0">
                <a:solidFill>
                  <a:schemeClr val="tx1"/>
                </a:solidFill>
                <a:latin typeface="IBM Plex Sans Light" panose="020B0403050203000203" pitchFamily="34" charset="0"/>
              </a:defRPr>
            </a:lvl2pPr>
            <a:lvl3pPr marL="255949" indent="-127974">
              <a:lnSpc>
                <a:spcPct val="110000"/>
              </a:lnSpc>
              <a:spcBef>
                <a:spcPts val="0"/>
              </a:spcBef>
              <a:defRPr sz="1400" b="0" i="0">
                <a:solidFill>
                  <a:schemeClr val="tx1"/>
                </a:solidFill>
                <a:latin typeface="IBM Plex Sans Light" panose="020B0403050203000203" pitchFamily="34" charset="0"/>
              </a:defRPr>
            </a:lvl3pPr>
            <a:lvl4pPr marL="383923" indent="-127974">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28523" y="288037"/>
            <a:ext cx="2479352" cy="2572543"/>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74" indent="-127974">
              <a:lnSpc>
                <a:spcPct val="110000"/>
              </a:lnSpc>
              <a:spcBef>
                <a:spcPts val="0"/>
              </a:spcBef>
              <a:defRPr sz="1400" b="0" i="0">
                <a:solidFill>
                  <a:schemeClr val="tx1"/>
                </a:solidFill>
                <a:latin typeface="IBM Plex Sans Light" panose="020B0403050203000203" pitchFamily="34" charset="0"/>
              </a:defRPr>
            </a:lvl2pPr>
            <a:lvl3pPr marL="255949" indent="-127974">
              <a:lnSpc>
                <a:spcPct val="110000"/>
              </a:lnSpc>
              <a:spcBef>
                <a:spcPts val="0"/>
              </a:spcBef>
              <a:defRPr sz="1400" b="0" i="0">
                <a:solidFill>
                  <a:schemeClr val="tx1"/>
                </a:solidFill>
                <a:latin typeface="IBM Plex Sans Light" panose="020B0403050203000203" pitchFamily="34" charset="0"/>
              </a:defRPr>
            </a:lvl3pPr>
            <a:lvl4pPr marL="383923" indent="-127974">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6380920" y="3333751"/>
            <a:ext cx="2476177" cy="2476499"/>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74" indent="-127974">
              <a:lnSpc>
                <a:spcPct val="110000"/>
              </a:lnSpc>
              <a:spcBef>
                <a:spcPts val="0"/>
              </a:spcBef>
              <a:defRPr sz="1400" b="0" i="0">
                <a:solidFill>
                  <a:schemeClr val="tx1"/>
                </a:solidFill>
                <a:latin typeface="IBM Plex Sans Light" panose="020B0403050203000203" pitchFamily="34" charset="0"/>
              </a:defRPr>
            </a:lvl2pPr>
            <a:lvl3pPr marL="255949" indent="-127974">
              <a:lnSpc>
                <a:spcPct val="110000"/>
              </a:lnSpc>
              <a:spcBef>
                <a:spcPts val="0"/>
              </a:spcBef>
              <a:defRPr sz="1400" b="0" i="0">
                <a:solidFill>
                  <a:schemeClr val="tx1"/>
                </a:solidFill>
                <a:latin typeface="IBM Plex Sans Light" panose="020B0403050203000203" pitchFamily="34" charset="0"/>
              </a:defRPr>
            </a:lvl3pPr>
            <a:lvl4pPr marL="383923" indent="-127974">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9428524" y="3333751"/>
            <a:ext cx="2476177" cy="2476499"/>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74" indent="-127974">
              <a:lnSpc>
                <a:spcPct val="110000"/>
              </a:lnSpc>
              <a:spcBef>
                <a:spcPts val="0"/>
              </a:spcBef>
              <a:defRPr sz="1400" b="0" i="0">
                <a:solidFill>
                  <a:schemeClr val="tx1"/>
                </a:solidFill>
                <a:latin typeface="IBM Plex Sans Light" panose="020B0403050203000203" pitchFamily="34" charset="0"/>
              </a:defRPr>
            </a:lvl2pPr>
            <a:lvl3pPr marL="255949" indent="-127974">
              <a:lnSpc>
                <a:spcPct val="110000"/>
              </a:lnSpc>
              <a:spcBef>
                <a:spcPts val="0"/>
              </a:spcBef>
              <a:defRPr sz="1400" b="0" i="0">
                <a:solidFill>
                  <a:schemeClr val="tx1"/>
                </a:solidFill>
                <a:latin typeface="IBM Plex Sans Light" panose="020B0403050203000203" pitchFamily="34" charset="0"/>
              </a:defRPr>
            </a:lvl3pPr>
            <a:lvl4pPr marL="383923" indent="-127974">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CAD46B95-CF19-9C3F-1691-68ABF62095BE}"/>
              </a:ext>
            </a:extLst>
          </p:cNvPr>
          <p:cNvSpPr>
            <a:spLocks noGrp="1"/>
          </p:cNvSpPr>
          <p:nvPr>
            <p:ph type="ftr" sz="quarter" idx="20"/>
          </p:nvPr>
        </p:nvSpPr>
        <p:spPr/>
        <p:txBody>
          <a:bodyPr/>
          <a:lstStyle/>
          <a:p>
            <a:r>
              <a:rPr lang="en-US"/>
              <a:t>IBM Storage</a:t>
            </a:r>
            <a:endParaRPr lang="en-US" dirty="0"/>
          </a:p>
        </p:txBody>
      </p:sp>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287999" y="288037"/>
            <a:ext cx="2477765" cy="570706"/>
          </a:xfrm>
        </p:spPr>
        <p:txBody>
          <a:bodyPr/>
          <a:lstStyle>
            <a:lvl1pPr>
              <a:defRPr sz="1400">
                <a:solidFill>
                  <a:schemeClr val="tx2"/>
                </a:solidFill>
              </a:defRPr>
            </a:lvl1pPr>
          </a:lstStyle>
          <a:p>
            <a:pPr lvl="0"/>
            <a:r>
              <a:rPr lang="en-GB"/>
              <a:t>Click to edit Master text styles</a:t>
            </a:r>
          </a:p>
        </p:txBody>
      </p:sp>
      <p:sp>
        <p:nvSpPr>
          <p:cNvPr id="6" name="Slide Number">
            <a:extLst>
              <a:ext uri="{FF2B5EF4-FFF2-40B4-BE49-F238E27FC236}">
                <a16:creationId xmlns:a16="http://schemas.microsoft.com/office/drawing/2014/main" id="{6CE92126-B67C-8301-95D0-A821B804399E}"/>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853244173"/>
      </p:ext>
    </p:extLst>
  </p:cSld>
  <p:clrMapOvr>
    <a:masterClrMapping/>
  </p:clrMapOvr>
  <p:transition spd="med"/>
</p:sldLayout>
</file>

<file path=ppt/slideLayouts/slideLayout394.xml><?xml version="1.0" encoding="utf-8"?>
<p:sldLayout xmlns:a="http://schemas.openxmlformats.org/drawingml/2006/main" xmlns:r="http://schemas.openxmlformats.org/officeDocument/2006/relationships" xmlns:p="http://schemas.openxmlformats.org/presentationml/2006/main" preserve="1" userDrawn="1">
  <p:cSld name="Boxes, 4 stacked,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763525"/>
            <a:ext cx="5521400" cy="1138429"/>
          </a:xfrm>
        </p:spPr>
        <p:txBody>
          <a:bodyPr rIns="457200"/>
          <a:lstStyle>
            <a:lvl1pPr>
              <a:lnSpc>
                <a:spcPct val="110000"/>
              </a:lnSpc>
              <a:defRPr sz="3199">
                <a:solidFill>
                  <a:schemeClr val="tx2"/>
                </a:solidFill>
              </a:defRPr>
            </a:lvl1pPr>
          </a:lstStyle>
          <a:p>
            <a:r>
              <a:rPr lang="en-GB"/>
              <a:t>Click to edit Master title style</a:t>
            </a:r>
            <a:endParaRPr lang="en-US" dirty="0"/>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0920" y="284958"/>
            <a:ext cx="2476177" cy="2572543"/>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74" indent="-127974">
              <a:lnSpc>
                <a:spcPct val="110000"/>
              </a:lnSpc>
              <a:spcBef>
                <a:spcPts val="0"/>
              </a:spcBef>
              <a:defRPr sz="1400" b="0" i="0">
                <a:solidFill>
                  <a:schemeClr val="tx1"/>
                </a:solidFill>
                <a:latin typeface="IBM Plex Sans Light" panose="020B0403050203000203" pitchFamily="34" charset="0"/>
              </a:defRPr>
            </a:lvl2pPr>
            <a:lvl3pPr marL="255949" indent="-127974">
              <a:lnSpc>
                <a:spcPct val="110000"/>
              </a:lnSpc>
              <a:spcBef>
                <a:spcPts val="0"/>
              </a:spcBef>
              <a:defRPr sz="1400" b="0" i="0">
                <a:solidFill>
                  <a:schemeClr val="tx1"/>
                </a:solidFill>
                <a:latin typeface="IBM Plex Sans Light" panose="020B0403050203000203" pitchFamily="34" charset="0"/>
              </a:defRPr>
            </a:lvl3pPr>
            <a:lvl4pPr marL="383923" indent="-127974">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28523" y="284958"/>
            <a:ext cx="2479352" cy="2572543"/>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74" indent="-127974">
              <a:lnSpc>
                <a:spcPct val="110000"/>
              </a:lnSpc>
              <a:spcBef>
                <a:spcPts val="0"/>
              </a:spcBef>
              <a:defRPr sz="1400" b="0" i="0">
                <a:solidFill>
                  <a:schemeClr val="tx1"/>
                </a:solidFill>
                <a:latin typeface="IBM Plex Sans Light" panose="020B0403050203000203" pitchFamily="34" charset="0"/>
              </a:defRPr>
            </a:lvl2pPr>
            <a:lvl3pPr marL="255949" indent="-127974">
              <a:lnSpc>
                <a:spcPct val="110000"/>
              </a:lnSpc>
              <a:spcBef>
                <a:spcPts val="0"/>
              </a:spcBef>
              <a:defRPr sz="1400" b="0" i="0">
                <a:solidFill>
                  <a:schemeClr val="tx1"/>
                </a:solidFill>
                <a:latin typeface="IBM Plex Sans Light" panose="020B0403050203000203" pitchFamily="34" charset="0"/>
              </a:defRPr>
            </a:lvl3pPr>
            <a:lvl4pPr marL="383923" indent="-127974">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6380920" y="3333751"/>
            <a:ext cx="2476177" cy="2476499"/>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74" indent="-127974">
              <a:lnSpc>
                <a:spcPct val="110000"/>
              </a:lnSpc>
              <a:spcBef>
                <a:spcPts val="0"/>
              </a:spcBef>
              <a:defRPr sz="1400" b="0" i="0">
                <a:solidFill>
                  <a:schemeClr val="tx1"/>
                </a:solidFill>
                <a:latin typeface="IBM Plex Sans Light" panose="020B0403050203000203" pitchFamily="34" charset="0"/>
              </a:defRPr>
            </a:lvl2pPr>
            <a:lvl3pPr marL="255949" indent="-127974">
              <a:lnSpc>
                <a:spcPct val="110000"/>
              </a:lnSpc>
              <a:spcBef>
                <a:spcPts val="0"/>
              </a:spcBef>
              <a:defRPr sz="1400" b="0" i="0">
                <a:solidFill>
                  <a:schemeClr val="tx1"/>
                </a:solidFill>
                <a:latin typeface="IBM Plex Sans Light" panose="020B0403050203000203" pitchFamily="34" charset="0"/>
              </a:defRPr>
            </a:lvl3pPr>
            <a:lvl4pPr marL="383923" indent="-127974">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9428524" y="3333751"/>
            <a:ext cx="2476177" cy="2476499"/>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74" indent="-127974">
              <a:lnSpc>
                <a:spcPct val="110000"/>
              </a:lnSpc>
              <a:spcBef>
                <a:spcPts val="0"/>
              </a:spcBef>
              <a:defRPr sz="1400" b="0" i="0">
                <a:solidFill>
                  <a:schemeClr val="tx1"/>
                </a:solidFill>
                <a:latin typeface="IBM Plex Sans Light" panose="020B0403050203000203" pitchFamily="34" charset="0"/>
              </a:defRPr>
            </a:lvl2pPr>
            <a:lvl3pPr marL="255949" indent="-127974">
              <a:lnSpc>
                <a:spcPct val="110000"/>
              </a:lnSpc>
              <a:spcBef>
                <a:spcPts val="0"/>
              </a:spcBef>
              <a:defRPr sz="1400" b="0" i="0">
                <a:solidFill>
                  <a:schemeClr val="tx1"/>
                </a:solidFill>
                <a:latin typeface="IBM Plex Sans Light" panose="020B0403050203000203" pitchFamily="34" charset="0"/>
              </a:defRPr>
            </a:lvl3pPr>
            <a:lvl4pPr marL="383923" indent="-127974">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CAD46B95-CF19-9C3F-1691-68ABF62095BE}"/>
              </a:ext>
            </a:extLst>
          </p:cNvPr>
          <p:cNvSpPr>
            <a:spLocks noGrp="1"/>
          </p:cNvSpPr>
          <p:nvPr>
            <p:ph type="ftr" sz="quarter" idx="20"/>
          </p:nvPr>
        </p:nvSpPr>
        <p:spPr/>
        <p:txBody>
          <a:bodyPr/>
          <a:lstStyle/>
          <a:p>
            <a:r>
              <a:rPr lang="en-US"/>
              <a:t>IBM Storage</a:t>
            </a:r>
            <a:endParaRPr lang="en-US" dirty="0"/>
          </a:p>
        </p:txBody>
      </p:sp>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287999" y="288037"/>
            <a:ext cx="2477765" cy="224028"/>
          </a:xfrm>
        </p:spPr>
        <p:txBody>
          <a:bodyPr/>
          <a:lstStyle>
            <a:lvl1pPr>
              <a:defRPr sz="1400">
                <a:solidFill>
                  <a:schemeClr val="tx2"/>
                </a:solidFill>
              </a:defRPr>
            </a:lvl1pPr>
          </a:lstStyle>
          <a:p>
            <a:pPr lvl="0"/>
            <a:r>
              <a:rPr lang="en-GB"/>
              <a:t>Click to edit Master text styles</a:t>
            </a:r>
          </a:p>
        </p:txBody>
      </p:sp>
      <p:sp>
        <p:nvSpPr>
          <p:cNvPr id="6" name="Slide Number">
            <a:extLst>
              <a:ext uri="{FF2B5EF4-FFF2-40B4-BE49-F238E27FC236}">
                <a16:creationId xmlns:a16="http://schemas.microsoft.com/office/drawing/2014/main" id="{D8351E8F-C586-866F-37A3-340B3DD347B2}"/>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939338956"/>
      </p:ext>
    </p:extLst>
  </p:cSld>
  <p:clrMapOvr>
    <a:masterClrMapping/>
  </p:clrMapOvr>
  <p:transition spd="med"/>
</p:sldLayout>
</file>

<file path=ppt/slideLayouts/slideLayout395.xml><?xml version="1.0" encoding="utf-8"?>
<p:sldLayout xmlns:a="http://schemas.openxmlformats.org/drawingml/2006/main" xmlns:r="http://schemas.openxmlformats.org/officeDocument/2006/relationships" xmlns:p="http://schemas.openxmlformats.org/presentationml/2006/main" preserve="1" userDrawn="1">
  <p:cSld name="Boxes, 4 horizontal,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287999" y="288037"/>
            <a:ext cx="2477765" cy="2286794"/>
          </a:xfrm>
        </p:spPr>
        <p:txBody>
          <a:bodyPr/>
          <a:lstStyle>
            <a:lvl1pPr>
              <a:lnSpc>
                <a:spcPct val="100000"/>
              </a:lnSpc>
              <a:defRPr sz="1400">
                <a:solidFill>
                  <a:schemeClr val="tx2"/>
                </a:solidFill>
              </a:defRPr>
            </a:lvl1pPr>
          </a:lstStyle>
          <a:p>
            <a:r>
              <a:rPr lang="en-GB"/>
              <a:t>Click to edit Master title style</a:t>
            </a:r>
            <a:endParaRPr lang="en-US" dirty="0"/>
          </a:p>
        </p:txBody>
      </p:sp>
      <p:sp>
        <p:nvSpPr>
          <p:cNvPr id="11" name="Text Placeholder 10">
            <a:extLst>
              <a:ext uri="{FF2B5EF4-FFF2-40B4-BE49-F238E27FC236}">
                <a16:creationId xmlns:a16="http://schemas.microsoft.com/office/drawing/2014/main" id="{2A71C2BF-857E-B291-7D82-5920AF4A5278}"/>
              </a:ext>
            </a:extLst>
          </p:cNvPr>
          <p:cNvSpPr>
            <a:spLocks noGrp="1"/>
          </p:cNvSpPr>
          <p:nvPr>
            <p:ph type="body" sz="quarter" idx="11"/>
          </p:nvPr>
        </p:nvSpPr>
        <p:spPr>
          <a:xfrm>
            <a:off x="287999" y="3328417"/>
            <a:ext cx="2474591" cy="2672459"/>
          </a:xfrm>
        </p:spPr>
        <p:txBody>
          <a:bodyPr/>
          <a:lstStyle>
            <a:lvl1pPr>
              <a:spcBef>
                <a:spcPts val="0"/>
              </a:spcBef>
              <a:defRPr sz="1400">
                <a:solidFill>
                  <a:schemeClr val="tx1"/>
                </a:solidFill>
              </a:defRPr>
            </a:lvl1pPr>
            <a:lvl2pPr marL="127974" indent="-127974">
              <a:spcBef>
                <a:spcPts val="0"/>
              </a:spcBef>
              <a:defRPr sz="1400">
                <a:solidFill>
                  <a:schemeClr val="tx1"/>
                </a:solidFill>
              </a:defRPr>
            </a:lvl2pPr>
            <a:lvl3pPr marL="255949" indent="-127974">
              <a:spcBef>
                <a:spcPts val="0"/>
              </a:spcBef>
              <a:defRPr sz="1400">
                <a:solidFill>
                  <a:schemeClr val="tx1"/>
                </a:solidFill>
              </a:defRPr>
            </a:lvl3pPr>
            <a:lvl4pPr marL="383923" indent="-127974">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3331187" y="3333751"/>
            <a:ext cx="2474591" cy="2672459"/>
          </a:xfrm>
        </p:spPr>
        <p:txBody>
          <a:bodyPr/>
          <a:lstStyle>
            <a:lvl1pPr>
              <a:spcBef>
                <a:spcPts val="0"/>
              </a:spcBef>
              <a:defRPr sz="1400">
                <a:solidFill>
                  <a:schemeClr val="tx1"/>
                </a:solidFill>
              </a:defRPr>
            </a:lvl1pPr>
            <a:lvl2pPr marL="127974" indent="-127974">
              <a:spcBef>
                <a:spcPts val="0"/>
              </a:spcBef>
              <a:defRPr sz="1400">
                <a:solidFill>
                  <a:schemeClr val="tx1"/>
                </a:solidFill>
              </a:defRPr>
            </a:lvl2pPr>
            <a:lvl3pPr marL="255949" indent="-127974">
              <a:spcBef>
                <a:spcPts val="0"/>
              </a:spcBef>
              <a:defRPr sz="1400">
                <a:solidFill>
                  <a:schemeClr val="tx1"/>
                </a:solidFill>
              </a:defRPr>
            </a:lvl3pPr>
            <a:lvl4pPr marL="383923" indent="-127974">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6383050" y="3333751"/>
            <a:ext cx="2474591" cy="2672459"/>
          </a:xfrm>
        </p:spPr>
        <p:txBody>
          <a:bodyPr/>
          <a:lstStyle>
            <a:lvl1pPr>
              <a:spcBef>
                <a:spcPts val="0"/>
              </a:spcBef>
              <a:defRPr sz="1400">
                <a:solidFill>
                  <a:schemeClr val="tx1"/>
                </a:solidFill>
              </a:defRPr>
            </a:lvl1pPr>
            <a:lvl2pPr marL="127974" indent="-127974">
              <a:spcBef>
                <a:spcPts val="0"/>
              </a:spcBef>
              <a:defRPr sz="1400">
                <a:solidFill>
                  <a:schemeClr val="tx1"/>
                </a:solidFill>
              </a:defRPr>
            </a:lvl2pPr>
            <a:lvl3pPr marL="255949" indent="-127974">
              <a:spcBef>
                <a:spcPts val="0"/>
              </a:spcBef>
              <a:defRPr sz="1400">
                <a:solidFill>
                  <a:schemeClr val="tx1"/>
                </a:solidFill>
              </a:defRPr>
            </a:lvl3pPr>
            <a:lvl4pPr marL="383923" indent="-127974">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Text Placeholder 10">
            <a:extLst>
              <a:ext uri="{FF2B5EF4-FFF2-40B4-BE49-F238E27FC236}">
                <a16:creationId xmlns:a16="http://schemas.microsoft.com/office/drawing/2014/main" id="{0F2DD97F-E181-3C33-32D8-844B57967D83}"/>
              </a:ext>
            </a:extLst>
          </p:cNvPr>
          <p:cNvSpPr>
            <a:spLocks noGrp="1"/>
          </p:cNvSpPr>
          <p:nvPr>
            <p:ph type="body" sz="quarter" idx="14"/>
          </p:nvPr>
        </p:nvSpPr>
        <p:spPr>
          <a:xfrm>
            <a:off x="9428523" y="3333751"/>
            <a:ext cx="2474591" cy="2672459"/>
          </a:xfrm>
        </p:spPr>
        <p:txBody>
          <a:bodyPr/>
          <a:lstStyle>
            <a:lvl1pPr>
              <a:spcBef>
                <a:spcPts val="0"/>
              </a:spcBef>
              <a:defRPr sz="1400">
                <a:solidFill>
                  <a:schemeClr val="tx1"/>
                </a:solidFill>
              </a:defRPr>
            </a:lvl1pPr>
            <a:lvl2pPr marL="127974" indent="-127974">
              <a:spcBef>
                <a:spcPts val="0"/>
              </a:spcBef>
              <a:defRPr sz="1400">
                <a:solidFill>
                  <a:schemeClr val="tx1"/>
                </a:solidFill>
              </a:defRPr>
            </a:lvl2pPr>
            <a:lvl3pPr marL="255949" indent="-127974">
              <a:spcBef>
                <a:spcPts val="0"/>
              </a:spcBef>
              <a:defRPr sz="1400">
                <a:solidFill>
                  <a:schemeClr val="tx1"/>
                </a:solidFill>
              </a:defRPr>
            </a:lvl3pPr>
            <a:lvl4pPr marL="383923" indent="-127974">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BAB76B22-9748-7A34-9D32-D77BB1B498E6}"/>
              </a:ext>
            </a:extLst>
          </p:cNvPr>
          <p:cNvSpPr>
            <a:spLocks noGrp="1"/>
          </p:cNvSpPr>
          <p:nvPr>
            <p:ph type="ftr" sz="quarter" idx="15"/>
          </p:nvPr>
        </p:nvSpPr>
        <p:spPr/>
        <p:txBody>
          <a:bodyPr/>
          <a:lstStyle/>
          <a:p>
            <a:r>
              <a:rPr lang="en-US"/>
              <a:t>IBM Storage</a:t>
            </a:r>
            <a:endParaRPr lang="en-US" dirty="0"/>
          </a:p>
        </p:txBody>
      </p:sp>
      <p:sp>
        <p:nvSpPr>
          <p:cNvPr id="5" name="Slide Number">
            <a:extLst>
              <a:ext uri="{FF2B5EF4-FFF2-40B4-BE49-F238E27FC236}">
                <a16:creationId xmlns:a16="http://schemas.microsoft.com/office/drawing/2014/main" id="{7D0BCD34-4CA7-388C-5244-7DC8F9F36FAC}"/>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764764130"/>
      </p:ext>
    </p:extLst>
  </p:cSld>
  <p:clrMapOvr>
    <a:masterClrMapping/>
  </p:clrMapOvr>
  <p:transition spd="med"/>
</p:sldLayout>
</file>

<file path=ppt/slideLayouts/slideLayout396.xml><?xml version="1.0" encoding="utf-8"?>
<p:sldLayout xmlns:a="http://schemas.openxmlformats.org/drawingml/2006/main" xmlns:r="http://schemas.openxmlformats.org/officeDocument/2006/relationships" xmlns:p="http://schemas.openxmlformats.org/presentationml/2006/main" preserve="1" userDrawn="1">
  <p:cSld name="Boxes, 4 horizontal,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287999" y="192024"/>
            <a:ext cx="5524575" cy="2286794"/>
          </a:xfrm>
        </p:spPr>
        <p:txBody>
          <a:bodyPr rIns="457200"/>
          <a:lstStyle>
            <a:lvl1pPr>
              <a:lnSpc>
                <a:spcPct val="100000"/>
              </a:lnSpc>
              <a:defRPr>
                <a:solidFill>
                  <a:schemeClr val="tx2"/>
                </a:solidFill>
              </a:defRPr>
            </a:lvl1pPr>
          </a:lstStyle>
          <a:p>
            <a:r>
              <a:rPr lang="en-GB"/>
              <a:t>Click to edit Master title style</a:t>
            </a:r>
            <a:endParaRPr lang="en-US" dirty="0"/>
          </a:p>
        </p:txBody>
      </p:sp>
      <p:sp>
        <p:nvSpPr>
          <p:cNvPr id="11" name="Text Placeholder 10">
            <a:extLst>
              <a:ext uri="{FF2B5EF4-FFF2-40B4-BE49-F238E27FC236}">
                <a16:creationId xmlns:a16="http://schemas.microsoft.com/office/drawing/2014/main" id="{2A71C2BF-857E-B291-7D82-5920AF4A5278}"/>
              </a:ext>
            </a:extLst>
          </p:cNvPr>
          <p:cNvSpPr>
            <a:spLocks noGrp="1"/>
          </p:cNvSpPr>
          <p:nvPr>
            <p:ph type="body" sz="quarter" idx="11"/>
          </p:nvPr>
        </p:nvSpPr>
        <p:spPr>
          <a:xfrm>
            <a:off x="287999" y="3328417"/>
            <a:ext cx="2474591" cy="2672459"/>
          </a:xfrm>
        </p:spPr>
        <p:txBody>
          <a:bodyPr/>
          <a:lstStyle>
            <a:lvl1pPr>
              <a:spcBef>
                <a:spcPts val="0"/>
              </a:spcBef>
              <a:defRPr sz="1400">
                <a:solidFill>
                  <a:schemeClr val="tx1"/>
                </a:solidFill>
              </a:defRPr>
            </a:lvl1pPr>
            <a:lvl2pPr marL="127974" indent="-127974">
              <a:spcBef>
                <a:spcPts val="0"/>
              </a:spcBef>
              <a:defRPr sz="1400">
                <a:solidFill>
                  <a:schemeClr val="tx1"/>
                </a:solidFill>
              </a:defRPr>
            </a:lvl2pPr>
            <a:lvl3pPr marL="255949" indent="-127974">
              <a:spcBef>
                <a:spcPts val="0"/>
              </a:spcBef>
              <a:defRPr sz="1400">
                <a:solidFill>
                  <a:schemeClr val="tx1"/>
                </a:solidFill>
              </a:defRPr>
            </a:lvl3pPr>
            <a:lvl4pPr marL="383923" indent="-127974">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3334362" y="3333751"/>
            <a:ext cx="2474591" cy="2672459"/>
          </a:xfrm>
        </p:spPr>
        <p:txBody>
          <a:bodyPr/>
          <a:lstStyle>
            <a:lvl1pPr>
              <a:spcBef>
                <a:spcPts val="0"/>
              </a:spcBef>
              <a:defRPr sz="1400">
                <a:solidFill>
                  <a:schemeClr val="tx1"/>
                </a:solidFill>
              </a:defRPr>
            </a:lvl1pPr>
            <a:lvl2pPr marL="127974" indent="-127974">
              <a:spcBef>
                <a:spcPts val="0"/>
              </a:spcBef>
              <a:defRPr sz="1400">
                <a:solidFill>
                  <a:schemeClr val="tx1"/>
                </a:solidFill>
              </a:defRPr>
            </a:lvl2pPr>
            <a:lvl3pPr marL="255949" indent="-127974">
              <a:spcBef>
                <a:spcPts val="0"/>
              </a:spcBef>
              <a:defRPr sz="1400">
                <a:solidFill>
                  <a:schemeClr val="tx1"/>
                </a:solidFill>
              </a:defRPr>
            </a:lvl3pPr>
            <a:lvl4pPr marL="383923" indent="-127974">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6383050" y="3333751"/>
            <a:ext cx="2474591" cy="2672459"/>
          </a:xfrm>
        </p:spPr>
        <p:txBody>
          <a:bodyPr/>
          <a:lstStyle>
            <a:lvl1pPr>
              <a:spcBef>
                <a:spcPts val="0"/>
              </a:spcBef>
              <a:defRPr sz="1400">
                <a:solidFill>
                  <a:schemeClr val="tx1"/>
                </a:solidFill>
              </a:defRPr>
            </a:lvl1pPr>
            <a:lvl2pPr marL="127974" indent="-127974">
              <a:spcBef>
                <a:spcPts val="0"/>
              </a:spcBef>
              <a:defRPr sz="1400">
                <a:solidFill>
                  <a:schemeClr val="tx1"/>
                </a:solidFill>
              </a:defRPr>
            </a:lvl2pPr>
            <a:lvl3pPr marL="255949" indent="-127974">
              <a:spcBef>
                <a:spcPts val="0"/>
              </a:spcBef>
              <a:defRPr sz="1400">
                <a:solidFill>
                  <a:schemeClr val="tx1"/>
                </a:solidFill>
              </a:defRPr>
            </a:lvl3pPr>
            <a:lvl4pPr marL="383923" indent="-127974">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Text Placeholder 10">
            <a:extLst>
              <a:ext uri="{FF2B5EF4-FFF2-40B4-BE49-F238E27FC236}">
                <a16:creationId xmlns:a16="http://schemas.microsoft.com/office/drawing/2014/main" id="{0F2DD97F-E181-3C33-32D8-844B57967D83}"/>
              </a:ext>
            </a:extLst>
          </p:cNvPr>
          <p:cNvSpPr>
            <a:spLocks noGrp="1"/>
          </p:cNvSpPr>
          <p:nvPr>
            <p:ph type="body" sz="quarter" idx="14"/>
          </p:nvPr>
        </p:nvSpPr>
        <p:spPr>
          <a:xfrm>
            <a:off x="9428523" y="3333751"/>
            <a:ext cx="2474591" cy="2672459"/>
          </a:xfrm>
        </p:spPr>
        <p:txBody>
          <a:bodyPr/>
          <a:lstStyle>
            <a:lvl1pPr>
              <a:spcBef>
                <a:spcPts val="0"/>
              </a:spcBef>
              <a:defRPr sz="1400">
                <a:solidFill>
                  <a:schemeClr val="tx1"/>
                </a:solidFill>
              </a:defRPr>
            </a:lvl1pPr>
            <a:lvl2pPr marL="127974" indent="-127974">
              <a:spcBef>
                <a:spcPts val="0"/>
              </a:spcBef>
              <a:defRPr sz="1400">
                <a:solidFill>
                  <a:schemeClr val="tx1"/>
                </a:solidFill>
              </a:defRPr>
            </a:lvl2pPr>
            <a:lvl3pPr marL="255949" indent="-127974">
              <a:spcBef>
                <a:spcPts val="0"/>
              </a:spcBef>
              <a:defRPr sz="1400">
                <a:solidFill>
                  <a:schemeClr val="tx1"/>
                </a:solidFill>
              </a:defRPr>
            </a:lvl3pPr>
            <a:lvl4pPr marL="383923" indent="-127974">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BAB76B22-9748-7A34-9D32-D77BB1B498E6}"/>
              </a:ext>
            </a:extLst>
          </p:cNvPr>
          <p:cNvSpPr>
            <a:spLocks noGrp="1"/>
          </p:cNvSpPr>
          <p:nvPr>
            <p:ph type="ftr" sz="quarter" idx="15"/>
          </p:nvPr>
        </p:nvSpPr>
        <p:spPr/>
        <p:txBody>
          <a:bodyPr/>
          <a:lstStyle/>
          <a:p>
            <a:r>
              <a:rPr lang="en-US"/>
              <a:t>IBM Storage</a:t>
            </a:r>
            <a:endParaRPr lang="en-US" dirty="0"/>
          </a:p>
        </p:txBody>
      </p:sp>
      <p:sp>
        <p:nvSpPr>
          <p:cNvPr id="5" name="Slide Number">
            <a:extLst>
              <a:ext uri="{FF2B5EF4-FFF2-40B4-BE49-F238E27FC236}">
                <a16:creationId xmlns:a16="http://schemas.microsoft.com/office/drawing/2014/main" id="{238163DF-77AB-875A-C8AC-2F8AEABFB85F}"/>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3299061985"/>
      </p:ext>
    </p:extLst>
  </p:cSld>
  <p:clrMapOvr>
    <a:masterClrMapping/>
  </p:clrMapOvr>
  <p:transition spd="med"/>
</p:sldLayout>
</file>

<file path=ppt/slideLayouts/slideLayout397.xml><?xml version="1.0" encoding="utf-8"?>
<p:sldLayout xmlns:a="http://schemas.openxmlformats.org/drawingml/2006/main" xmlns:r="http://schemas.openxmlformats.org/officeDocument/2006/relationships" xmlns:p="http://schemas.openxmlformats.org/presentationml/2006/main" preserve="1" userDrawn="1">
  <p:cSld name="Boxes, 6 stacke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288037"/>
            <a:ext cx="2474591" cy="2286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0920" y="288037"/>
            <a:ext cx="2476177" cy="2572543"/>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74" indent="-127974">
              <a:lnSpc>
                <a:spcPct val="110000"/>
              </a:lnSpc>
              <a:spcBef>
                <a:spcPts val="0"/>
              </a:spcBef>
              <a:defRPr sz="1400" b="0" i="0">
                <a:solidFill>
                  <a:schemeClr val="tx1"/>
                </a:solidFill>
                <a:latin typeface="IBM Plex Sans Light" panose="020B0403050203000203" pitchFamily="34" charset="0"/>
              </a:defRPr>
            </a:lvl2pPr>
            <a:lvl3pPr marL="255949" indent="-127974">
              <a:lnSpc>
                <a:spcPct val="110000"/>
              </a:lnSpc>
              <a:spcBef>
                <a:spcPts val="0"/>
              </a:spcBef>
              <a:defRPr sz="1400" b="0" i="0">
                <a:solidFill>
                  <a:schemeClr val="tx1"/>
                </a:solidFill>
                <a:latin typeface="IBM Plex Sans Light" panose="020B0403050203000203" pitchFamily="34" charset="0"/>
              </a:defRPr>
            </a:lvl3pPr>
            <a:lvl4pPr marL="383923" indent="-127974">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28523" y="288037"/>
            <a:ext cx="2479352" cy="2572543"/>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74" indent="-127974">
              <a:lnSpc>
                <a:spcPct val="110000"/>
              </a:lnSpc>
              <a:spcBef>
                <a:spcPts val="0"/>
              </a:spcBef>
              <a:defRPr sz="1400" b="0" i="0">
                <a:solidFill>
                  <a:schemeClr val="tx1"/>
                </a:solidFill>
                <a:latin typeface="IBM Plex Sans Light" panose="020B0403050203000203" pitchFamily="34" charset="0"/>
              </a:defRPr>
            </a:lvl2pPr>
            <a:lvl3pPr marL="255949" indent="-127974">
              <a:lnSpc>
                <a:spcPct val="110000"/>
              </a:lnSpc>
              <a:spcBef>
                <a:spcPts val="0"/>
              </a:spcBef>
              <a:defRPr sz="1400" b="0" i="0">
                <a:solidFill>
                  <a:schemeClr val="tx1"/>
                </a:solidFill>
                <a:latin typeface="IBM Plex Sans Light" panose="020B0403050203000203" pitchFamily="34" charset="0"/>
              </a:defRPr>
            </a:lvl3pPr>
            <a:lvl4pPr marL="383923" indent="-127974">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6380920" y="3333751"/>
            <a:ext cx="2476177" cy="2476499"/>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74" indent="-127974">
              <a:lnSpc>
                <a:spcPct val="110000"/>
              </a:lnSpc>
              <a:spcBef>
                <a:spcPts val="0"/>
              </a:spcBef>
              <a:defRPr sz="1400" b="0" i="0">
                <a:solidFill>
                  <a:schemeClr val="tx1"/>
                </a:solidFill>
                <a:latin typeface="IBM Plex Sans Light" panose="020B0403050203000203" pitchFamily="34" charset="0"/>
              </a:defRPr>
            </a:lvl2pPr>
            <a:lvl3pPr marL="255949" indent="-127974">
              <a:lnSpc>
                <a:spcPct val="110000"/>
              </a:lnSpc>
              <a:spcBef>
                <a:spcPts val="0"/>
              </a:spcBef>
              <a:defRPr sz="1400" b="0" i="0">
                <a:solidFill>
                  <a:schemeClr val="tx1"/>
                </a:solidFill>
                <a:latin typeface="IBM Plex Sans Light" panose="020B0403050203000203" pitchFamily="34" charset="0"/>
              </a:defRPr>
            </a:lvl3pPr>
            <a:lvl4pPr marL="383923" indent="-127974">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9428524" y="3333751"/>
            <a:ext cx="2476177" cy="2476499"/>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74" indent="-127974">
              <a:lnSpc>
                <a:spcPct val="110000"/>
              </a:lnSpc>
              <a:spcBef>
                <a:spcPts val="0"/>
              </a:spcBef>
              <a:defRPr sz="1400" b="0" i="0">
                <a:solidFill>
                  <a:schemeClr val="tx1"/>
                </a:solidFill>
                <a:latin typeface="IBM Plex Sans Light" panose="020B0403050203000203" pitchFamily="34" charset="0"/>
              </a:defRPr>
            </a:lvl2pPr>
            <a:lvl3pPr marL="255949" indent="-127974">
              <a:lnSpc>
                <a:spcPct val="110000"/>
              </a:lnSpc>
              <a:spcBef>
                <a:spcPts val="0"/>
              </a:spcBef>
              <a:defRPr sz="1400" b="0" i="0">
                <a:solidFill>
                  <a:schemeClr val="tx1"/>
                </a:solidFill>
                <a:latin typeface="IBM Plex Sans Light" panose="020B0403050203000203" pitchFamily="34" charset="0"/>
              </a:defRPr>
            </a:lvl3pPr>
            <a:lvl4pPr marL="383923" indent="-127974">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Text Placeholder 9">
            <a:extLst>
              <a:ext uri="{FF2B5EF4-FFF2-40B4-BE49-F238E27FC236}">
                <a16:creationId xmlns:a16="http://schemas.microsoft.com/office/drawing/2014/main" id="{B1D44C30-196F-B4B1-540A-E556579735DB}"/>
              </a:ext>
            </a:extLst>
          </p:cNvPr>
          <p:cNvSpPr>
            <a:spLocks noGrp="1"/>
          </p:cNvSpPr>
          <p:nvPr>
            <p:ph type="body" sz="quarter" idx="20"/>
          </p:nvPr>
        </p:nvSpPr>
        <p:spPr>
          <a:xfrm>
            <a:off x="3332556" y="288037"/>
            <a:ext cx="2476177" cy="2572543"/>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74" indent="-127974">
              <a:lnSpc>
                <a:spcPct val="110000"/>
              </a:lnSpc>
              <a:spcBef>
                <a:spcPts val="0"/>
              </a:spcBef>
              <a:defRPr sz="1400" b="0" i="0">
                <a:solidFill>
                  <a:schemeClr val="tx1"/>
                </a:solidFill>
                <a:latin typeface="IBM Plex Sans Light" panose="020B0403050203000203" pitchFamily="34" charset="0"/>
              </a:defRPr>
            </a:lvl2pPr>
            <a:lvl3pPr marL="255949" indent="-127974">
              <a:lnSpc>
                <a:spcPct val="110000"/>
              </a:lnSpc>
              <a:spcBef>
                <a:spcPts val="0"/>
              </a:spcBef>
              <a:defRPr sz="1400" b="0" i="0">
                <a:solidFill>
                  <a:schemeClr val="tx1"/>
                </a:solidFill>
                <a:latin typeface="IBM Plex Sans Light" panose="020B0403050203000203" pitchFamily="34" charset="0"/>
              </a:defRPr>
            </a:lvl3pPr>
            <a:lvl4pPr marL="383923" indent="-127974">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Text Placeholder 4">
            <a:extLst>
              <a:ext uri="{FF2B5EF4-FFF2-40B4-BE49-F238E27FC236}">
                <a16:creationId xmlns:a16="http://schemas.microsoft.com/office/drawing/2014/main" id="{AB1A268B-43F5-F600-93B7-6248877F5D30}"/>
              </a:ext>
            </a:extLst>
          </p:cNvPr>
          <p:cNvSpPr>
            <a:spLocks noGrp="1"/>
          </p:cNvSpPr>
          <p:nvPr>
            <p:ph type="body" sz="quarter" idx="21"/>
          </p:nvPr>
        </p:nvSpPr>
        <p:spPr>
          <a:xfrm>
            <a:off x="3334142" y="3333751"/>
            <a:ext cx="2476177" cy="2476499"/>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74" indent="-127974">
              <a:lnSpc>
                <a:spcPct val="110000"/>
              </a:lnSpc>
              <a:spcBef>
                <a:spcPts val="0"/>
              </a:spcBef>
              <a:defRPr sz="1400" b="0" i="0">
                <a:solidFill>
                  <a:schemeClr val="tx1"/>
                </a:solidFill>
                <a:latin typeface="IBM Plex Sans Light" panose="020B0403050203000203" pitchFamily="34" charset="0"/>
              </a:defRPr>
            </a:lvl2pPr>
            <a:lvl3pPr marL="255949" indent="-127974">
              <a:lnSpc>
                <a:spcPct val="110000"/>
              </a:lnSpc>
              <a:spcBef>
                <a:spcPts val="0"/>
              </a:spcBef>
              <a:defRPr sz="1400" b="0" i="0">
                <a:solidFill>
                  <a:schemeClr val="tx1"/>
                </a:solidFill>
                <a:latin typeface="IBM Plex Sans Light" panose="020B0403050203000203" pitchFamily="34" charset="0"/>
              </a:defRPr>
            </a:lvl3pPr>
            <a:lvl4pPr marL="383923" indent="-127974">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01A4BD59-9F51-7E32-8659-A763D0799EB2}"/>
              </a:ext>
            </a:extLst>
          </p:cNvPr>
          <p:cNvSpPr>
            <a:spLocks noGrp="1"/>
          </p:cNvSpPr>
          <p:nvPr>
            <p:ph type="ftr" sz="quarter" idx="22"/>
          </p:nvPr>
        </p:nvSpPr>
        <p:spPr/>
        <p:txBody>
          <a:bodyPr/>
          <a:lstStyle/>
          <a:p>
            <a:r>
              <a:rPr lang="en-US"/>
              <a:t>IBM Storage</a:t>
            </a:r>
            <a:endParaRPr lang="en-US" dirty="0"/>
          </a:p>
        </p:txBody>
      </p:sp>
      <p:sp>
        <p:nvSpPr>
          <p:cNvPr id="6" name="Slide Number">
            <a:extLst>
              <a:ext uri="{FF2B5EF4-FFF2-40B4-BE49-F238E27FC236}">
                <a16:creationId xmlns:a16="http://schemas.microsoft.com/office/drawing/2014/main" id="{180E7AB4-F0E4-7C09-7FE7-9F182217FE07}"/>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2947242130"/>
      </p:ext>
    </p:extLst>
  </p:cSld>
  <p:clrMapOvr>
    <a:masterClrMapping/>
  </p:clrMapOvr>
  <p:transition spd="med"/>
</p:sldLayout>
</file>

<file path=ppt/slideLayouts/slideLayout398.xml><?xml version="1.0" encoding="utf-8"?>
<p:sldLayout xmlns:a="http://schemas.openxmlformats.org/drawingml/2006/main" xmlns:r="http://schemas.openxmlformats.org/officeDocument/2006/relationships" xmlns:p="http://schemas.openxmlformats.org/presentationml/2006/main" preserve="1" userDrawn="1">
  <p:cSld name="Boxes, 6 stacked, icon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A5819-78ED-4475-16CD-65C8A2C5EC85}"/>
              </a:ext>
            </a:extLst>
          </p:cNvPr>
          <p:cNvSpPr>
            <a:spLocks noGrp="1"/>
          </p:cNvSpPr>
          <p:nvPr>
            <p:ph type="title"/>
          </p:nvPr>
        </p:nvSpPr>
        <p:spPr>
          <a:xfrm>
            <a:off x="287999" y="288037"/>
            <a:ext cx="2474591" cy="142954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B3148C06-F3C6-0E95-A225-29F730DD158B}"/>
              </a:ext>
            </a:extLst>
          </p:cNvPr>
          <p:cNvSpPr>
            <a:spLocks noGrp="1"/>
          </p:cNvSpPr>
          <p:nvPr>
            <p:ph type="body" sz="quarter" idx="11"/>
          </p:nvPr>
        </p:nvSpPr>
        <p:spPr>
          <a:xfrm>
            <a:off x="3333316" y="666751"/>
            <a:ext cx="2475384" cy="1905000"/>
          </a:xfrm>
        </p:spPr>
        <p:txBody>
          <a:bodyPr/>
          <a:lstStyle>
            <a:lvl1pPr>
              <a:lnSpc>
                <a:spcPct val="110000"/>
              </a:lnSpc>
              <a:spcBef>
                <a:spcPts val="0"/>
              </a:spcBef>
              <a:defRPr sz="1200">
                <a:solidFill>
                  <a:schemeClr val="tx1"/>
                </a:solidFill>
              </a:defRPr>
            </a:lvl1pPr>
            <a:lvl2pPr marL="109692" indent="-109692">
              <a:lnSpc>
                <a:spcPct val="110000"/>
              </a:lnSpc>
              <a:spcBef>
                <a:spcPts val="0"/>
              </a:spcBef>
              <a:defRPr sz="1200">
                <a:solidFill>
                  <a:schemeClr val="tx1"/>
                </a:solidFill>
              </a:defRPr>
            </a:lvl2pPr>
            <a:lvl3pPr marL="219385" indent="-109692">
              <a:lnSpc>
                <a:spcPct val="110000"/>
              </a:lnSpc>
              <a:spcBef>
                <a:spcPts val="0"/>
              </a:spcBef>
              <a:defRPr sz="1200">
                <a:solidFill>
                  <a:schemeClr val="tx1"/>
                </a:solidFill>
              </a:defRPr>
            </a:lvl3pPr>
            <a:lvl4pPr marL="329077" indent="-109692">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4">
            <a:extLst>
              <a:ext uri="{FF2B5EF4-FFF2-40B4-BE49-F238E27FC236}">
                <a16:creationId xmlns:a16="http://schemas.microsoft.com/office/drawing/2014/main" id="{81FD5E03-A007-B728-4616-E05622A43A3D}"/>
              </a:ext>
            </a:extLst>
          </p:cNvPr>
          <p:cNvSpPr>
            <a:spLocks noGrp="1"/>
          </p:cNvSpPr>
          <p:nvPr>
            <p:ph type="body" sz="quarter" idx="12"/>
          </p:nvPr>
        </p:nvSpPr>
        <p:spPr>
          <a:xfrm>
            <a:off x="6380921" y="666751"/>
            <a:ext cx="2476177" cy="1905000"/>
          </a:xfrm>
        </p:spPr>
        <p:txBody>
          <a:bodyPr/>
          <a:lstStyle>
            <a:lvl1pPr>
              <a:lnSpc>
                <a:spcPct val="110000"/>
              </a:lnSpc>
              <a:spcBef>
                <a:spcPts val="0"/>
              </a:spcBef>
              <a:defRPr sz="1200">
                <a:solidFill>
                  <a:schemeClr val="tx1"/>
                </a:solidFill>
              </a:defRPr>
            </a:lvl1pPr>
            <a:lvl2pPr marL="109692" indent="-109692">
              <a:lnSpc>
                <a:spcPct val="110000"/>
              </a:lnSpc>
              <a:spcBef>
                <a:spcPts val="0"/>
              </a:spcBef>
              <a:defRPr sz="1200">
                <a:solidFill>
                  <a:schemeClr val="tx1"/>
                </a:solidFill>
              </a:defRPr>
            </a:lvl2pPr>
            <a:lvl3pPr marL="219385" indent="-109692">
              <a:lnSpc>
                <a:spcPct val="110000"/>
              </a:lnSpc>
              <a:spcBef>
                <a:spcPts val="0"/>
              </a:spcBef>
              <a:defRPr sz="1200">
                <a:solidFill>
                  <a:schemeClr val="tx1"/>
                </a:solidFill>
              </a:defRPr>
            </a:lvl3pPr>
            <a:lvl4pPr marL="329077" indent="-109692">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4">
            <a:extLst>
              <a:ext uri="{FF2B5EF4-FFF2-40B4-BE49-F238E27FC236}">
                <a16:creationId xmlns:a16="http://schemas.microsoft.com/office/drawing/2014/main" id="{EEC06719-7195-BBE7-0154-56A039A4B388}"/>
              </a:ext>
            </a:extLst>
          </p:cNvPr>
          <p:cNvSpPr>
            <a:spLocks noGrp="1"/>
          </p:cNvSpPr>
          <p:nvPr>
            <p:ph type="body" sz="quarter" idx="13"/>
          </p:nvPr>
        </p:nvSpPr>
        <p:spPr>
          <a:xfrm>
            <a:off x="9428524" y="666751"/>
            <a:ext cx="2476177" cy="1905000"/>
          </a:xfrm>
        </p:spPr>
        <p:txBody>
          <a:bodyPr/>
          <a:lstStyle>
            <a:lvl1pPr>
              <a:lnSpc>
                <a:spcPct val="110000"/>
              </a:lnSpc>
              <a:spcBef>
                <a:spcPts val="0"/>
              </a:spcBef>
              <a:defRPr sz="1200">
                <a:solidFill>
                  <a:schemeClr val="tx1"/>
                </a:solidFill>
              </a:defRPr>
            </a:lvl1pPr>
            <a:lvl2pPr marL="109692" indent="-109692">
              <a:lnSpc>
                <a:spcPct val="110000"/>
              </a:lnSpc>
              <a:spcBef>
                <a:spcPts val="0"/>
              </a:spcBef>
              <a:defRPr sz="1200">
                <a:solidFill>
                  <a:schemeClr val="tx1"/>
                </a:solidFill>
              </a:defRPr>
            </a:lvl2pPr>
            <a:lvl3pPr marL="219385" indent="-109692">
              <a:lnSpc>
                <a:spcPct val="110000"/>
              </a:lnSpc>
              <a:spcBef>
                <a:spcPts val="0"/>
              </a:spcBef>
              <a:defRPr sz="1200">
                <a:solidFill>
                  <a:schemeClr val="tx1"/>
                </a:solidFill>
              </a:defRPr>
            </a:lvl3pPr>
            <a:lvl4pPr marL="329077" indent="-109692">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8" name="Text Placeholder 4">
            <a:extLst>
              <a:ext uri="{FF2B5EF4-FFF2-40B4-BE49-F238E27FC236}">
                <a16:creationId xmlns:a16="http://schemas.microsoft.com/office/drawing/2014/main" id="{2704E464-B0E0-CDD0-B14B-FA6386285AEC}"/>
              </a:ext>
            </a:extLst>
          </p:cNvPr>
          <p:cNvSpPr>
            <a:spLocks noGrp="1"/>
          </p:cNvSpPr>
          <p:nvPr>
            <p:ph type="body" sz="quarter" idx="14"/>
          </p:nvPr>
        </p:nvSpPr>
        <p:spPr>
          <a:xfrm>
            <a:off x="3333316" y="3714751"/>
            <a:ext cx="2475384" cy="1905000"/>
          </a:xfrm>
        </p:spPr>
        <p:txBody>
          <a:bodyPr/>
          <a:lstStyle>
            <a:lvl1pPr>
              <a:lnSpc>
                <a:spcPct val="110000"/>
              </a:lnSpc>
              <a:spcBef>
                <a:spcPts val="0"/>
              </a:spcBef>
              <a:defRPr sz="1200">
                <a:solidFill>
                  <a:schemeClr val="tx1"/>
                </a:solidFill>
              </a:defRPr>
            </a:lvl1pPr>
            <a:lvl2pPr marL="109692" indent="-109692">
              <a:lnSpc>
                <a:spcPct val="110000"/>
              </a:lnSpc>
              <a:spcBef>
                <a:spcPts val="0"/>
              </a:spcBef>
              <a:defRPr sz="1200">
                <a:solidFill>
                  <a:schemeClr val="tx1"/>
                </a:solidFill>
              </a:defRPr>
            </a:lvl2pPr>
            <a:lvl3pPr marL="219385" indent="-109692">
              <a:lnSpc>
                <a:spcPct val="110000"/>
              </a:lnSpc>
              <a:spcBef>
                <a:spcPts val="0"/>
              </a:spcBef>
              <a:defRPr sz="1200">
                <a:solidFill>
                  <a:schemeClr val="tx1"/>
                </a:solidFill>
              </a:defRPr>
            </a:lvl3pPr>
            <a:lvl4pPr marL="329077" indent="-109692">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4">
            <a:extLst>
              <a:ext uri="{FF2B5EF4-FFF2-40B4-BE49-F238E27FC236}">
                <a16:creationId xmlns:a16="http://schemas.microsoft.com/office/drawing/2014/main" id="{E96B64B8-6DA8-8704-DD30-37587B3E6824}"/>
              </a:ext>
            </a:extLst>
          </p:cNvPr>
          <p:cNvSpPr>
            <a:spLocks noGrp="1"/>
          </p:cNvSpPr>
          <p:nvPr>
            <p:ph type="body" sz="quarter" idx="15"/>
          </p:nvPr>
        </p:nvSpPr>
        <p:spPr>
          <a:xfrm>
            <a:off x="6380920" y="3714751"/>
            <a:ext cx="2475384" cy="1896341"/>
          </a:xfrm>
        </p:spPr>
        <p:txBody>
          <a:bodyPr/>
          <a:lstStyle>
            <a:lvl1pPr>
              <a:lnSpc>
                <a:spcPct val="110000"/>
              </a:lnSpc>
              <a:spcBef>
                <a:spcPts val="0"/>
              </a:spcBef>
              <a:defRPr sz="1200">
                <a:solidFill>
                  <a:schemeClr val="tx1"/>
                </a:solidFill>
              </a:defRPr>
            </a:lvl1pPr>
            <a:lvl2pPr marL="109692" indent="-109692">
              <a:lnSpc>
                <a:spcPct val="110000"/>
              </a:lnSpc>
              <a:spcBef>
                <a:spcPts val="0"/>
              </a:spcBef>
              <a:defRPr sz="1200">
                <a:solidFill>
                  <a:schemeClr val="tx1"/>
                </a:solidFill>
              </a:defRPr>
            </a:lvl2pPr>
            <a:lvl3pPr marL="219385" indent="-109692">
              <a:lnSpc>
                <a:spcPct val="110000"/>
              </a:lnSpc>
              <a:spcBef>
                <a:spcPts val="0"/>
              </a:spcBef>
              <a:defRPr sz="1200">
                <a:solidFill>
                  <a:schemeClr val="tx1"/>
                </a:solidFill>
              </a:defRPr>
            </a:lvl3pPr>
            <a:lvl4pPr marL="329077" indent="-109692">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4">
            <a:extLst>
              <a:ext uri="{FF2B5EF4-FFF2-40B4-BE49-F238E27FC236}">
                <a16:creationId xmlns:a16="http://schemas.microsoft.com/office/drawing/2014/main" id="{AF965C82-A0A6-A670-C10A-6073DD3549EB}"/>
              </a:ext>
            </a:extLst>
          </p:cNvPr>
          <p:cNvSpPr>
            <a:spLocks noGrp="1"/>
          </p:cNvSpPr>
          <p:nvPr>
            <p:ph type="body" sz="quarter" idx="16"/>
          </p:nvPr>
        </p:nvSpPr>
        <p:spPr>
          <a:xfrm>
            <a:off x="9428524" y="3714751"/>
            <a:ext cx="2476177" cy="1905000"/>
          </a:xfrm>
        </p:spPr>
        <p:txBody>
          <a:bodyPr/>
          <a:lstStyle>
            <a:lvl1pPr>
              <a:lnSpc>
                <a:spcPct val="110000"/>
              </a:lnSpc>
              <a:spcBef>
                <a:spcPts val="0"/>
              </a:spcBef>
              <a:defRPr sz="1200">
                <a:solidFill>
                  <a:schemeClr val="tx1"/>
                </a:solidFill>
              </a:defRPr>
            </a:lvl1pPr>
            <a:lvl2pPr marL="109692" indent="-109692">
              <a:lnSpc>
                <a:spcPct val="110000"/>
              </a:lnSpc>
              <a:spcBef>
                <a:spcPts val="0"/>
              </a:spcBef>
              <a:defRPr sz="1200">
                <a:solidFill>
                  <a:schemeClr val="tx1"/>
                </a:solidFill>
              </a:defRPr>
            </a:lvl2pPr>
            <a:lvl3pPr marL="219385" indent="-109692">
              <a:lnSpc>
                <a:spcPct val="110000"/>
              </a:lnSpc>
              <a:spcBef>
                <a:spcPts val="0"/>
              </a:spcBef>
              <a:defRPr sz="1200">
                <a:solidFill>
                  <a:schemeClr val="tx1"/>
                </a:solidFill>
              </a:defRPr>
            </a:lvl3pPr>
            <a:lvl4pPr marL="329077" indent="-109692">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6" name="Picture Placeholder 15">
            <a:extLst>
              <a:ext uri="{FF2B5EF4-FFF2-40B4-BE49-F238E27FC236}">
                <a16:creationId xmlns:a16="http://schemas.microsoft.com/office/drawing/2014/main" id="{DD1F0C48-79E5-E356-43FC-0FCF2DE89A20}"/>
              </a:ext>
            </a:extLst>
          </p:cNvPr>
          <p:cNvSpPr>
            <a:spLocks noGrp="1"/>
          </p:cNvSpPr>
          <p:nvPr>
            <p:ph type="pic" sz="quarter" idx="17" hasCustomPrompt="1"/>
          </p:nvPr>
        </p:nvSpPr>
        <p:spPr>
          <a:xfrm>
            <a:off x="3333316" y="288037"/>
            <a:ext cx="201141" cy="201612"/>
          </a:xfrm>
        </p:spPr>
        <p:txBody>
          <a:bodyPr/>
          <a:lstStyle>
            <a:lvl1pPr>
              <a:defRPr sz="700">
                <a:solidFill>
                  <a:schemeClr val="tx1"/>
                </a:solidFill>
              </a:defRPr>
            </a:lvl1pPr>
          </a:lstStyle>
          <a:p>
            <a:r>
              <a:rPr lang="en-US" dirty="0"/>
              <a:t>Icon</a:t>
            </a:r>
          </a:p>
        </p:txBody>
      </p:sp>
      <p:sp>
        <p:nvSpPr>
          <p:cNvPr id="17" name="Picture Placeholder 15">
            <a:extLst>
              <a:ext uri="{FF2B5EF4-FFF2-40B4-BE49-F238E27FC236}">
                <a16:creationId xmlns:a16="http://schemas.microsoft.com/office/drawing/2014/main" id="{18E9E323-0756-7849-8F52-19C58A517BD5}"/>
              </a:ext>
            </a:extLst>
          </p:cNvPr>
          <p:cNvSpPr>
            <a:spLocks noGrp="1"/>
          </p:cNvSpPr>
          <p:nvPr>
            <p:ph type="pic" sz="quarter" idx="18" hasCustomPrompt="1"/>
          </p:nvPr>
        </p:nvSpPr>
        <p:spPr>
          <a:xfrm>
            <a:off x="6380920" y="288037"/>
            <a:ext cx="201141" cy="201612"/>
          </a:xfrm>
        </p:spPr>
        <p:txBody>
          <a:bodyPr/>
          <a:lstStyle>
            <a:lvl1pPr>
              <a:defRPr sz="700">
                <a:solidFill>
                  <a:schemeClr val="tx1"/>
                </a:solidFill>
              </a:defRPr>
            </a:lvl1pPr>
          </a:lstStyle>
          <a:p>
            <a:r>
              <a:rPr lang="en-US" dirty="0"/>
              <a:t>Icon</a:t>
            </a:r>
          </a:p>
        </p:txBody>
      </p:sp>
      <p:sp>
        <p:nvSpPr>
          <p:cNvPr id="18" name="Picture Placeholder 15">
            <a:extLst>
              <a:ext uri="{FF2B5EF4-FFF2-40B4-BE49-F238E27FC236}">
                <a16:creationId xmlns:a16="http://schemas.microsoft.com/office/drawing/2014/main" id="{7C3BFFDB-5499-B3D7-98B2-1ABDA7D5C9DD}"/>
              </a:ext>
            </a:extLst>
          </p:cNvPr>
          <p:cNvSpPr>
            <a:spLocks noGrp="1"/>
          </p:cNvSpPr>
          <p:nvPr>
            <p:ph type="pic" sz="quarter" idx="19" hasCustomPrompt="1"/>
          </p:nvPr>
        </p:nvSpPr>
        <p:spPr>
          <a:xfrm>
            <a:off x="9428523" y="288037"/>
            <a:ext cx="201141" cy="201612"/>
          </a:xfrm>
        </p:spPr>
        <p:txBody>
          <a:bodyPr/>
          <a:lstStyle>
            <a:lvl1pPr>
              <a:defRPr sz="700">
                <a:solidFill>
                  <a:schemeClr val="tx1"/>
                </a:solidFill>
              </a:defRPr>
            </a:lvl1pPr>
          </a:lstStyle>
          <a:p>
            <a:r>
              <a:rPr lang="en-US" dirty="0"/>
              <a:t>Icon</a:t>
            </a:r>
          </a:p>
        </p:txBody>
      </p:sp>
      <p:sp>
        <p:nvSpPr>
          <p:cNvPr id="19" name="Picture Placeholder 15">
            <a:extLst>
              <a:ext uri="{FF2B5EF4-FFF2-40B4-BE49-F238E27FC236}">
                <a16:creationId xmlns:a16="http://schemas.microsoft.com/office/drawing/2014/main" id="{C00295A2-8D30-455D-EBB9-FA7A46791936}"/>
              </a:ext>
            </a:extLst>
          </p:cNvPr>
          <p:cNvSpPr>
            <a:spLocks noGrp="1"/>
          </p:cNvSpPr>
          <p:nvPr>
            <p:ph type="pic" sz="quarter" idx="20" hasCustomPrompt="1"/>
          </p:nvPr>
        </p:nvSpPr>
        <p:spPr>
          <a:xfrm>
            <a:off x="3333316" y="3347316"/>
            <a:ext cx="201141" cy="201612"/>
          </a:xfrm>
        </p:spPr>
        <p:txBody>
          <a:bodyPr/>
          <a:lstStyle>
            <a:lvl1pPr>
              <a:defRPr sz="700">
                <a:solidFill>
                  <a:schemeClr val="tx1"/>
                </a:solidFill>
              </a:defRPr>
            </a:lvl1pPr>
          </a:lstStyle>
          <a:p>
            <a:r>
              <a:rPr lang="en-US" dirty="0"/>
              <a:t>Icon</a:t>
            </a:r>
          </a:p>
        </p:txBody>
      </p:sp>
      <p:sp>
        <p:nvSpPr>
          <p:cNvPr id="20" name="Picture Placeholder 15">
            <a:extLst>
              <a:ext uri="{FF2B5EF4-FFF2-40B4-BE49-F238E27FC236}">
                <a16:creationId xmlns:a16="http://schemas.microsoft.com/office/drawing/2014/main" id="{F30F0F2C-CA19-3A79-4375-EB8A00FA887C}"/>
              </a:ext>
            </a:extLst>
          </p:cNvPr>
          <p:cNvSpPr>
            <a:spLocks noGrp="1"/>
          </p:cNvSpPr>
          <p:nvPr>
            <p:ph type="pic" sz="quarter" idx="21" hasCustomPrompt="1"/>
          </p:nvPr>
        </p:nvSpPr>
        <p:spPr>
          <a:xfrm>
            <a:off x="6380920" y="3347316"/>
            <a:ext cx="201141" cy="201612"/>
          </a:xfrm>
        </p:spPr>
        <p:txBody>
          <a:bodyPr/>
          <a:lstStyle>
            <a:lvl1pPr>
              <a:defRPr sz="700">
                <a:solidFill>
                  <a:schemeClr val="tx1"/>
                </a:solidFill>
              </a:defRPr>
            </a:lvl1pPr>
          </a:lstStyle>
          <a:p>
            <a:r>
              <a:rPr lang="en-US" dirty="0"/>
              <a:t>Icon</a:t>
            </a:r>
          </a:p>
        </p:txBody>
      </p:sp>
      <p:sp>
        <p:nvSpPr>
          <p:cNvPr id="21" name="Picture Placeholder 15">
            <a:extLst>
              <a:ext uri="{FF2B5EF4-FFF2-40B4-BE49-F238E27FC236}">
                <a16:creationId xmlns:a16="http://schemas.microsoft.com/office/drawing/2014/main" id="{9354D8C6-F61D-3FC1-07F8-FEE730E2D7A8}"/>
              </a:ext>
            </a:extLst>
          </p:cNvPr>
          <p:cNvSpPr>
            <a:spLocks noGrp="1"/>
          </p:cNvSpPr>
          <p:nvPr>
            <p:ph type="pic" sz="quarter" idx="22" hasCustomPrompt="1"/>
          </p:nvPr>
        </p:nvSpPr>
        <p:spPr>
          <a:xfrm>
            <a:off x="9428523" y="3347316"/>
            <a:ext cx="201141" cy="201612"/>
          </a:xfrm>
        </p:spPr>
        <p:txBody>
          <a:bodyPr/>
          <a:lstStyle>
            <a:lvl1pPr>
              <a:defRPr sz="700">
                <a:solidFill>
                  <a:schemeClr val="tx1"/>
                </a:solidFill>
              </a:defRPr>
            </a:lvl1pPr>
          </a:lstStyle>
          <a:p>
            <a:r>
              <a:rPr lang="en-US" dirty="0"/>
              <a:t>Icon</a:t>
            </a:r>
          </a:p>
        </p:txBody>
      </p:sp>
      <p:sp>
        <p:nvSpPr>
          <p:cNvPr id="4" name="Footer Placeholder 3">
            <a:extLst>
              <a:ext uri="{FF2B5EF4-FFF2-40B4-BE49-F238E27FC236}">
                <a16:creationId xmlns:a16="http://schemas.microsoft.com/office/drawing/2014/main" id="{09A430D6-E733-E611-E1EF-A795D0B0362A}"/>
              </a:ext>
            </a:extLst>
          </p:cNvPr>
          <p:cNvSpPr>
            <a:spLocks noGrp="1"/>
          </p:cNvSpPr>
          <p:nvPr>
            <p:ph type="ftr" sz="quarter" idx="23"/>
          </p:nvPr>
        </p:nvSpPr>
        <p:spPr/>
        <p:txBody>
          <a:bodyPr/>
          <a:lstStyle/>
          <a:p>
            <a:r>
              <a:rPr lang="en-US"/>
              <a:t>IBM Storage</a:t>
            </a:r>
            <a:endParaRPr lang="en-US" dirty="0"/>
          </a:p>
        </p:txBody>
      </p:sp>
      <p:cxnSp>
        <p:nvCxnSpPr>
          <p:cNvPr id="23" name="Straight Connector 22">
            <a:extLst>
              <a:ext uri="{FF2B5EF4-FFF2-40B4-BE49-F238E27FC236}">
                <a16:creationId xmlns:a16="http://schemas.microsoft.com/office/drawing/2014/main" id="{252CDB94-BA57-B58F-95F0-D406FE34BB40}"/>
              </a:ext>
            </a:extLst>
          </p:cNvPr>
          <p:cNvCxnSpPr>
            <a:cxnSpLocks/>
          </p:cNvCxnSpPr>
          <p:nvPr userDrawn="1"/>
        </p:nvCxnSpPr>
        <p:spPr bwMode="auto">
          <a:xfrm>
            <a:off x="3047605" y="3048000"/>
            <a:ext cx="8860271"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B5CBE6E3-0E18-8A57-578D-D314948AF14F}"/>
              </a:ext>
            </a:extLst>
          </p:cNvPr>
          <p:cNvCxnSpPr/>
          <p:nvPr userDrawn="1"/>
        </p:nvCxnSpPr>
        <p:spPr bwMode="auto">
          <a:xfrm>
            <a:off x="3047603"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47200B05-7E36-4E03-3739-0BA983764616}"/>
              </a:ext>
            </a:extLst>
          </p:cNvPr>
          <p:cNvCxnSpPr/>
          <p:nvPr userDrawn="1"/>
        </p:nvCxnSpPr>
        <p:spPr bwMode="auto">
          <a:xfrm>
            <a:off x="9142809"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52FF3B59-8BBA-8C99-9D4D-743723E434FC}"/>
              </a:ext>
            </a:extLst>
          </p:cNvPr>
          <p:cNvCxnSpPr/>
          <p:nvPr userDrawn="1"/>
        </p:nvCxnSpPr>
        <p:spPr bwMode="auto">
          <a:xfrm>
            <a:off x="6093683" y="283465"/>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1" name="Slide Number">
            <a:extLst>
              <a:ext uri="{FF2B5EF4-FFF2-40B4-BE49-F238E27FC236}">
                <a16:creationId xmlns:a16="http://schemas.microsoft.com/office/drawing/2014/main" id="{A0B46D22-64E6-4222-F4E2-B807A7A15287}"/>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374244487"/>
      </p:ext>
    </p:extLst>
  </p:cSld>
  <p:clrMapOvr>
    <a:masterClrMapping/>
  </p:clrMapOvr>
  <p:transition spd="med"/>
</p:sldLayout>
</file>

<file path=ppt/slideLayouts/slideLayout399.xml><?xml version="1.0" encoding="utf-8"?>
<p:sldLayout xmlns:a="http://schemas.openxmlformats.org/drawingml/2006/main" xmlns:r="http://schemas.openxmlformats.org/officeDocument/2006/relationships" xmlns:p="http://schemas.openxmlformats.org/presentationml/2006/main" preserve="1" userDrawn="1">
  <p:cSld name="Boxes, 6 stacked, alternate,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E52F-EEA1-D56F-5E7A-C1983151DCC0}"/>
              </a:ext>
            </a:extLst>
          </p:cNvPr>
          <p:cNvSpPr>
            <a:spLocks noGrp="1"/>
          </p:cNvSpPr>
          <p:nvPr>
            <p:ph type="title"/>
          </p:nvPr>
        </p:nvSpPr>
        <p:spPr>
          <a:xfrm>
            <a:off x="287998" y="192026"/>
            <a:ext cx="5519019" cy="1706562"/>
          </a:xfrm>
        </p:spPr>
        <p:txBody>
          <a:bodyPr rIns="457200"/>
          <a:lstStyle>
            <a:lvl1pPr>
              <a:lnSpc>
                <a:spcPct val="100000"/>
              </a:lnSpc>
              <a:defRPr sz="3199">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6D534223-A15F-A9E6-C7FA-95FFDF117A57}"/>
              </a:ext>
            </a:extLst>
          </p:cNvPr>
          <p:cNvSpPr>
            <a:spLocks noGrp="1"/>
          </p:cNvSpPr>
          <p:nvPr>
            <p:ph type="body" sz="quarter" idx="12"/>
          </p:nvPr>
        </p:nvSpPr>
        <p:spPr>
          <a:xfrm>
            <a:off x="6380920" y="288036"/>
            <a:ext cx="2476177" cy="2477294"/>
          </a:xfrm>
        </p:spPr>
        <p:txBody>
          <a:bodyPr/>
          <a:lstStyle>
            <a:lvl1pPr>
              <a:spcBef>
                <a:spcPts val="0"/>
              </a:spcBef>
              <a:defRPr sz="1400">
                <a:solidFill>
                  <a:schemeClr val="tx1"/>
                </a:solidFill>
              </a:defRPr>
            </a:lvl1pPr>
            <a:lvl2pPr marL="127974" indent="-127974">
              <a:spcBef>
                <a:spcPts val="0"/>
              </a:spcBef>
              <a:defRPr sz="1400">
                <a:solidFill>
                  <a:schemeClr val="tx1"/>
                </a:solidFill>
              </a:defRPr>
            </a:lvl2pPr>
            <a:lvl3pPr marL="255949" indent="-127974">
              <a:spcBef>
                <a:spcPts val="0"/>
              </a:spcBef>
              <a:defRPr sz="1400">
                <a:solidFill>
                  <a:schemeClr val="tx1"/>
                </a:solidFill>
              </a:defRPr>
            </a:lvl3pPr>
            <a:lvl4pPr marL="383923" indent="-127974">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8" name="Text Placeholder 6">
            <a:extLst>
              <a:ext uri="{FF2B5EF4-FFF2-40B4-BE49-F238E27FC236}">
                <a16:creationId xmlns:a16="http://schemas.microsoft.com/office/drawing/2014/main" id="{C1675E3B-BB72-1CF2-CC6C-1977AEAF5921}"/>
              </a:ext>
            </a:extLst>
          </p:cNvPr>
          <p:cNvSpPr>
            <a:spLocks noGrp="1"/>
          </p:cNvSpPr>
          <p:nvPr>
            <p:ph type="body" sz="quarter" idx="13"/>
          </p:nvPr>
        </p:nvSpPr>
        <p:spPr>
          <a:xfrm>
            <a:off x="9430110" y="288036"/>
            <a:ext cx="2476177" cy="2477294"/>
          </a:xfrm>
        </p:spPr>
        <p:txBody>
          <a:bodyPr/>
          <a:lstStyle>
            <a:lvl1pPr>
              <a:spcBef>
                <a:spcPts val="0"/>
              </a:spcBef>
              <a:defRPr sz="1400">
                <a:solidFill>
                  <a:schemeClr val="tx1"/>
                </a:solidFill>
              </a:defRPr>
            </a:lvl1pPr>
            <a:lvl2pPr marL="127974" indent="-127974">
              <a:spcBef>
                <a:spcPts val="0"/>
              </a:spcBef>
              <a:defRPr sz="1400">
                <a:solidFill>
                  <a:schemeClr val="tx1"/>
                </a:solidFill>
              </a:defRPr>
            </a:lvl2pPr>
            <a:lvl3pPr marL="255949" indent="-127974">
              <a:spcBef>
                <a:spcPts val="0"/>
              </a:spcBef>
              <a:defRPr sz="1400">
                <a:solidFill>
                  <a:schemeClr val="tx1"/>
                </a:solidFill>
              </a:defRPr>
            </a:lvl3pPr>
            <a:lvl4pPr marL="383923" indent="-127974">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6">
            <a:extLst>
              <a:ext uri="{FF2B5EF4-FFF2-40B4-BE49-F238E27FC236}">
                <a16:creationId xmlns:a16="http://schemas.microsoft.com/office/drawing/2014/main" id="{9258F0BD-A5CC-CECC-5230-86FB175FD67E}"/>
              </a:ext>
            </a:extLst>
          </p:cNvPr>
          <p:cNvSpPr>
            <a:spLocks noGrp="1"/>
          </p:cNvSpPr>
          <p:nvPr>
            <p:ph type="body" sz="quarter" idx="14"/>
          </p:nvPr>
        </p:nvSpPr>
        <p:spPr>
          <a:xfrm>
            <a:off x="6380920" y="3333751"/>
            <a:ext cx="2476177" cy="2477294"/>
          </a:xfrm>
        </p:spPr>
        <p:txBody>
          <a:bodyPr/>
          <a:lstStyle>
            <a:lvl1pPr>
              <a:spcBef>
                <a:spcPts val="0"/>
              </a:spcBef>
              <a:defRPr sz="1400">
                <a:solidFill>
                  <a:schemeClr val="tx1"/>
                </a:solidFill>
              </a:defRPr>
            </a:lvl1pPr>
            <a:lvl2pPr marL="127974" indent="-127974">
              <a:spcBef>
                <a:spcPts val="0"/>
              </a:spcBef>
              <a:defRPr sz="1400">
                <a:solidFill>
                  <a:schemeClr val="tx1"/>
                </a:solidFill>
              </a:defRPr>
            </a:lvl2pPr>
            <a:lvl3pPr marL="255949" indent="-127974">
              <a:spcBef>
                <a:spcPts val="0"/>
              </a:spcBef>
              <a:defRPr sz="1400">
                <a:solidFill>
                  <a:schemeClr val="tx1"/>
                </a:solidFill>
              </a:defRPr>
            </a:lvl3pPr>
            <a:lvl4pPr marL="383923" indent="-127974">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6">
            <a:extLst>
              <a:ext uri="{FF2B5EF4-FFF2-40B4-BE49-F238E27FC236}">
                <a16:creationId xmlns:a16="http://schemas.microsoft.com/office/drawing/2014/main" id="{D9573D61-18CF-FC91-A019-041D3206DAEC}"/>
              </a:ext>
            </a:extLst>
          </p:cNvPr>
          <p:cNvSpPr>
            <a:spLocks noGrp="1"/>
          </p:cNvSpPr>
          <p:nvPr>
            <p:ph type="body" sz="quarter" idx="15"/>
          </p:nvPr>
        </p:nvSpPr>
        <p:spPr>
          <a:xfrm>
            <a:off x="9430110" y="3333751"/>
            <a:ext cx="2476177" cy="2477294"/>
          </a:xfrm>
        </p:spPr>
        <p:txBody>
          <a:bodyPr/>
          <a:lstStyle>
            <a:lvl1pPr>
              <a:spcBef>
                <a:spcPts val="0"/>
              </a:spcBef>
              <a:defRPr sz="1400">
                <a:solidFill>
                  <a:schemeClr val="tx1"/>
                </a:solidFill>
              </a:defRPr>
            </a:lvl1pPr>
            <a:lvl2pPr marL="127974" indent="-127974">
              <a:spcBef>
                <a:spcPts val="0"/>
              </a:spcBef>
              <a:defRPr sz="1400">
                <a:solidFill>
                  <a:schemeClr val="tx1"/>
                </a:solidFill>
              </a:defRPr>
            </a:lvl2pPr>
            <a:lvl3pPr marL="255949" indent="-127974">
              <a:spcBef>
                <a:spcPts val="0"/>
              </a:spcBef>
              <a:defRPr sz="1400">
                <a:solidFill>
                  <a:schemeClr val="tx1"/>
                </a:solidFill>
              </a:defRPr>
            </a:lvl3pPr>
            <a:lvl4pPr marL="383923" indent="-127974">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6">
            <a:extLst>
              <a:ext uri="{FF2B5EF4-FFF2-40B4-BE49-F238E27FC236}">
                <a16:creationId xmlns:a16="http://schemas.microsoft.com/office/drawing/2014/main" id="{75681CC4-265E-A18C-1C70-60E527BC6249}"/>
              </a:ext>
            </a:extLst>
          </p:cNvPr>
          <p:cNvSpPr>
            <a:spLocks noGrp="1"/>
          </p:cNvSpPr>
          <p:nvPr>
            <p:ph type="body" sz="quarter" idx="16"/>
          </p:nvPr>
        </p:nvSpPr>
        <p:spPr>
          <a:xfrm>
            <a:off x="287999" y="3332988"/>
            <a:ext cx="2476177" cy="2477294"/>
          </a:xfrm>
        </p:spPr>
        <p:txBody>
          <a:bodyPr/>
          <a:lstStyle>
            <a:lvl1pPr>
              <a:spcBef>
                <a:spcPts val="0"/>
              </a:spcBef>
              <a:defRPr sz="1400">
                <a:solidFill>
                  <a:schemeClr val="tx1"/>
                </a:solidFill>
              </a:defRPr>
            </a:lvl1pPr>
            <a:lvl2pPr marL="127974" indent="-127974">
              <a:spcBef>
                <a:spcPts val="0"/>
              </a:spcBef>
              <a:defRPr sz="1400">
                <a:solidFill>
                  <a:schemeClr val="tx1"/>
                </a:solidFill>
              </a:defRPr>
            </a:lvl2pPr>
            <a:lvl3pPr marL="255949" indent="-127974">
              <a:spcBef>
                <a:spcPts val="0"/>
              </a:spcBef>
              <a:defRPr sz="1400">
                <a:solidFill>
                  <a:schemeClr val="tx1"/>
                </a:solidFill>
              </a:defRPr>
            </a:lvl3pPr>
            <a:lvl4pPr marL="383923" indent="-127974">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6">
            <a:extLst>
              <a:ext uri="{FF2B5EF4-FFF2-40B4-BE49-F238E27FC236}">
                <a16:creationId xmlns:a16="http://schemas.microsoft.com/office/drawing/2014/main" id="{8D234ED4-217E-BF9B-FDEE-0BE07F831EDD}"/>
              </a:ext>
            </a:extLst>
          </p:cNvPr>
          <p:cNvSpPr>
            <a:spLocks noGrp="1"/>
          </p:cNvSpPr>
          <p:nvPr>
            <p:ph type="body" sz="quarter" idx="17"/>
          </p:nvPr>
        </p:nvSpPr>
        <p:spPr>
          <a:xfrm>
            <a:off x="3333317" y="3333751"/>
            <a:ext cx="2476177" cy="2477294"/>
          </a:xfrm>
        </p:spPr>
        <p:txBody>
          <a:bodyPr/>
          <a:lstStyle>
            <a:lvl1pPr>
              <a:spcBef>
                <a:spcPts val="0"/>
              </a:spcBef>
              <a:defRPr sz="1400">
                <a:solidFill>
                  <a:schemeClr val="tx1"/>
                </a:solidFill>
              </a:defRPr>
            </a:lvl1pPr>
            <a:lvl2pPr marL="127974" indent="-127974">
              <a:spcBef>
                <a:spcPts val="0"/>
              </a:spcBef>
              <a:defRPr sz="1400">
                <a:solidFill>
                  <a:schemeClr val="tx1"/>
                </a:solidFill>
              </a:defRPr>
            </a:lvl2pPr>
            <a:lvl3pPr marL="255949" indent="-127974">
              <a:spcBef>
                <a:spcPts val="0"/>
              </a:spcBef>
              <a:defRPr sz="1400">
                <a:solidFill>
                  <a:schemeClr val="tx1"/>
                </a:solidFill>
              </a:defRPr>
            </a:lvl3pPr>
            <a:lvl4pPr marL="383923" indent="-127974">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BDA5ACE3-ACF8-D072-E98D-B30BD47D0818}"/>
              </a:ext>
            </a:extLst>
          </p:cNvPr>
          <p:cNvSpPr>
            <a:spLocks noGrp="1"/>
          </p:cNvSpPr>
          <p:nvPr>
            <p:ph type="ftr" sz="quarter" idx="18"/>
          </p:nvPr>
        </p:nvSpPr>
        <p:spPr/>
        <p:txBody>
          <a:bodyPr/>
          <a:lstStyle/>
          <a:p>
            <a:r>
              <a:rPr lang="en-US"/>
              <a:t>IBM Storage</a:t>
            </a:r>
            <a:endParaRPr lang="en-US" dirty="0"/>
          </a:p>
        </p:txBody>
      </p:sp>
      <p:cxnSp>
        <p:nvCxnSpPr>
          <p:cNvPr id="16" name="Straight Connector 15">
            <a:extLst>
              <a:ext uri="{FF2B5EF4-FFF2-40B4-BE49-F238E27FC236}">
                <a16:creationId xmlns:a16="http://schemas.microsoft.com/office/drawing/2014/main" id="{4F455E69-0B51-1D31-E569-651079398D33}"/>
              </a:ext>
            </a:extLst>
          </p:cNvPr>
          <p:cNvCxnSpPr>
            <a:cxnSpLocks/>
          </p:cNvCxnSpPr>
          <p:nvPr userDrawn="1"/>
        </p:nvCxnSpPr>
        <p:spPr bwMode="auto">
          <a:xfrm>
            <a:off x="287300" y="3048000"/>
            <a:ext cx="11620575"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54C560F4-CB2D-6B04-588B-57BB4D4E6DC3}"/>
              </a:ext>
            </a:extLst>
          </p:cNvPr>
          <p:cNvCxnSpPr>
            <a:cxnSpLocks/>
          </p:cNvCxnSpPr>
          <p:nvPr userDrawn="1"/>
        </p:nvCxnSpPr>
        <p:spPr bwMode="auto">
          <a:xfrm>
            <a:off x="3047603" y="3048000"/>
            <a:ext cx="0" cy="295275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B87B78A1-A315-98D3-1692-18AAAF4C6002}"/>
              </a:ext>
            </a:extLst>
          </p:cNvPr>
          <p:cNvCxnSpPr/>
          <p:nvPr userDrawn="1"/>
        </p:nvCxnSpPr>
        <p:spPr bwMode="auto">
          <a:xfrm>
            <a:off x="9142809"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F764036E-86AB-0893-B72B-200B84A6BCFD}"/>
              </a:ext>
            </a:extLst>
          </p:cNvPr>
          <p:cNvCxnSpPr/>
          <p:nvPr userDrawn="1"/>
        </p:nvCxnSpPr>
        <p:spPr bwMode="auto">
          <a:xfrm>
            <a:off x="6093683" y="283465"/>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 name="Slide Number">
            <a:extLst>
              <a:ext uri="{FF2B5EF4-FFF2-40B4-BE49-F238E27FC236}">
                <a16:creationId xmlns:a16="http://schemas.microsoft.com/office/drawing/2014/main" id="{25C7A71B-E65D-0A5D-606D-9F95D5AC6BE8}"/>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305600195"/>
      </p:ext>
    </p:extLst>
  </p:cSld>
  <p:clrMapOvr>
    <a:masterClrMapping/>
  </p:clrMapOvr>
  <p:transition spd="med"/>
</p:sldLayout>
</file>

<file path=ppt/slideLayouts/slideLayout400.xml><?xml version="1.0" encoding="utf-8"?>
<p:sldLayout xmlns:a="http://schemas.openxmlformats.org/drawingml/2006/main" xmlns:r="http://schemas.openxmlformats.org/officeDocument/2006/relationships" xmlns:p="http://schemas.openxmlformats.org/presentationml/2006/main" preserve="1" userDrawn="1">
  <p:cSld name="Boxes, 6 stacked, alternate,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E52F-EEA1-D56F-5E7A-C1983151DCC0}"/>
              </a:ext>
            </a:extLst>
          </p:cNvPr>
          <p:cNvSpPr>
            <a:spLocks noGrp="1"/>
          </p:cNvSpPr>
          <p:nvPr>
            <p:ph type="title"/>
          </p:nvPr>
        </p:nvSpPr>
        <p:spPr>
          <a:xfrm>
            <a:off x="287999" y="288037"/>
            <a:ext cx="2474591" cy="1706562"/>
          </a:xfrm>
        </p:spPr>
        <p:txBody>
          <a:bodyPr rIns="0"/>
          <a:lstStyle>
            <a:lvl1pPr>
              <a:lnSpc>
                <a:spcPct val="110000"/>
              </a:lnSpc>
              <a:defRPr sz="1799">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6D534223-A15F-A9E6-C7FA-95FFDF117A57}"/>
              </a:ext>
            </a:extLst>
          </p:cNvPr>
          <p:cNvSpPr>
            <a:spLocks noGrp="1"/>
          </p:cNvSpPr>
          <p:nvPr>
            <p:ph type="body" sz="quarter" idx="12"/>
          </p:nvPr>
        </p:nvSpPr>
        <p:spPr>
          <a:xfrm>
            <a:off x="6380920" y="288036"/>
            <a:ext cx="2476177" cy="2477294"/>
          </a:xfrm>
        </p:spPr>
        <p:txBody>
          <a:bodyPr/>
          <a:lstStyle>
            <a:lvl1pPr>
              <a:spcBef>
                <a:spcPts val="0"/>
              </a:spcBef>
              <a:defRPr sz="1400">
                <a:solidFill>
                  <a:schemeClr val="tx1"/>
                </a:solidFill>
              </a:defRPr>
            </a:lvl1pPr>
            <a:lvl2pPr marL="127974" indent="-127974">
              <a:spcBef>
                <a:spcPts val="0"/>
              </a:spcBef>
              <a:defRPr sz="1400">
                <a:solidFill>
                  <a:schemeClr val="tx1"/>
                </a:solidFill>
              </a:defRPr>
            </a:lvl2pPr>
            <a:lvl3pPr marL="255949" indent="-127974">
              <a:spcBef>
                <a:spcPts val="0"/>
              </a:spcBef>
              <a:defRPr sz="1400">
                <a:solidFill>
                  <a:schemeClr val="tx1"/>
                </a:solidFill>
              </a:defRPr>
            </a:lvl3pPr>
            <a:lvl4pPr marL="383923" indent="-127974">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8" name="Text Placeholder 6">
            <a:extLst>
              <a:ext uri="{FF2B5EF4-FFF2-40B4-BE49-F238E27FC236}">
                <a16:creationId xmlns:a16="http://schemas.microsoft.com/office/drawing/2014/main" id="{C1675E3B-BB72-1CF2-CC6C-1977AEAF5921}"/>
              </a:ext>
            </a:extLst>
          </p:cNvPr>
          <p:cNvSpPr>
            <a:spLocks noGrp="1"/>
          </p:cNvSpPr>
          <p:nvPr>
            <p:ph type="body" sz="quarter" idx="13"/>
          </p:nvPr>
        </p:nvSpPr>
        <p:spPr>
          <a:xfrm>
            <a:off x="9430110" y="288036"/>
            <a:ext cx="2476177" cy="2477294"/>
          </a:xfrm>
        </p:spPr>
        <p:txBody>
          <a:bodyPr/>
          <a:lstStyle>
            <a:lvl1pPr>
              <a:spcBef>
                <a:spcPts val="0"/>
              </a:spcBef>
              <a:defRPr sz="1400">
                <a:solidFill>
                  <a:schemeClr val="tx1"/>
                </a:solidFill>
              </a:defRPr>
            </a:lvl1pPr>
            <a:lvl2pPr marL="127974" indent="-127974">
              <a:spcBef>
                <a:spcPts val="0"/>
              </a:spcBef>
              <a:defRPr sz="1400">
                <a:solidFill>
                  <a:schemeClr val="tx1"/>
                </a:solidFill>
              </a:defRPr>
            </a:lvl2pPr>
            <a:lvl3pPr marL="255949" indent="-127974">
              <a:spcBef>
                <a:spcPts val="0"/>
              </a:spcBef>
              <a:defRPr sz="1400">
                <a:solidFill>
                  <a:schemeClr val="tx1"/>
                </a:solidFill>
              </a:defRPr>
            </a:lvl3pPr>
            <a:lvl4pPr marL="383923" indent="-127974">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6">
            <a:extLst>
              <a:ext uri="{FF2B5EF4-FFF2-40B4-BE49-F238E27FC236}">
                <a16:creationId xmlns:a16="http://schemas.microsoft.com/office/drawing/2014/main" id="{9258F0BD-A5CC-CECC-5230-86FB175FD67E}"/>
              </a:ext>
            </a:extLst>
          </p:cNvPr>
          <p:cNvSpPr>
            <a:spLocks noGrp="1"/>
          </p:cNvSpPr>
          <p:nvPr>
            <p:ph type="body" sz="quarter" idx="14"/>
          </p:nvPr>
        </p:nvSpPr>
        <p:spPr>
          <a:xfrm>
            <a:off x="6380920" y="3333751"/>
            <a:ext cx="2476177" cy="2477294"/>
          </a:xfrm>
        </p:spPr>
        <p:txBody>
          <a:bodyPr/>
          <a:lstStyle>
            <a:lvl1pPr>
              <a:spcBef>
                <a:spcPts val="0"/>
              </a:spcBef>
              <a:defRPr sz="1400">
                <a:solidFill>
                  <a:schemeClr val="tx1"/>
                </a:solidFill>
              </a:defRPr>
            </a:lvl1pPr>
            <a:lvl2pPr marL="127974" indent="-127974">
              <a:spcBef>
                <a:spcPts val="0"/>
              </a:spcBef>
              <a:defRPr sz="1400">
                <a:solidFill>
                  <a:schemeClr val="tx1"/>
                </a:solidFill>
              </a:defRPr>
            </a:lvl2pPr>
            <a:lvl3pPr marL="255949" indent="-127974">
              <a:spcBef>
                <a:spcPts val="0"/>
              </a:spcBef>
              <a:defRPr sz="1400">
                <a:solidFill>
                  <a:schemeClr val="tx1"/>
                </a:solidFill>
              </a:defRPr>
            </a:lvl3pPr>
            <a:lvl4pPr marL="383923" indent="-127974">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6">
            <a:extLst>
              <a:ext uri="{FF2B5EF4-FFF2-40B4-BE49-F238E27FC236}">
                <a16:creationId xmlns:a16="http://schemas.microsoft.com/office/drawing/2014/main" id="{D9573D61-18CF-FC91-A019-041D3206DAEC}"/>
              </a:ext>
            </a:extLst>
          </p:cNvPr>
          <p:cNvSpPr>
            <a:spLocks noGrp="1"/>
          </p:cNvSpPr>
          <p:nvPr>
            <p:ph type="body" sz="quarter" idx="15"/>
          </p:nvPr>
        </p:nvSpPr>
        <p:spPr>
          <a:xfrm>
            <a:off x="9430110" y="3333751"/>
            <a:ext cx="2476177" cy="2477294"/>
          </a:xfrm>
        </p:spPr>
        <p:txBody>
          <a:bodyPr/>
          <a:lstStyle>
            <a:lvl1pPr>
              <a:spcBef>
                <a:spcPts val="0"/>
              </a:spcBef>
              <a:defRPr sz="1400">
                <a:solidFill>
                  <a:schemeClr val="tx1"/>
                </a:solidFill>
              </a:defRPr>
            </a:lvl1pPr>
            <a:lvl2pPr marL="127974" indent="-127974">
              <a:spcBef>
                <a:spcPts val="0"/>
              </a:spcBef>
              <a:defRPr sz="1400">
                <a:solidFill>
                  <a:schemeClr val="tx1"/>
                </a:solidFill>
              </a:defRPr>
            </a:lvl2pPr>
            <a:lvl3pPr marL="255949" indent="-127974">
              <a:spcBef>
                <a:spcPts val="0"/>
              </a:spcBef>
              <a:defRPr sz="1400">
                <a:solidFill>
                  <a:schemeClr val="tx1"/>
                </a:solidFill>
              </a:defRPr>
            </a:lvl3pPr>
            <a:lvl4pPr marL="383923" indent="-127974">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6">
            <a:extLst>
              <a:ext uri="{FF2B5EF4-FFF2-40B4-BE49-F238E27FC236}">
                <a16:creationId xmlns:a16="http://schemas.microsoft.com/office/drawing/2014/main" id="{75681CC4-265E-A18C-1C70-60E527BC6249}"/>
              </a:ext>
            </a:extLst>
          </p:cNvPr>
          <p:cNvSpPr>
            <a:spLocks noGrp="1"/>
          </p:cNvSpPr>
          <p:nvPr>
            <p:ph type="body" sz="quarter" idx="16"/>
          </p:nvPr>
        </p:nvSpPr>
        <p:spPr>
          <a:xfrm>
            <a:off x="290044" y="3333751"/>
            <a:ext cx="2476177" cy="2477294"/>
          </a:xfrm>
        </p:spPr>
        <p:txBody>
          <a:bodyPr/>
          <a:lstStyle>
            <a:lvl1pPr>
              <a:spcBef>
                <a:spcPts val="0"/>
              </a:spcBef>
              <a:defRPr sz="1400">
                <a:solidFill>
                  <a:schemeClr val="tx1"/>
                </a:solidFill>
              </a:defRPr>
            </a:lvl1pPr>
            <a:lvl2pPr marL="127974" indent="-127974">
              <a:spcBef>
                <a:spcPts val="0"/>
              </a:spcBef>
              <a:defRPr sz="1400">
                <a:solidFill>
                  <a:schemeClr val="tx1"/>
                </a:solidFill>
              </a:defRPr>
            </a:lvl2pPr>
            <a:lvl3pPr marL="255949" indent="-127974">
              <a:spcBef>
                <a:spcPts val="0"/>
              </a:spcBef>
              <a:defRPr sz="1400">
                <a:solidFill>
                  <a:schemeClr val="tx1"/>
                </a:solidFill>
              </a:defRPr>
            </a:lvl3pPr>
            <a:lvl4pPr marL="383923" indent="-127974">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6">
            <a:extLst>
              <a:ext uri="{FF2B5EF4-FFF2-40B4-BE49-F238E27FC236}">
                <a16:creationId xmlns:a16="http://schemas.microsoft.com/office/drawing/2014/main" id="{8D234ED4-217E-BF9B-FDEE-0BE07F831EDD}"/>
              </a:ext>
            </a:extLst>
          </p:cNvPr>
          <p:cNvSpPr>
            <a:spLocks noGrp="1"/>
          </p:cNvSpPr>
          <p:nvPr>
            <p:ph type="body" sz="quarter" idx="17"/>
          </p:nvPr>
        </p:nvSpPr>
        <p:spPr>
          <a:xfrm>
            <a:off x="3333317" y="3333751"/>
            <a:ext cx="2476177" cy="2477294"/>
          </a:xfrm>
        </p:spPr>
        <p:txBody>
          <a:bodyPr/>
          <a:lstStyle>
            <a:lvl1pPr>
              <a:spcBef>
                <a:spcPts val="0"/>
              </a:spcBef>
              <a:defRPr sz="1400">
                <a:solidFill>
                  <a:schemeClr val="tx1"/>
                </a:solidFill>
              </a:defRPr>
            </a:lvl1pPr>
            <a:lvl2pPr marL="127974" indent="-127974">
              <a:spcBef>
                <a:spcPts val="0"/>
              </a:spcBef>
              <a:defRPr sz="1400">
                <a:solidFill>
                  <a:schemeClr val="tx1"/>
                </a:solidFill>
              </a:defRPr>
            </a:lvl2pPr>
            <a:lvl3pPr marL="255949" indent="-127974">
              <a:spcBef>
                <a:spcPts val="0"/>
              </a:spcBef>
              <a:defRPr sz="1400">
                <a:solidFill>
                  <a:schemeClr val="tx1"/>
                </a:solidFill>
              </a:defRPr>
            </a:lvl3pPr>
            <a:lvl4pPr marL="383923" indent="-127974">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BDA5ACE3-ACF8-D072-E98D-B30BD47D0818}"/>
              </a:ext>
            </a:extLst>
          </p:cNvPr>
          <p:cNvSpPr>
            <a:spLocks noGrp="1"/>
          </p:cNvSpPr>
          <p:nvPr>
            <p:ph type="ftr" sz="quarter" idx="18"/>
          </p:nvPr>
        </p:nvSpPr>
        <p:spPr/>
        <p:txBody>
          <a:bodyPr/>
          <a:lstStyle/>
          <a:p>
            <a:r>
              <a:rPr lang="en-US"/>
              <a:t>IBM Storage</a:t>
            </a:r>
            <a:endParaRPr lang="en-US" dirty="0"/>
          </a:p>
        </p:txBody>
      </p:sp>
      <p:cxnSp>
        <p:nvCxnSpPr>
          <p:cNvPr id="16" name="Straight Connector 15">
            <a:extLst>
              <a:ext uri="{FF2B5EF4-FFF2-40B4-BE49-F238E27FC236}">
                <a16:creationId xmlns:a16="http://schemas.microsoft.com/office/drawing/2014/main" id="{4F455E69-0B51-1D31-E569-651079398D33}"/>
              </a:ext>
            </a:extLst>
          </p:cNvPr>
          <p:cNvCxnSpPr>
            <a:cxnSpLocks/>
          </p:cNvCxnSpPr>
          <p:nvPr userDrawn="1"/>
        </p:nvCxnSpPr>
        <p:spPr bwMode="auto">
          <a:xfrm>
            <a:off x="287300" y="3048000"/>
            <a:ext cx="11620575"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54C560F4-CB2D-6B04-588B-57BB4D4E6DC3}"/>
              </a:ext>
            </a:extLst>
          </p:cNvPr>
          <p:cNvCxnSpPr>
            <a:cxnSpLocks/>
          </p:cNvCxnSpPr>
          <p:nvPr userDrawn="1"/>
        </p:nvCxnSpPr>
        <p:spPr bwMode="auto">
          <a:xfrm>
            <a:off x="3047603" y="3048000"/>
            <a:ext cx="0" cy="295275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B87B78A1-A315-98D3-1692-18AAAF4C6002}"/>
              </a:ext>
            </a:extLst>
          </p:cNvPr>
          <p:cNvCxnSpPr/>
          <p:nvPr userDrawn="1"/>
        </p:nvCxnSpPr>
        <p:spPr bwMode="auto">
          <a:xfrm>
            <a:off x="9142809"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F764036E-86AB-0893-B72B-200B84A6BCFD}"/>
              </a:ext>
            </a:extLst>
          </p:cNvPr>
          <p:cNvCxnSpPr/>
          <p:nvPr userDrawn="1"/>
        </p:nvCxnSpPr>
        <p:spPr bwMode="auto">
          <a:xfrm>
            <a:off x="6093683" y="283465"/>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 name="Slide Number">
            <a:extLst>
              <a:ext uri="{FF2B5EF4-FFF2-40B4-BE49-F238E27FC236}">
                <a16:creationId xmlns:a16="http://schemas.microsoft.com/office/drawing/2014/main" id="{78DA00F4-B5C9-B0CB-71F8-ED123EAA68CC}"/>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2574678612"/>
      </p:ext>
    </p:extLst>
  </p:cSld>
  <p:clrMapOvr>
    <a:masterClrMapping/>
  </p:clrMapOvr>
  <p:transition spd="med"/>
</p:sldLayout>
</file>

<file path=ppt/slideLayouts/slideLayout401.xml><?xml version="1.0" encoding="utf-8"?>
<p:sldLayout xmlns:a="http://schemas.openxmlformats.org/drawingml/2006/main" xmlns:r="http://schemas.openxmlformats.org/officeDocument/2006/relationships" xmlns:p="http://schemas.openxmlformats.org/presentationml/2006/main" preserve="1" userDrawn="1">
  <p:cSld name="Video or imagery, half, inse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88036"/>
            <a:ext cx="2474591"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28FE37E5-0FED-B2B2-3150-F02A8956CD38}"/>
              </a:ext>
            </a:extLst>
          </p:cNvPr>
          <p:cNvSpPr>
            <a:spLocks noGrp="1"/>
          </p:cNvSpPr>
          <p:nvPr>
            <p:ph type="body" sz="quarter" idx="12"/>
          </p:nvPr>
        </p:nvSpPr>
        <p:spPr>
          <a:xfrm>
            <a:off x="287999" y="1714500"/>
            <a:ext cx="2477765" cy="4286250"/>
          </a:xfrm>
        </p:spPr>
        <p:txBody>
          <a:bodyPr/>
          <a:lstStyle>
            <a:lvl1pPr>
              <a:lnSpc>
                <a:spcPct val="110000"/>
              </a:lnSpc>
              <a:spcBef>
                <a:spcPts val="0"/>
              </a:spcBef>
              <a:defRPr sz="1400">
                <a:solidFill>
                  <a:schemeClr val="tx1"/>
                </a:solidFill>
              </a:defRPr>
            </a:lvl1pPr>
            <a:lvl2pPr marL="127974" indent="-127974">
              <a:lnSpc>
                <a:spcPct val="110000"/>
              </a:lnSpc>
              <a:spcBef>
                <a:spcPts val="0"/>
              </a:spcBef>
              <a:defRPr sz="1400">
                <a:solidFill>
                  <a:schemeClr val="tx1"/>
                </a:solidFill>
              </a:defRPr>
            </a:lvl2pPr>
            <a:lvl3pPr marL="255949" indent="-127974">
              <a:lnSpc>
                <a:spcPct val="110000"/>
              </a:lnSpc>
              <a:spcBef>
                <a:spcPts val="0"/>
              </a:spcBef>
              <a:defRPr sz="1400">
                <a:solidFill>
                  <a:schemeClr val="tx1"/>
                </a:solidFill>
              </a:defRPr>
            </a:lvl3pPr>
            <a:lvl4pPr marL="383923" indent="-127974">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5">
            <a:extLst>
              <a:ext uri="{FF2B5EF4-FFF2-40B4-BE49-F238E27FC236}">
                <a16:creationId xmlns:a16="http://schemas.microsoft.com/office/drawing/2014/main" id="{88F00625-4E10-D884-2256-56B294B4BA89}"/>
              </a:ext>
            </a:extLst>
          </p:cNvPr>
          <p:cNvSpPr>
            <a:spLocks noGrp="1"/>
          </p:cNvSpPr>
          <p:nvPr>
            <p:ph type="body" sz="quarter" idx="13"/>
          </p:nvPr>
        </p:nvSpPr>
        <p:spPr>
          <a:xfrm>
            <a:off x="3333316" y="1714500"/>
            <a:ext cx="2475384" cy="4286250"/>
          </a:xfrm>
        </p:spPr>
        <p:txBody>
          <a:bodyPr/>
          <a:lstStyle>
            <a:lvl1pPr>
              <a:lnSpc>
                <a:spcPct val="110000"/>
              </a:lnSpc>
              <a:spcBef>
                <a:spcPts val="0"/>
              </a:spcBef>
              <a:defRPr sz="1400">
                <a:solidFill>
                  <a:schemeClr val="tx1"/>
                </a:solidFill>
              </a:defRPr>
            </a:lvl1pPr>
            <a:lvl2pPr marL="127974" indent="-127974">
              <a:lnSpc>
                <a:spcPct val="110000"/>
              </a:lnSpc>
              <a:spcBef>
                <a:spcPts val="0"/>
              </a:spcBef>
              <a:defRPr sz="1400">
                <a:solidFill>
                  <a:schemeClr val="tx1"/>
                </a:solidFill>
              </a:defRPr>
            </a:lvl2pPr>
            <a:lvl3pPr marL="255949" indent="-127974">
              <a:lnSpc>
                <a:spcPct val="110000"/>
              </a:lnSpc>
              <a:spcBef>
                <a:spcPts val="0"/>
              </a:spcBef>
              <a:defRPr sz="1400">
                <a:solidFill>
                  <a:schemeClr val="tx1"/>
                </a:solidFill>
              </a:defRPr>
            </a:lvl3pPr>
            <a:lvl4pPr marL="383923" indent="-127974">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C977F84A-1700-568D-FF6C-C74EAF713E1A}"/>
              </a:ext>
            </a:extLst>
          </p:cNvPr>
          <p:cNvSpPr>
            <a:spLocks noGrp="1"/>
          </p:cNvSpPr>
          <p:nvPr>
            <p:ph type="ftr" sz="quarter" idx="14"/>
          </p:nvPr>
        </p:nvSpPr>
        <p:spPr/>
        <p:txBody>
          <a:bodyPr/>
          <a:lstStyle/>
          <a:p>
            <a:r>
              <a:rPr lang="en-US"/>
              <a:t>IBM Storage</a:t>
            </a:r>
            <a:endParaRPr lang="en-US" dirty="0"/>
          </a:p>
        </p:txBody>
      </p:sp>
      <p:sp>
        <p:nvSpPr>
          <p:cNvPr id="5" name="Picture Placeholder 10">
            <a:extLst>
              <a:ext uri="{FF2B5EF4-FFF2-40B4-BE49-F238E27FC236}">
                <a16:creationId xmlns:a16="http://schemas.microsoft.com/office/drawing/2014/main" id="{468A48E8-BE84-7972-AB73-8E31C1C13499}"/>
              </a:ext>
            </a:extLst>
          </p:cNvPr>
          <p:cNvSpPr>
            <a:spLocks noGrp="1"/>
          </p:cNvSpPr>
          <p:nvPr>
            <p:ph type="pic" sz="quarter" idx="15" hasCustomPrompt="1"/>
          </p:nvPr>
        </p:nvSpPr>
        <p:spPr>
          <a:xfrm>
            <a:off x="6380919" y="284957"/>
            <a:ext cx="5523781" cy="6287294"/>
          </a:xfrm>
          <a:solidFill>
            <a:srgbClr val="E0E0E0"/>
          </a:solidFill>
        </p:spPr>
        <p:txBody>
          <a:bodyPr anchor="ctr"/>
          <a:lstStyle>
            <a:lvl1pPr algn="ctr">
              <a:defRPr>
                <a:solidFill>
                  <a:schemeClr val="accent5"/>
                </a:solidFill>
              </a:defRPr>
            </a:lvl1pPr>
          </a:lstStyle>
          <a:p>
            <a:r>
              <a:rPr lang="en-US" dirty="0"/>
              <a:t>Place imagery here</a:t>
            </a:r>
          </a:p>
        </p:txBody>
      </p:sp>
    </p:spTree>
    <p:extLst>
      <p:ext uri="{BB962C8B-B14F-4D97-AF65-F5344CB8AC3E}">
        <p14:creationId xmlns:p14="http://schemas.microsoft.com/office/powerpoint/2010/main" val="1855535304"/>
      </p:ext>
    </p:extLst>
  </p:cSld>
  <p:clrMapOvr>
    <a:masterClrMapping/>
  </p:clrMapOvr>
  <p:transition spd="med"/>
</p:sldLayout>
</file>

<file path=ppt/slideLayouts/slideLayout402.xml><?xml version="1.0" encoding="utf-8"?>
<p:sldLayout xmlns:a="http://schemas.openxmlformats.org/drawingml/2006/main" xmlns:r="http://schemas.openxmlformats.org/officeDocument/2006/relationships" xmlns:p="http://schemas.openxmlformats.org/presentationml/2006/main" preserve="1" userDrawn="1">
  <p:cSld name="Video or imagery, 3/4, blee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88036"/>
            <a:ext cx="2474591"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3" name="Slide Number Placeholder 2">
            <a:extLst>
              <a:ext uri="{FF2B5EF4-FFF2-40B4-BE49-F238E27FC236}">
                <a16:creationId xmlns:a16="http://schemas.microsoft.com/office/drawing/2014/main" id="{5075B039-5865-7356-B725-0FF3C8F73E3C}"/>
              </a:ext>
            </a:extLst>
          </p:cNvPr>
          <p:cNvSpPr>
            <a:spLocks noGrp="1"/>
          </p:cNvSpPr>
          <p:nvPr>
            <p:ph type="sldNum" sz="quarter" idx="10"/>
          </p:nvPr>
        </p:nvSpPr>
        <p:spPr>
          <a:xfrm>
            <a:off x="11767911" y="6452352"/>
            <a:ext cx="136789" cy="123073"/>
          </a:xfrm>
          <a:prstGeom prst="rect">
            <a:avLst/>
          </a:prstGeom>
        </p:spPr>
        <p:txBody>
          <a:bodyPr/>
          <a:lstStyle/>
          <a:p>
            <a:fld id="{86CB4B4D-7CA3-9044-876B-883B54F8677D}" type="slidenum">
              <a:rPr lang="en-US" smtClean="0"/>
              <a:t>‹#›</a:t>
            </a:fld>
            <a:endParaRPr lang="en-US" dirty="0"/>
          </a:p>
        </p:txBody>
      </p:sp>
      <p:sp>
        <p:nvSpPr>
          <p:cNvPr id="4" name="Footer Placeholder 3">
            <a:extLst>
              <a:ext uri="{FF2B5EF4-FFF2-40B4-BE49-F238E27FC236}">
                <a16:creationId xmlns:a16="http://schemas.microsoft.com/office/drawing/2014/main" id="{69559113-A66F-B148-0A73-FD8B5C2B023D}"/>
              </a:ext>
            </a:extLst>
          </p:cNvPr>
          <p:cNvSpPr>
            <a:spLocks noGrp="1"/>
          </p:cNvSpPr>
          <p:nvPr>
            <p:ph type="ftr" sz="quarter" idx="12"/>
          </p:nvPr>
        </p:nvSpPr>
        <p:spPr/>
        <p:txBody>
          <a:bodyPr/>
          <a:lstStyle/>
          <a:p>
            <a:r>
              <a:rPr lang="en-US"/>
              <a:t>IBM Storage</a:t>
            </a:r>
            <a:endParaRPr lang="en-US" dirty="0"/>
          </a:p>
        </p:txBody>
      </p:sp>
      <p:sp>
        <p:nvSpPr>
          <p:cNvPr id="6" name="Text Placeholder 5">
            <a:extLst>
              <a:ext uri="{FF2B5EF4-FFF2-40B4-BE49-F238E27FC236}">
                <a16:creationId xmlns:a16="http://schemas.microsoft.com/office/drawing/2014/main" id="{75EDE688-75EF-DA04-F0B3-24F53FFC6BAF}"/>
              </a:ext>
            </a:extLst>
          </p:cNvPr>
          <p:cNvSpPr>
            <a:spLocks noGrp="1"/>
          </p:cNvSpPr>
          <p:nvPr>
            <p:ph type="body" sz="quarter" idx="13"/>
          </p:nvPr>
        </p:nvSpPr>
        <p:spPr>
          <a:xfrm>
            <a:off x="287999" y="1714500"/>
            <a:ext cx="2477765" cy="4286250"/>
          </a:xfrm>
        </p:spPr>
        <p:txBody>
          <a:bodyPr/>
          <a:lstStyle>
            <a:lvl1pPr>
              <a:lnSpc>
                <a:spcPct val="110000"/>
              </a:lnSpc>
              <a:spcBef>
                <a:spcPts val="0"/>
              </a:spcBef>
              <a:defRPr sz="1400">
                <a:solidFill>
                  <a:schemeClr val="tx1"/>
                </a:solidFill>
              </a:defRPr>
            </a:lvl1pPr>
            <a:lvl2pPr marL="127974" indent="-127974">
              <a:lnSpc>
                <a:spcPct val="110000"/>
              </a:lnSpc>
              <a:spcBef>
                <a:spcPts val="0"/>
              </a:spcBef>
              <a:defRPr sz="1400">
                <a:solidFill>
                  <a:schemeClr val="tx1"/>
                </a:solidFill>
              </a:defRPr>
            </a:lvl2pPr>
            <a:lvl3pPr marL="255949" indent="-127974">
              <a:lnSpc>
                <a:spcPct val="110000"/>
              </a:lnSpc>
              <a:spcBef>
                <a:spcPts val="0"/>
              </a:spcBef>
              <a:defRPr sz="1400">
                <a:solidFill>
                  <a:schemeClr val="tx1"/>
                </a:solidFill>
              </a:defRPr>
            </a:lvl3pPr>
            <a:lvl4pPr marL="383923" indent="-127974">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Picture Placeholder 11">
            <a:extLst>
              <a:ext uri="{FF2B5EF4-FFF2-40B4-BE49-F238E27FC236}">
                <a16:creationId xmlns:a16="http://schemas.microsoft.com/office/drawing/2014/main" id="{DE390102-FDF4-C834-3F45-02B57A70ADB2}"/>
              </a:ext>
            </a:extLst>
          </p:cNvPr>
          <p:cNvSpPr>
            <a:spLocks noGrp="1"/>
          </p:cNvSpPr>
          <p:nvPr>
            <p:ph type="pic" sz="quarter" idx="14" hasCustomPrompt="1"/>
          </p:nvPr>
        </p:nvSpPr>
        <p:spPr>
          <a:xfrm>
            <a:off x="3047603" y="0"/>
            <a:ext cx="9144397" cy="6858000"/>
          </a:xfrm>
          <a:solidFill>
            <a:srgbClr val="E0E0E0"/>
          </a:solidFill>
        </p:spPr>
        <p:txBody>
          <a:bodyPr anchor="ctr"/>
          <a:lstStyle>
            <a:lvl1pPr algn="ctr">
              <a:defRPr>
                <a:solidFill>
                  <a:schemeClr val="accent5"/>
                </a:solidFill>
              </a:defRPr>
            </a:lvl1pPr>
          </a:lstStyle>
          <a:p>
            <a:r>
              <a:rPr lang="en-US" dirty="0"/>
              <a:t>Place imagery here</a:t>
            </a:r>
          </a:p>
        </p:txBody>
      </p:sp>
    </p:spTree>
    <p:extLst>
      <p:ext uri="{BB962C8B-B14F-4D97-AF65-F5344CB8AC3E}">
        <p14:creationId xmlns:p14="http://schemas.microsoft.com/office/powerpoint/2010/main" val="2921271352"/>
      </p:ext>
    </p:extLst>
  </p:cSld>
  <p:clrMapOvr>
    <a:masterClrMapping/>
  </p:clrMapOvr>
  <p:transition spd="med"/>
</p:sldLayout>
</file>

<file path=ppt/slideLayouts/slideLayout403.xml><?xml version="1.0" encoding="utf-8"?>
<p:sldLayout xmlns:a="http://schemas.openxmlformats.org/drawingml/2006/main" xmlns:r="http://schemas.openxmlformats.org/officeDocument/2006/relationships" xmlns:p="http://schemas.openxmlformats.org/presentationml/2006/main" preserve="1" userDrawn="1">
  <p:cSld name="Video or imagery, 3/4, inse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88036"/>
            <a:ext cx="2474591"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3" name="Slide Number Placeholder 2">
            <a:extLst>
              <a:ext uri="{FF2B5EF4-FFF2-40B4-BE49-F238E27FC236}">
                <a16:creationId xmlns:a16="http://schemas.microsoft.com/office/drawing/2014/main" id="{5075B039-5865-7356-B725-0FF3C8F73E3C}"/>
              </a:ext>
            </a:extLst>
          </p:cNvPr>
          <p:cNvSpPr>
            <a:spLocks noGrp="1"/>
          </p:cNvSpPr>
          <p:nvPr>
            <p:ph type="sldNum" sz="quarter" idx="10"/>
          </p:nvPr>
        </p:nvSpPr>
        <p:spPr>
          <a:xfrm>
            <a:off x="11767911" y="6452352"/>
            <a:ext cx="136789" cy="123073"/>
          </a:xfrm>
          <a:prstGeom prst="rect">
            <a:avLst/>
          </a:prstGeom>
        </p:spPr>
        <p:txBody>
          <a:bodyPr/>
          <a:lstStyle/>
          <a:p>
            <a:fld id="{86CB4B4D-7CA3-9044-876B-883B54F8677D}" type="slidenum">
              <a:rPr lang="en-US" smtClean="0"/>
              <a:t>‹#›</a:t>
            </a:fld>
            <a:endParaRPr lang="en-US" dirty="0"/>
          </a:p>
        </p:txBody>
      </p:sp>
      <p:sp>
        <p:nvSpPr>
          <p:cNvPr id="6" name="Text Placeholder 5">
            <a:extLst>
              <a:ext uri="{FF2B5EF4-FFF2-40B4-BE49-F238E27FC236}">
                <a16:creationId xmlns:a16="http://schemas.microsoft.com/office/drawing/2014/main" id="{28FE37E5-0FED-B2B2-3150-F02A8956CD38}"/>
              </a:ext>
            </a:extLst>
          </p:cNvPr>
          <p:cNvSpPr>
            <a:spLocks noGrp="1"/>
          </p:cNvSpPr>
          <p:nvPr>
            <p:ph type="body" sz="quarter" idx="12"/>
          </p:nvPr>
        </p:nvSpPr>
        <p:spPr>
          <a:xfrm>
            <a:off x="287999" y="1714500"/>
            <a:ext cx="2477765" cy="4286250"/>
          </a:xfrm>
        </p:spPr>
        <p:txBody>
          <a:bodyPr/>
          <a:lstStyle>
            <a:lvl1pPr>
              <a:lnSpc>
                <a:spcPct val="110000"/>
              </a:lnSpc>
              <a:spcBef>
                <a:spcPts val="0"/>
              </a:spcBef>
              <a:defRPr sz="1400">
                <a:solidFill>
                  <a:schemeClr val="tx1"/>
                </a:solidFill>
              </a:defRPr>
            </a:lvl1pPr>
            <a:lvl2pPr marL="127974" indent="-127974">
              <a:lnSpc>
                <a:spcPct val="110000"/>
              </a:lnSpc>
              <a:spcBef>
                <a:spcPts val="0"/>
              </a:spcBef>
              <a:defRPr sz="1400">
                <a:solidFill>
                  <a:schemeClr val="tx1"/>
                </a:solidFill>
              </a:defRPr>
            </a:lvl2pPr>
            <a:lvl3pPr marL="255949" indent="-127974">
              <a:lnSpc>
                <a:spcPct val="110000"/>
              </a:lnSpc>
              <a:spcBef>
                <a:spcPts val="0"/>
              </a:spcBef>
              <a:defRPr sz="1400">
                <a:solidFill>
                  <a:schemeClr val="tx1"/>
                </a:solidFill>
              </a:defRPr>
            </a:lvl3pPr>
            <a:lvl4pPr marL="383923" indent="-127974">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378C6A11-84D9-C1BA-F3C9-2E9D1A288B25}"/>
              </a:ext>
            </a:extLst>
          </p:cNvPr>
          <p:cNvSpPr>
            <a:spLocks noGrp="1"/>
          </p:cNvSpPr>
          <p:nvPr>
            <p:ph type="ftr" sz="quarter" idx="13"/>
          </p:nvPr>
        </p:nvSpPr>
        <p:spPr/>
        <p:txBody>
          <a:bodyPr/>
          <a:lstStyle/>
          <a:p>
            <a:r>
              <a:rPr lang="en-US"/>
              <a:t>IBM Storage</a:t>
            </a:r>
            <a:endParaRPr lang="en-US" dirty="0"/>
          </a:p>
        </p:txBody>
      </p:sp>
      <p:sp>
        <p:nvSpPr>
          <p:cNvPr id="7" name="Picture Placeholder 6">
            <a:extLst>
              <a:ext uri="{FF2B5EF4-FFF2-40B4-BE49-F238E27FC236}">
                <a16:creationId xmlns:a16="http://schemas.microsoft.com/office/drawing/2014/main" id="{CC70703B-65B6-4B78-8B7C-73857A06C3A8}"/>
              </a:ext>
            </a:extLst>
          </p:cNvPr>
          <p:cNvSpPr>
            <a:spLocks noGrp="1"/>
          </p:cNvSpPr>
          <p:nvPr>
            <p:ph type="pic" sz="quarter" idx="14" hasCustomPrompt="1"/>
          </p:nvPr>
        </p:nvSpPr>
        <p:spPr>
          <a:xfrm>
            <a:off x="3333317" y="282575"/>
            <a:ext cx="8574559" cy="6289674"/>
          </a:xfrm>
          <a:solidFill>
            <a:srgbClr val="E0E0E0"/>
          </a:solidFill>
        </p:spPr>
        <p:txBody>
          <a:bodyPr anchor="ctr"/>
          <a:lstStyle>
            <a:lvl1pPr algn="ctr">
              <a:defRPr>
                <a:solidFill>
                  <a:schemeClr val="accent5"/>
                </a:solidFill>
              </a:defRPr>
            </a:lvl1pPr>
          </a:lstStyle>
          <a:p>
            <a:r>
              <a:rPr lang="en-US" dirty="0"/>
              <a:t>Place imagery here</a:t>
            </a:r>
          </a:p>
        </p:txBody>
      </p:sp>
    </p:spTree>
    <p:extLst>
      <p:ext uri="{BB962C8B-B14F-4D97-AF65-F5344CB8AC3E}">
        <p14:creationId xmlns:p14="http://schemas.microsoft.com/office/powerpoint/2010/main" val="1097863399"/>
      </p:ext>
    </p:extLst>
  </p:cSld>
  <p:clrMapOvr>
    <a:masterClrMapping/>
  </p:clrMapOvr>
  <p:transition spd="med"/>
</p:sldLayout>
</file>

<file path=ppt/slideLayouts/slideLayout404.xml><?xml version="1.0" encoding="utf-8"?>
<p:sldLayout xmlns:a="http://schemas.openxmlformats.org/drawingml/2006/main" xmlns:r="http://schemas.openxmlformats.org/officeDocument/2006/relationships" xmlns:p="http://schemas.openxmlformats.org/presentationml/2006/main" preserve="1" userDrawn="1">
  <p:cSld name="Video or imagery, blee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0C9F466-AC9D-B311-5655-93E326ED59B1}"/>
              </a:ext>
            </a:extLst>
          </p:cNvPr>
          <p:cNvSpPr>
            <a:spLocks noGrp="1"/>
          </p:cNvSpPr>
          <p:nvPr>
            <p:ph type="sldNum" sz="quarter" idx="10"/>
          </p:nvPr>
        </p:nvSpPr>
        <p:spPr>
          <a:xfrm>
            <a:off x="11767911" y="6452352"/>
            <a:ext cx="136789" cy="123073"/>
          </a:xfrm>
          <a:prstGeom prst="rect">
            <a:avLst/>
          </a:prstGeom>
        </p:spPr>
        <p:txBody>
          <a:bodyPr/>
          <a:lstStyle/>
          <a:p>
            <a:fld id="{86CB4B4D-7CA3-9044-876B-883B54F8677D}" type="slidenum">
              <a:rPr lang="en-US" smtClean="0"/>
              <a:t>‹#›</a:t>
            </a:fld>
            <a:endParaRPr lang="en-US" dirty="0"/>
          </a:p>
        </p:txBody>
      </p:sp>
      <p:sp>
        <p:nvSpPr>
          <p:cNvPr id="4" name="Picture Placeholder 3">
            <a:extLst>
              <a:ext uri="{FF2B5EF4-FFF2-40B4-BE49-F238E27FC236}">
                <a16:creationId xmlns:a16="http://schemas.microsoft.com/office/drawing/2014/main" id="{F6679120-DB81-97FD-CD5A-00DC1F5E6658}"/>
              </a:ext>
            </a:extLst>
          </p:cNvPr>
          <p:cNvSpPr>
            <a:spLocks noGrp="1"/>
          </p:cNvSpPr>
          <p:nvPr>
            <p:ph type="pic" sz="quarter" idx="11" hasCustomPrompt="1"/>
          </p:nvPr>
        </p:nvSpPr>
        <p:spPr>
          <a:xfrm>
            <a:off x="0" y="0"/>
            <a:ext cx="12192000" cy="6858000"/>
          </a:xfrm>
          <a:solidFill>
            <a:srgbClr val="E0E0E0"/>
          </a:solidFill>
        </p:spPr>
        <p:txBody>
          <a:bodyPr anchor="ctr"/>
          <a:lstStyle>
            <a:lvl1pPr algn="ctr">
              <a:defRPr>
                <a:solidFill>
                  <a:schemeClr val="accent5"/>
                </a:solidFill>
              </a:defRPr>
            </a:lvl1pPr>
          </a:lstStyle>
          <a:p>
            <a:r>
              <a:rPr lang="en-US" dirty="0"/>
              <a:t>Place imagery here</a:t>
            </a:r>
          </a:p>
        </p:txBody>
      </p:sp>
    </p:spTree>
    <p:extLst>
      <p:ext uri="{BB962C8B-B14F-4D97-AF65-F5344CB8AC3E}">
        <p14:creationId xmlns:p14="http://schemas.microsoft.com/office/powerpoint/2010/main" val="4272628279"/>
      </p:ext>
    </p:extLst>
  </p:cSld>
  <p:clrMapOvr>
    <a:masterClrMapping/>
  </p:clrMapOvr>
  <p:transition spd="med"/>
</p:sldLayout>
</file>

<file path=ppt/slideLayouts/slideLayout405.xml><?xml version="1.0" encoding="utf-8"?>
<p:sldLayout xmlns:a="http://schemas.openxmlformats.org/drawingml/2006/main" xmlns:r="http://schemas.openxmlformats.org/officeDocument/2006/relationships" xmlns:p="http://schemas.openxmlformats.org/presentationml/2006/main" preserve="1" userDrawn="1">
  <p:cSld name="Video or imagery, inset">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0C9F466-AC9D-B311-5655-93E326ED59B1}"/>
              </a:ext>
            </a:extLst>
          </p:cNvPr>
          <p:cNvSpPr>
            <a:spLocks noGrp="1"/>
          </p:cNvSpPr>
          <p:nvPr>
            <p:ph type="sldNum" sz="quarter" idx="10"/>
          </p:nvPr>
        </p:nvSpPr>
        <p:spPr>
          <a:xfrm>
            <a:off x="11767911" y="6452352"/>
            <a:ext cx="136789" cy="123073"/>
          </a:xfrm>
          <a:prstGeom prst="rect">
            <a:avLst/>
          </a:prstGeom>
        </p:spPr>
        <p:txBody>
          <a:bodyPr/>
          <a:lstStyle/>
          <a:p>
            <a:fld id="{86CB4B4D-7CA3-9044-876B-883B54F8677D}" type="slidenum">
              <a:rPr lang="en-US" smtClean="0"/>
              <a:t>‹#›</a:t>
            </a:fld>
            <a:endParaRPr lang="en-US" dirty="0"/>
          </a:p>
        </p:txBody>
      </p:sp>
      <p:sp>
        <p:nvSpPr>
          <p:cNvPr id="4" name="Picture Placeholder 3">
            <a:extLst>
              <a:ext uri="{FF2B5EF4-FFF2-40B4-BE49-F238E27FC236}">
                <a16:creationId xmlns:a16="http://schemas.microsoft.com/office/drawing/2014/main" id="{34239CCE-9A38-90E1-F860-FF40FBDA2409}"/>
              </a:ext>
            </a:extLst>
          </p:cNvPr>
          <p:cNvSpPr>
            <a:spLocks noGrp="1"/>
          </p:cNvSpPr>
          <p:nvPr>
            <p:ph type="pic" sz="quarter" idx="11" hasCustomPrompt="1"/>
          </p:nvPr>
        </p:nvSpPr>
        <p:spPr>
          <a:xfrm>
            <a:off x="284126" y="284956"/>
            <a:ext cx="11620575" cy="6290469"/>
          </a:xfrm>
          <a:solidFill>
            <a:srgbClr val="E0E0E0"/>
          </a:solidFill>
        </p:spPr>
        <p:txBody>
          <a:bodyPr anchor="ctr"/>
          <a:lstStyle>
            <a:lvl1pPr algn="ctr">
              <a:defRPr>
                <a:solidFill>
                  <a:schemeClr val="accent5"/>
                </a:solidFill>
              </a:defRPr>
            </a:lvl1pPr>
          </a:lstStyle>
          <a:p>
            <a:r>
              <a:rPr lang="en-US" dirty="0"/>
              <a:t>Place imagery here</a:t>
            </a:r>
          </a:p>
        </p:txBody>
      </p:sp>
    </p:spTree>
    <p:extLst>
      <p:ext uri="{BB962C8B-B14F-4D97-AF65-F5344CB8AC3E}">
        <p14:creationId xmlns:p14="http://schemas.microsoft.com/office/powerpoint/2010/main" val="1994588063"/>
      </p:ext>
    </p:extLst>
  </p:cSld>
  <p:clrMapOvr>
    <a:masterClrMapping/>
  </p:clrMapOvr>
  <p:transition spd="med"/>
</p:sldLayout>
</file>

<file path=ppt/slideLayouts/slideLayout406.xml><?xml version="1.0" encoding="utf-8"?>
<p:sldLayout xmlns:a="http://schemas.openxmlformats.org/drawingml/2006/main" xmlns:r="http://schemas.openxmlformats.org/officeDocument/2006/relationships" xmlns:p="http://schemas.openxmlformats.org/presentationml/2006/main" preserve="1" userDrawn="1">
  <p:cSld name="Contacts, profiles, contributor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88036"/>
            <a:ext cx="2474591"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8" name="Picture Placeholder 7">
            <a:extLst>
              <a:ext uri="{FF2B5EF4-FFF2-40B4-BE49-F238E27FC236}">
                <a16:creationId xmlns:a16="http://schemas.microsoft.com/office/drawing/2014/main" id="{AB8510EE-4140-AEDB-B7AB-EF1D4B72D2AD}"/>
              </a:ext>
            </a:extLst>
          </p:cNvPr>
          <p:cNvSpPr>
            <a:spLocks noGrp="1"/>
          </p:cNvSpPr>
          <p:nvPr>
            <p:ph type="pic" sz="quarter" idx="11" hasCustomPrompt="1"/>
          </p:nvPr>
        </p:nvSpPr>
        <p:spPr>
          <a:xfrm>
            <a:off x="287999" y="3060700"/>
            <a:ext cx="1236501" cy="1238250"/>
          </a:xfrm>
          <a:solidFill>
            <a:srgbClr val="E0E0E0"/>
          </a:solidFill>
        </p:spPr>
        <p:txBody>
          <a:bodyPr anchor="ctr"/>
          <a:lstStyle>
            <a:lvl1pPr marL="0" marR="0" indent="0" algn="ctr" defTabSz="1218804"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804"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10" name="Text Placeholder 9">
            <a:extLst>
              <a:ext uri="{FF2B5EF4-FFF2-40B4-BE49-F238E27FC236}">
                <a16:creationId xmlns:a16="http://schemas.microsoft.com/office/drawing/2014/main" id="{126F49A0-96BE-0B44-B1C8-17D765B10B3E}"/>
              </a:ext>
            </a:extLst>
          </p:cNvPr>
          <p:cNvSpPr>
            <a:spLocks noGrp="1"/>
          </p:cNvSpPr>
          <p:nvPr>
            <p:ph type="body" sz="quarter" idx="12"/>
          </p:nvPr>
        </p:nvSpPr>
        <p:spPr>
          <a:xfrm>
            <a:off x="1714278" y="3060700"/>
            <a:ext cx="2853953" cy="1238250"/>
          </a:xfrm>
        </p:spPr>
        <p:txBody>
          <a:bodyPr/>
          <a:lstStyle>
            <a:lvl1pPr>
              <a:lnSpc>
                <a:spcPct val="110000"/>
              </a:lnSpc>
              <a:spcBef>
                <a:spcPts val="0"/>
              </a:spcBef>
              <a:defRPr sz="1400">
                <a:solidFill>
                  <a:schemeClr val="tx1"/>
                </a:solidFill>
              </a:defRPr>
            </a:lvl1pPr>
            <a:lvl2pPr marL="127974" indent="-127974">
              <a:lnSpc>
                <a:spcPct val="110000"/>
              </a:lnSpc>
              <a:spcBef>
                <a:spcPts val="0"/>
              </a:spcBef>
              <a:defRPr sz="1400">
                <a:solidFill>
                  <a:schemeClr val="tx1"/>
                </a:solidFill>
              </a:defRPr>
            </a:lvl2pPr>
            <a:lvl3pPr marL="255949" indent="-127974">
              <a:lnSpc>
                <a:spcPct val="110000"/>
              </a:lnSpc>
              <a:spcBef>
                <a:spcPts val="0"/>
              </a:spcBef>
              <a:defRPr sz="1400">
                <a:solidFill>
                  <a:schemeClr val="tx1"/>
                </a:solidFill>
              </a:defRPr>
            </a:lvl3pPr>
            <a:lvl4pPr marL="383923" indent="-127974">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Picture Placeholder 7">
            <a:extLst>
              <a:ext uri="{FF2B5EF4-FFF2-40B4-BE49-F238E27FC236}">
                <a16:creationId xmlns:a16="http://schemas.microsoft.com/office/drawing/2014/main" id="{3F048335-9A0B-2C1F-47A6-67051F20075E}"/>
              </a:ext>
            </a:extLst>
          </p:cNvPr>
          <p:cNvSpPr>
            <a:spLocks noGrp="1"/>
          </p:cNvSpPr>
          <p:nvPr>
            <p:ph type="pic" sz="quarter" idx="13" hasCustomPrompt="1"/>
          </p:nvPr>
        </p:nvSpPr>
        <p:spPr>
          <a:xfrm>
            <a:off x="287999" y="4762500"/>
            <a:ext cx="1236501" cy="1238250"/>
          </a:xfrm>
          <a:solidFill>
            <a:srgbClr val="E0E0E0"/>
          </a:solidFill>
        </p:spPr>
        <p:txBody>
          <a:bodyPr anchor="ctr"/>
          <a:lstStyle>
            <a:lvl1pPr marL="0" marR="0" indent="0" algn="ctr" defTabSz="1218804"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804"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12" name="Text Placeholder 9">
            <a:extLst>
              <a:ext uri="{FF2B5EF4-FFF2-40B4-BE49-F238E27FC236}">
                <a16:creationId xmlns:a16="http://schemas.microsoft.com/office/drawing/2014/main" id="{D4772377-8015-4C99-7ED3-E4475C524D2A}"/>
              </a:ext>
            </a:extLst>
          </p:cNvPr>
          <p:cNvSpPr>
            <a:spLocks noGrp="1"/>
          </p:cNvSpPr>
          <p:nvPr>
            <p:ph type="body" sz="quarter" idx="14"/>
          </p:nvPr>
        </p:nvSpPr>
        <p:spPr>
          <a:xfrm>
            <a:off x="1714278" y="4762500"/>
            <a:ext cx="2853953" cy="1238250"/>
          </a:xfrm>
        </p:spPr>
        <p:txBody>
          <a:bodyPr/>
          <a:lstStyle>
            <a:lvl1pPr>
              <a:lnSpc>
                <a:spcPct val="110000"/>
              </a:lnSpc>
              <a:spcBef>
                <a:spcPts val="0"/>
              </a:spcBef>
              <a:defRPr sz="1400">
                <a:solidFill>
                  <a:schemeClr val="tx1"/>
                </a:solidFill>
              </a:defRPr>
            </a:lvl1pPr>
            <a:lvl2pPr marL="127974" indent="-127974">
              <a:lnSpc>
                <a:spcPct val="110000"/>
              </a:lnSpc>
              <a:spcBef>
                <a:spcPts val="0"/>
              </a:spcBef>
              <a:defRPr sz="1400">
                <a:solidFill>
                  <a:schemeClr val="tx1"/>
                </a:solidFill>
              </a:defRPr>
            </a:lvl2pPr>
            <a:lvl3pPr marL="255949" indent="-127974">
              <a:lnSpc>
                <a:spcPct val="110000"/>
              </a:lnSpc>
              <a:spcBef>
                <a:spcPts val="0"/>
              </a:spcBef>
              <a:defRPr sz="1400">
                <a:solidFill>
                  <a:schemeClr val="tx1"/>
                </a:solidFill>
              </a:defRPr>
            </a:lvl3pPr>
            <a:lvl4pPr marL="383923" indent="-127974">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85D83A84-CCD3-C297-7314-225B96D47D6A}"/>
              </a:ext>
            </a:extLst>
          </p:cNvPr>
          <p:cNvSpPr>
            <a:spLocks noGrp="1"/>
          </p:cNvSpPr>
          <p:nvPr>
            <p:ph type="ftr" sz="quarter" idx="19"/>
          </p:nvPr>
        </p:nvSpPr>
        <p:spPr/>
        <p:txBody>
          <a:bodyPr/>
          <a:lstStyle/>
          <a:p>
            <a:r>
              <a:rPr lang="en-US"/>
              <a:t>IBM Storage</a:t>
            </a:r>
            <a:endParaRPr lang="en-US" dirty="0"/>
          </a:p>
        </p:txBody>
      </p:sp>
      <p:sp>
        <p:nvSpPr>
          <p:cNvPr id="17" name="Picture Placeholder 7">
            <a:extLst>
              <a:ext uri="{FF2B5EF4-FFF2-40B4-BE49-F238E27FC236}">
                <a16:creationId xmlns:a16="http://schemas.microsoft.com/office/drawing/2014/main" id="{E889D859-F4A1-3E97-F05E-8D134A25B9F2}"/>
              </a:ext>
            </a:extLst>
          </p:cNvPr>
          <p:cNvSpPr>
            <a:spLocks noGrp="1"/>
          </p:cNvSpPr>
          <p:nvPr>
            <p:ph type="pic" sz="quarter" idx="20" hasCustomPrompt="1"/>
          </p:nvPr>
        </p:nvSpPr>
        <p:spPr>
          <a:xfrm>
            <a:off x="287999" y="1333500"/>
            <a:ext cx="1236501" cy="1238250"/>
          </a:xfrm>
          <a:solidFill>
            <a:srgbClr val="E0E0E0"/>
          </a:solidFill>
        </p:spPr>
        <p:txBody>
          <a:bodyPr anchor="ctr"/>
          <a:lstStyle>
            <a:lvl1pPr algn="ctr">
              <a:defRPr>
                <a:solidFill>
                  <a:schemeClr val="accent5"/>
                </a:solidFill>
              </a:defRPr>
            </a:lvl1pPr>
          </a:lstStyle>
          <a:p>
            <a:r>
              <a:rPr lang="en-US" dirty="0"/>
              <a:t>Place imagery here</a:t>
            </a:r>
          </a:p>
        </p:txBody>
      </p:sp>
      <p:sp>
        <p:nvSpPr>
          <p:cNvPr id="18" name="Text Placeholder 9">
            <a:extLst>
              <a:ext uri="{FF2B5EF4-FFF2-40B4-BE49-F238E27FC236}">
                <a16:creationId xmlns:a16="http://schemas.microsoft.com/office/drawing/2014/main" id="{31D025A0-5106-DFB0-90B1-8B366B78913F}"/>
              </a:ext>
            </a:extLst>
          </p:cNvPr>
          <p:cNvSpPr>
            <a:spLocks noGrp="1"/>
          </p:cNvSpPr>
          <p:nvPr>
            <p:ph type="body" sz="quarter" idx="21"/>
          </p:nvPr>
        </p:nvSpPr>
        <p:spPr>
          <a:xfrm>
            <a:off x="1714278" y="1333500"/>
            <a:ext cx="2853953" cy="1238250"/>
          </a:xfrm>
        </p:spPr>
        <p:txBody>
          <a:bodyPr/>
          <a:lstStyle>
            <a:lvl1pPr>
              <a:lnSpc>
                <a:spcPct val="110000"/>
              </a:lnSpc>
              <a:spcBef>
                <a:spcPts val="0"/>
              </a:spcBef>
              <a:defRPr sz="1400">
                <a:solidFill>
                  <a:schemeClr val="tx1"/>
                </a:solidFill>
              </a:defRPr>
            </a:lvl1pPr>
            <a:lvl2pPr marL="127974" indent="-127974">
              <a:lnSpc>
                <a:spcPct val="110000"/>
              </a:lnSpc>
              <a:spcBef>
                <a:spcPts val="0"/>
              </a:spcBef>
              <a:defRPr sz="1400">
                <a:solidFill>
                  <a:schemeClr val="tx1"/>
                </a:solidFill>
              </a:defRPr>
            </a:lvl2pPr>
            <a:lvl3pPr marL="255949" indent="-127974">
              <a:lnSpc>
                <a:spcPct val="110000"/>
              </a:lnSpc>
              <a:spcBef>
                <a:spcPts val="0"/>
              </a:spcBef>
              <a:defRPr sz="1400">
                <a:solidFill>
                  <a:schemeClr val="tx1"/>
                </a:solidFill>
              </a:defRPr>
            </a:lvl3pPr>
            <a:lvl4pPr marL="383923" indent="-127974">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9" name="Picture Placeholder 7">
            <a:extLst>
              <a:ext uri="{FF2B5EF4-FFF2-40B4-BE49-F238E27FC236}">
                <a16:creationId xmlns:a16="http://schemas.microsoft.com/office/drawing/2014/main" id="{A33F8C74-1D30-FEA9-4F3C-636531C86142}"/>
              </a:ext>
            </a:extLst>
          </p:cNvPr>
          <p:cNvSpPr>
            <a:spLocks noGrp="1"/>
          </p:cNvSpPr>
          <p:nvPr>
            <p:ph type="pic" sz="quarter" idx="22" hasCustomPrompt="1"/>
          </p:nvPr>
        </p:nvSpPr>
        <p:spPr>
          <a:xfrm>
            <a:off x="6377745" y="3060700"/>
            <a:ext cx="1236501" cy="1238250"/>
          </a:xfrm>
          <a:solidFill>
            <a:srgbClr val="E0E0E0"/>
          </a:solidFill>
        </p:spPr>
        <p:txBody>
          <a:bodyPr anchor="ctr"/>
          <a:lstStyle>
            <a:lvl1pPr marL="0" marR="0" indent="0" algn="ctr" defTabSz="1218804"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804"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20" name="Text Placeholder 9">
            <a:extLst>
              <a:ext uri="{FF2B5EF4-FFF2-40B4-BE49-F238E27FC236}">
                <a16:creationId xmlns:a16="http://schemas.microsoft.com/office/drawing/2014/main" id="{A52D1EA1-405F-7875-BAB9-B258776E1460}"/>
              </a:ext>
            </a:extLst>
          </p:cNvPr>
          <p:cNvSpPr>
            <a:spLocks noGrp="1"/>
          </p:cNvSpPr>
          <p:nvPr>
            <p:ph type="body" sz="quarter" idx="23"/>
          </p:nvPr>
        </p:nvSpPr>
        <p:spPr>
          <a:xfrm>
            <a:off x="7807897" y="3060700"/>
            <a:ext cx="2853953" cy="1238250"/>
          </a:xfrm>
        </p:spPr>
        <p:txBody>
          <a:bodyPr/>
          <a:lstStyle>
            <a:lvl1pPr>
              <a:lnSpc>
                <a:spcPct val="110000"/>
              </a:lnSpc>
              <a:spcBef>
                <a:spcPts val="0"/>
              </a:spcBef>
              <a:defRPr sz="1400">
                <a:solidFill>
                  <a:schemeClr val="tx1"/>
                </a:solidFill>
              </a:defRPr>
            </a:lvl1pPr>
            <a:lvl2pPr marL="127974" indent="-127974">
              <a:lnSpc>
                <a:spcPct val="110000"/>
              </a:lnSpc>
              <a:spcBef>
                <a:spcPts val="0"/>
              </a:spcBef>
              <a:defRPr sz="1400">
                <a:solidFill>
                  <a:schemeClr val="tx1"/>
                </a:solidFill>
              </a:defRPr>
            </a:lvl2pPr>
            <a:lvl3pPr marL="255949" indent="-127974">
              <a:lnSpc>
                <a:spcPct val="110000"/>
              </a:lnSpc>
              <a:spcBef>
                <a:spcPts val="0"/>
              </a:spcBef>
              <a:defRPr sz="1400">
                <a:solidFill>
                  <a:schemeClr val="tx1"/>
                </a:solidFill>
              </a:defRPr>
            </a:lvl3pPr>
            <a:lvl4pPr marL="383923" indent="-127974">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1" name="Picture Placeholder 7">
            <a:extLst>
              <a:ext uri="{FF2B5EF4-FFF2-40B4-BE49-F238E27FC236}">
                <a16:creationId xmlns:a16="http://schemas.microsoft.com/office/drawing/2014/main" id="{2E690121-61A1-708E-E5B8-5B65A668E628}"/>
              </a:ext>
            </a:extLst>
          </p:cNvPr>
          <p:cNvSpPr>
            <a:spLocks noGrp="1"/>
          </p:cNvSpPr>
          <p:nvPr>
            <p:ph type="pic" sz="quarter" idx="24" hasCustomPrompt="1"/>
          </p:nvPr>
        </p:nvSpPr>
        <p:spPr>
          <a:xfrm>
            <a:off x="6377745" y="4762500"/>
            <a:ext cx="1236501" cy="1238250"/>
          </a:xfrm>
          <a:solidFill>
            <a:srgbClr val="E0E0E0"/>
          </a:solidFill>
        </p:spPr>
        <p:txBody>
          <a:bodyPr anchor="ctr"/>
          <a:lstStyle>
            <a:lvl1pPr marL="0" marR="0" indent="0" algn="ctr" defTabSz="1218804"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804"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22" name="Text Placeholder 9">
            <a:extLst>
              <a:ext uri="{FF2B5EF4-FFF2-40B4-BE49-F238E27FC236}">
                <a16:creationId xmlns:a16="http://schemas.microsoft.com/office/drawing/2014/main" id="{73849969-24A3-113A-C58E-4A4B0FB29BAD}"/>
              </a:ext>
            </a:extLst>
          </p:cNvPr>
          <p:cNvSpPr>
            <a:spLocks noGrp="1"/>
          </p:cNvSpPr>
          <p:nvPr>
            <p:ph type="body" sz="quarter" idx="25"/>
          </p:nvPr>
        </p:nvSpPr>
        <p:spPr>
          <a:xfrm>
            <a:off x="7807897" y="4762500"/>
            <a:ext cx="2853953" cy="1238250"/>
          </a:xfrm>
        </p:spPr>
        <p:txBody>
          <a:bodyPr/>
          <a:lstStyle>
            <a:lvl1pPr>
              <a:lnSpc>
                <a:spcPct val="110000"/>
              </a:lnSpc>
              <a:spcBef>
                <a:spcPts val="0"/>
              </a:spcBef>
              <a:defRPr sz="1400">
                <a:solidFill>
                  <a:schemeClr val="tx1"/>
                </a:solidFill>
              </a:defRPr>
            </a:lvl1pPr>
            <a:lvl2pPr marL="127974" indent="-127974">
              <a:lnSpc>
                <a:spcPct val="110000"/>
              </a:lnSpc>
              <a:spcBef>
                <a:spcPts val="0"/>
              </a:spcBef>
              <a:defRPr sz="1400">
                <a:solidFill>
                  <a:schemeClr val="tx1"/>
                </a:solidFill>
              </a:defRPr>
            </a:lvl2pPr>
            <a:lvl3pPr marL="255949" indent="-127974">
              <a:lnSpc>
                <a:spcPct val="110000"/>
              </a:lnSpc>
              <a:spcBef>
                <a:spcPts val="0"/>
              </a:spcBef>
              <a:defRPr sz="1400">
                <a:solidFill>
                  <a:schemeClr val="tx1"/>
                </a:solidFill>
              </a:defRPr>
            </a:lvl3pPr>
            <a:lvl4pPr marL="383923" indent="-127974">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3" name="Picture Placeholder 7">
            <a:extLst>
              <a:ext uri="{FF2B5EF4-FFF2-40B4-BE49-F238E27FC236}">
                <a16:creationId xmlns:a16="http://schemas.microsoft.com/office/drawing/2014/main" id="{F94AC7E0-2DC4-5DEB-8E1E-2F27996F98E6}"/>
              </a:ext>
            </a:extLst>
          </p:cNvPr>
          <p:cNvSpPr>
            <a:spLocks noGrp="1"/>
          </p:cNvSpPr>
          <p:nvPr>
            <p:ph type="pic" sz="quarter" idx="26" hasCustomPrompt="1"/>
          </p:nvPr>
        </p:nvSpPr>
        <p:spPr>
          <a:xfrm>
            <a:off x="6377745" y="1333500"/>
            <a:ext cx="1236501" cy="1238250"/>
          </a:xfrm>
          <a:solidFill>
            <a:srgbClr val="E0E0E0"/>
          </a:solidFill>
        </p:spPr>
        <p:txBody>
          <a:bodyPr anchor="ctr"/>
          <a:lstStyle>
            <a:lvl1pPr marL="0" marR="0" indent="0" algn="ctr" defTabSz="1218804"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804"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24" name="Text Placeholder 9">
            <a:extLst>
              <a:ext uri="{FF2B5EF4-FFF2-40B4-BE49-F238E27FC236}">
                <a16:creationId xmlns:a16="http://schemas.microsoft.com/office/drawing/2014/main" id="{3E3566C7-C728-77B2-2A34-BBB83D482F56}"/>
              </a:ext>
            </a:extLst>
          </p:cNvPr>
          <p:cNvSpPr>
            <a:spLocks noGrp="1"/>
          </p:cNvSpPr>
          <p:nvPr>
            <p:ph type="body" sz="quarter" idx="27"/>
          </p:nvPr>
        </p:nvSpPr>
        <p:spPr>
          <a:xfrm>
            <a:off x="7807897" y="1333500"/>
            <a:ext cx="2853953" cy="1238250"/>
          </a:xfrm>
        </p:spPr>
        <p:txBody>
          <a:bodyPr/>
          <a:lstStyle>
            <a:lvl1pPr>
              <a:lnSpc>
                <a:spcPct val="110000"/>
              </a:lnSpc>
              <a:spcBef>
                <a:spcPts val="0"/>
              </a:spcBef>
              <a:defRPr sz="1400">
                <a:solidFill>
                  <a:schemeClr val="tx1"/>
                </a:solidFill>
              </a:defRPr>
            </a:lvl1pPr>
            <a:lvl2pPr marL="127974" indent="-127974">
              <a:lnSpc>
                <a:spcPct val="110000"/>
              </a:lnSpc>
              <a:spcBef>
                <a:spcPts val="0"/>
              </a:spcBef>
              <a:defRPr sz="1400">
                <a:solidFill>
                  <a:schemeClr val="tx1"/>
                </a:solidFill>
              </a:defRPr>
            </a:lvl2pPr>
            <a:lvl3pPr marL="255949" indent="-127974">
              <a:lnSpc>
                <a:spcPct val="110000"/>
              </a:lnSpc>
              <a:spcBef>
                <a:spcPts val="0"/>
              </a:spcBef>
              <a:defRPr sz="1400">
                <a:solidFill>
                  <a:schemeClr val="tx1"/>
                </a:solidFill>
              </a:defRPr>
            </a:lvl3pPr>
            <a:lvl4pPr marL="383923" indent="-127974">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Slide Number">
            <a:extLst>
              <a:ext uri="{FF2B5EF4-FFF2-40B4-BE49-F238E27FC236}">
                <a16:creationId xmlns:a16="http://schemas.microsoft.com/office/drawing/2014/main" id="{74870601-E9CA-9D0E-804F-2A7353CE534A}"/>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383796461"/>
      </p:ext>
    </p:extLst>
  </p:cSld>
  <p:clrMapOvr>
    <a:masterClrMapping/>
  </p:clrMapOvr>
  <p:transition spd="med"/>
</p:sldLayout>
</file>

<file path=ppt/slideLayouts/slideLayout407.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88037"/>
            <a:ext cx="2474591" cy="2286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5" name="Table Placeholder 4">
            <a:extLst>
              <a:ext uri="{FF2B5EF4-FFF2-40B4-BE49-F238E27FC236}">
                <a16:creationId xmlns:a16="http://schemas.microsoft.com/office/drawing/2014/main" id="{B3D8D357-75A1-F4FD-F531-380CF7DE4340}"/>
              </a:ext>
            </a:extLst>
          </p:cNvPr>
          <p:cNvSpPr>
            <a:spLocks noGrp="1"/>
          </p:cNvSpPr>
          <p:nvPr>
            <p:ph type="tbl" sz="quarter" idx="11"/>
          </p:nvPr>
        </p:nvSpPr>
        <p:spPr>
          <a:xfrm>
            <a:off x="3333316" y="284957"/>
            <a:ext cx="8571384" cy="5715794"/>
          </a:xfrm>
        </p:spPr>
        <p:txBody>
          <a:bodyPr anchor="ctr"/>
          <a:lstStyle>
            <a:lvl1pPr algn="ctr">
              <a:defRPr>
                <a:solidFill>
                  <a:schemeClr val="tx1"/>
                </a:solidFill>
              </a:defRPr>
            </a:lvl1pPr>
          </a:lstStyle>
          <a:p>
            <a:r>
              <a:rPr lang="en-GB"/>
              <a:t>Click icon to add table</a:t>
            </a:r>
            <a:endParaRPr lang="en-US"/>
          </a:p>
        </p:txBody>
      </p:sp>
      <p:sp>
        <p:nvSpPr>
          <p:cNvPr id="4" name="Footer Placeholder 3">
            <a:extLst>
              <a:ext uri="{FF2B5EF4-FFF2-40B4-BE49-F238E27FC236}">
                <a16:creationId xmlns:a16="http://schemas.microsoft.com/office/drawing/2014/main" id="{B48A8EE3-1224-3A4B-8A9E-611D8DCF629F}"/>
              </a:ext>
            </a:extLst>
          </p:cNvPr>
          <p:cNvSpPr>
            <a:spLocks noGrp="1"/>
          </p:cNvSpPr>
          <p:nvPr>
            <p:ph type="ftr" sz="quarter" idx="12"/>
          </p:nvPr>
        </p:nvSpPr>
        <p:spPr/>
        <p:txBody>
          <a:bodyPr/>
          <a:lstStyle/>
          <a:p>
            <a:r>
              <a:rPr lang="en-US"/>
              <a:t>IBM Storage</a:t>
            </a:r>
            <a:endParaRPr lang="en-US" dirty="0"/>
          </a:p>
        </p:txBody>
      </p:sp>
      <p:sp>
        <p:nvSpPr>
          <p:cNvPr id="6" name="Slide Number">
            <a:extLst>
              <a:ext uri="{FF2B5EF4-FFF2-40B4-BE49-F238E27FC236}">
                <a16:creationId xmlns:a16="http://schemas.microsoft.com/office/drawing/2014/main" id="{7989FA07-F7B7-BE4B-581F-7BE47BBA6051}"/>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2293931872"/>
      </p:ext>
    </p:extLst>
  </p:cSld>
  <p:clrMapOvr>
    <a:masterClrMapping/>
  </p:clrMapOvr>
  <p:transition spd="med"/>
</p:sldLayout>
</file>

<file path=ppt/slideLayouts/slideLayout408.xml><?xml version="1.0" encoding="utf-8"?>
<p:sldLayout xmlns:a="http://schemas.openxmlformats.org/drawingml/2006/main" xmlns:r="http://schemas.openxmlformats.org/officeDocument/2006/relationships" xmlns:p="http://schemas.openxmlformats.org/presentationml/2006/main" preserve="1" userDrawn="1">
  <p:cSld name="Legal disclaimer, one column">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B717A5-5D28-36C3-250F-93E0C68721CA}"/>
              </a:ext>
            </a:extLst>
          </p:cNvPr>
          <p:cNvSpPr>
            <a:spLocks noGrp="1"/>
          </p:cNvSpPr>
          <p:nvPr>
            <p:ph type="body" sz="quarter" idx="14"/>
          </p:nvPr>
        </p:nvSpPr>
        <p:spPr>
          <a:xfrm>
            <a:off x="287999" y="192024"/>
            <a:ext cx="2477765" cy="1429544"/>
          </a:xfrm>
        </p:spPr>
        <p:txBody>
          <a:bodyPr/>
          <a:lstStyle>
            <a:lvl1pPr>
              <a:lnSpc>
                <a:spcPct val="90000"/>
              </a:lnSpc>
              <a:spcBef>
                <a:spcPts val="0"/>
              </a:spcBef>
              <a:defRPr sz="3199">
                <a:solidFill>
                  <a:schemeClr val="tx2"/>
                </a:solidFill>
              </a:defRPr>
            </a:lvl1pPr>
            <a:lvl2pPr>
              <a:lnSpc>
                <a:spcPct val="100000"/>
              </a:lnSpc>
              <a:spcBef>
                <a:spcPts val="0"/>
              </a:spcBef>
              <a:defRPr sz="3199">
                <a:solidFill>
                  <a:schemeClr val="tx1"/>
                </a:solidFill>
              </a:defRPr>
            </a:lvl2pPr>
            <a:lvl3pPr>
              <a:lnSpc>
                <a:spcPct val="100000"/>
              </a:lnSpc>
              <a:spcBef>
                <a:spcPts val="0"/>
              </a:spcBef>
              <a:defRPr sz="3199">
                <a:solidFill>
                  <a:schemeClr val="tx1"/>
                </a:solidFill>
              </a:defRPr>
            </a:lvl3pPr>
            <a:lvl4pPr>
              <a:lnSpc>
                <a:spcPct val="100000"/>
              </a:lnSpc>
              <a:spcBef>
                <a:spcPts val="0"/>
              </a:spcBef>
              <a:defRPr sz="3199">
                <a:solidFill>
                  <a:schemeClr val="tx1"/>
                </a:solidFill>
              </a:defRPr>
            </a:lvl4pPr>
            <a:lvl5pPr>
              <a:lnSpc>
                <a:spcPct val="100000"/>
              </a:lnSpc>
              <a:spcBef>
                <a:spcPts val="0"/>
              </a:spcBef>
              <a:defRPr sz="3199">
                <a:solidFill>
                  <a:schemeClr val="tx1"/>
                </a:solidFill>
              </a:defRPr>
            </a:lvl5pPr>
          </a:lstStyle>
          <a:p>
            <a:pPr lvl="0"/>
            <a:r>
              <a:rPr lang="en-GB"/>
              <a:t>Click to edit Master text styles</a:t>
            </a:r>
          </a:p>
        </p:txBody>
      </p:sp>
      <p:sp>
        <p:nvSpPr>
          <p:cNvPr id="7" name="Text Placeholder 6">
            <a:extLst>
              <a:ext uri="{FF2B5EF4-FFF2-40B4-BE49-F238E27FC236}">
                <a16:creationId xmlns:a16="http://schemas.microsoft.com/office/drawing/2014/main" id="{13FF5DC1-E283-8AC5-8620-936474303181}"/>
              </a:ext>
            </a:extLst>
          </p:cNvPr>
          <p:cNvSpPr>
            <a:spLocks noGrp="1"/>
          </p:cNvSpPr>
          <p:nvPr>
            <p:ph type="body" sz="quarter" idx="15" hasCustomPrompt="1"/>
          </p:nvPr>
        </p:nvSpPr>
        <p:spPr>
          <a:xfrm>
            <a:off x="9428524" y="284957"/>
            <a:ext cx="2476177" cy="5715794"/>
          </a:xfrm>
        </p:spPr>
        <p:txBody>
          <a:bodyPr/>
          <a:lstStyle>
            <a:lvl1pPr>
              <a:lnSpc>
                <a:spcPct val="120000"/>
              </a:lnSpc>
              <a:spcBef>
                <a:spcPts val="0"/>
              </a:spcBef>
              <a:defRPr sz="800" b="0" i="0">
                <a:solidFill>
                  <a:schemeClr val="tx1"/>
                </a:solidFill>
                <a:latin typeface="IBM Plex Sans" panose="020B0503050203000203" pitchFamily="34" charset="0"/>
              </a:defRPr>
            </a:lvl1pPr>
            <a:lvl2pPr marL="73128" indent="-73128">
              <a:lnSpc>
                <a:spcPct val="120000"/>
              </a:lnSpc>
              <a:spcBef>
                <a:spcPts val="0"/>
              </a:spcBef>
              <a:defRPr sz="800" b="0" i="0">
                <a:solidFill>
                  <a:schemeClr val="tx1"/>
                </a:solidFill>
                <a:latin typeface="IBM Plex Sans" panose="020B0503050203000203" pitchFamily="34" charset="0"/>
              </a:defRPr>
            </a:lvl2pPr>
            <a:lvl3pPr marL="146256" indent="-73128">
              <a:lnSpc>
                <a:spcPct val="120000"/>
              </a:lnSpc>
              <a:spcBef>
                <a:spcPts val="0"/>
              </a:spcBef>
              <a:defRPr sz="800" b="0" i="0">
                <a:solidFill>
                  <a:schemeClr val="tx1"/>
                </a:solidFill>
                <a:latin typeface="IBM Plex Sans" panose="020B0503050203000203" pitchFamily="34" charset="0"/>
              </a:defRPr>
            </a:lvl3pPr>
            <a:lvl4pPr marL="219385" indent="-73128">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2" name="Footer Placeholder 1">
            <a:extLst>
              <a:ext uri="{FF2B5EF4-FFF2-40B4-BE49-F238E27FC236}">
                <a16:creationId xmlns:a16="http://schemas.microsoft.com/office/drawing/2014/main" id="{04A6E1A4-1881-81E9-2BBE-BC4DBFE11A0E}"/>
              </a:ext>
            </a:extLst>
          </p:cNvPr>
          <p:cNvSpPr>
            <a:spLocks noGrp="1"/>
          </p:cNvSpPr>
          <p:nvPr>
            <p:ph type="ftr" sz="quarter" idx="16"/>
          </p:nvPr>
        </p:nvSpPr>
        <p:spPr/>
        <p:txBody>
          <a:bodyPr/>
          <a:lstStyle/>
          <a:p>
            <a:r>
              <a:rPr lang="en-US"/>
              <a:t>IBM Storage</a:t>
            </a:r>
            <a:endParaRPr lang="en-US" dirty="0"/>
          </a:p>
        </p:txBody>
      </p:sp>
      <p:sp>
        <p:nvSpPr>
          <p:cNvPr id="6" name="Slide Number">
            <a:extLst>
              <a:ext uri="{FF2B5EF4-FFF2-40B4-BE49-F238E27FC236}">
                <a16:creationId xmlns:a16="http://schemas.microsoft.com/office/drawing/2014/main" id="{80270476-9FE1-F85E-6F9B-322B184D8FC9}"/>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66406213"/>
      </p:ext>
    </p:extLst>
  </p:cSld>
  <p:clrMapOvr>
    <a:masterClrMapping/>
  </p:clrMapOvr>
  <p:transition spd="med"/>
</p:sldLayout>
</file>

<file path=ppt/slideLayouts/slideLayout409.xml><?xml version="1.0" encoding="utf-8"?>
<p:sldLayout xmlns:a="http://schemas.openxmlformats.org/drawingml/2006/main" xmlns:r="http://schemas.openxmlformats.org/officeDocument/2006/relationships" xmlns:p="http://schemas.openxmlformats.org/presentationml/2006/main" preserve="1" userDrawn="1">
  <p:cSld name="Blank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288037"/>
            <a:ext cx="2474591" cy="76352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4" name="Footer Placeholder 3">
            <a:extLst>
              <a:ext uri="{FF2B5EF4-FFF2-40B4-BE49-F238E27FC236}">
                <a16:creationId xmlns:a16="http://schemas.microsoft.com/office/drawing/2014/main" id="{69559113-A66F-B148-0A73-FD8B5C2B023D}"/>
              </a:ext>
            </a:extLst>
          </p:cNvPr>
          <p:cNvSpPr>
            <a:spLocks noGrp="1"/>
          </p:cNvSpPr>
          <p:nvPr>
            <p:ph type="ftr" sz="quarter" idx="12"/>
          </p:nvPr>
        </p:nvSpPr>
        <p:spPr/>
        <p:txBody>
          <a:bodyPr/>
          <a:lstStyle/>
          <a:p>
            <a:r>
              <a:rPr lang="en-US"/>
              <a:t>IBM Storage</a:t>
            </a:r>
            <a:endParaRPr lang="en-US" dirty="0"/>
          </a:p>
        </p:txBody>
      </p:sp>
      <p:sp>
        <p:nvSpPr>
          <p:cNvPr id="5" name="Slide Number">
            <a:extLst>
              <a:ext uri="{FF2B5EF4-FFF2-40B4-BE49-F238E27FC236}">
                <a16:creationId xmlns:a16="http://schemas.microsoft.com/office/drawing/2014/main" id="{BAFC9C6E-79FD-9BB8-F74D-EAA013319C68}"/>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675243669"/>
      </p:ext>
    </p:extLst>
  </p:cSld>
  <p:clrMapOvr>
    <a:masterClrMapping/>
  </p:clrMapOvr>
  <p:transition spd="med"/>
</p:sldLayout>
</file>

<file path=ppt/slideLayouts/slideLayout410.xml><?xml version="1.0" encoding="utf-8"?>
<p:sldLayout xmlns:a="http://schemas.openxmlformats.org/drawingml/2006/main" xmlns:r="http://schemas.openxmlformats.org/officeDocument/2006/relationships" xmlns:p="http://schemas.openxmlformats.org/presentationml/2006/main" preserve="1" userDrawn="1">
  <p:cSld name="Legal disclaimer, two columns">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B717A5-5D28-36C3-250F-93E0C68721CA}"/>
              </a:ext>
            </a:extLst>
          </p:cNvPr>
          <p:cNvSpPr>
            <a:spLocks noGrp="1"/>
          </p:cNvSpPr>
          <p:nvPr>
            <p:ph type="body" sz="quarter" idx="14"/>
          </p:nvPr>
        </p:nvSpPr>
        <p:spPr>
          <a:xfrm>
            <a:off x="287999" y="192024"/>
            <a:ext cx="2477765" cy="1429544"/>
          </a:xfrm>
        </p:spPr>
        <p:txBody>
          <a:bodyPr/>
          <a:lstStyle>
            <a:lvl1pPr>
              <a:lnSpc>
                <a:spcPct val="90000"/>
              </a:lnSpc>
              <a:spcBef>
                <a:spcPts val="0"/>
              </a:spcBef>
              <a:defRPr sz="3199">
                <a:solidFill>
                  <a:schemeClr val="tx2"/>
                </a:solidFill>
              </a:defRPr>
            </a:lvl1pPr>
            <a:lvl2pPr>
              <a:lnSpc>
                <a:spcPct val="100000"/>
              </a:lnSpc>
              <a:spcBef>
                <a:spcPts val="0"/>
              </a:spcBef>
              <a:defRPr sz="3199">
                <a:solidFill>
                  <a:schemeClr val="tx1"/>
                </a:solidFill>
              </a:defRPr>
            </a:lvl2pPr>
            <a:lvl3pPr>
              <a:lnSpc>
                <a:spcPct val="100000"/>
              </a:lnSpc>
              <a:spcBef>
                <a:spcPts val="0"/>
              </a:spcBef>
              <a:defRPr sz="3199">
                <a:solidFill>
                  <a:schemeClr val="tx1"/>
                </a:solidFill>
              </a:defRPr>
            </a:lvl3pPr>
            <a:lvl4pPr>
              <a:lnSpc>
                <a:spcPct val="100000"/>
              </a:lnSpc>
              <a:spcBef>
                <a:spcPts val="0"/>
              </a:spcBef>
              <a:defRPr sz="3199">
                <a:solidFill>
                  <a:schemeClr val="tx1"/>
                </a:solidFill>
              </a:defRPr>
            </a:lvl4pPr>
            <a:lvl5pPr>
              <a:lnSpc>
                <a:spcPct val="100000"/>
              </a:lnSpc>
              <a:spcBef>
                <a:spcPts val="0"/>
              </a:spcBef>
              <a:defRPr sz="3199">
                <a:solidFill>
                  <a:schemeClr val="tx1"/>
                </a:solidFill>
              </a:defRPr>
            </a:lvl5pPr>
          </a:lstStyle>
          <a:p>
            <a:pPr lvl="0"/>
            <a:r>
              <a:rPr lang="en-GB"/>
              <a:t>Click to edit Master text styles</a:t>
            </a:r>
          </a:p>
        </p:txBody>
      </p:sp>
      <p:sp>
        <p:nvSpPr>
          <p:cNvPr id="7" name="Text Placeholder 6">
            <a:extLst>
              <a:ext uri="{FF2B5EF4-FFF2-40B4-BE49-F238E27FC236}">
                <a16:creationId xmlns:a16="http://schemas.microsoft.com/office/drawing/2014/main" id="{13FF5DC1-E283-8AC5-8620-936474303181}"/>
              </a:ext>
            </a:extLst>
          </p:cNvPr>
          <p:cNvSpPr>
            <a:spLocks noGrp="1"/>
          </p:cNvSpPr>
          <p:nvPr>
            <p:ph type="body" sz="quarter" idx="15" hasCustomPrompt="1"/>
          </p:nvPr>
        </p:nvSpPr>
        <p:spPr>
          <a:xfrm>
            <a:off x="9428524" y="284957"/>
            <a:ext cx="2476177" cy="5715794"/>
          </a:xfrm>
        </p:spPr>
        <p:txBody>
          <a:bodyPr/>
          <a:lstStyle>
            <a:lvl1pPr>
              <a:lnSpc>
                <a:spcPct val="120000"/>
              </a:lnSpc>
              <a:spcBef>
                <a:spcPts val="0"/>
              </a:spcBef>
              <a:defRPr sz="800" b="0" i="0">
                <a:solidFill>
                  <a:schemeClr val="tx1"/>
                </a:solidFill>
                <a:latin typeface="IBM Plex Sans" panose="020B0503050203000203" pitchFamily="34" charset="0"/>
              </a:defRPr>
            </a:lvl1pPr>
            <a:lvl2pPr marL="73128" indent="-73128">
              <a:lnSpc>
                <a:spcPct val="120000"/>
              </a:lnSpc>
              <a:spcBef>
                <a:spcPts val="0"/>
              </a:spcBef>
              <a:defRPr sz="800" b="0" i="0">
                <a:solidFill>
                  <a:schemeClr val="tx1"/>
                </a:solidFill>
                <a:latin typeface="IBM Plex Sans" panose="020B0503050203000203" pitchFamily="34" charset="0"/>
              </a:defRPr>
            </a:lvl2pPr>
            <a:lvl3pPr marL="146256" indent="-73128">
              <a:lnSpc>
                <a:spcPct val="120000"/>
              </a:lnSpc>
              <a:spcBef>
                <a:spcPts val="0"/>
              </a:spcBef>
              <a:defRPr sz="800" b="0" i="0">
                <a:solidFill>
                  <a:schemeClr val="tx1"/>
                </a:solidFill>
                <a:latin typeface="IBM Plex Sans" panose="020B0503050203000203" pitchFamily="34" charset="0"/>
              </a:defRPr>
            </a:lvl3pPr>
            <a:lvl4pPr marL="219385" indent="-73128">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2" name="Footer Placeholder 1">
            <a:extLst>
              <a:ext uri="{FF2B5EF4-FFF2-40B4-BE49-F238E27FC236}">
                <a16:creationId xmlns:a16="http://schemas.microsoft.com/office/drawing/2014/main" id="{04A6E1A4-1881-81E9-2BBE-BC4DBFE11A0E}"/>
              </a:ext>
            </a:extLst>
          </p:cNvPr>
          <p:cNvSpPr>
            <a:spLocks noGrp="1"/>
          </p:cNvSpPr>
          <p:nvPr>
            <p:ph type="ftr" sz="quarter" idx="16"/>
          </p:nvPr>
        </p:nvSpPr>
        <p:spPr>
          <a:xfrm>
            <a:off x="290475" y="6402388"/>
            <a:ext cx="2477765" cy="190500"/>
          </a:xfrm>
        </p:spPr>
        <p:txBody>
          <a:bodyPr/>
          <a:lstStyle/>
          <a:p>
            <a:r>
              <a:rPr lang="en-US"/>
              <a:t>IBM Storage</a:t>
            </a:r>
            <a:endParaRPr lang="en-US" dirty="0"/>
          </a:p>
        </p:txBody>
      </p:sp>
      <p:sp>
        <p:nvSpPr>
          <p:cNvPr id="6" name="Text Placeholder 6">
            <a:extLst>
              <a:ext uri="{FF2B5EF4-FFF2-40B4-BE49-F238E27FC236}">
                <a16:creationId xmlns:a16="http://schemas.microsoft.com/office/drawing/2014/main" id="{54E531DA-4051-706E-065B-21A03914153D}"/>
              </a:ext>
            </a:extLst>
          </p:cNvPr>
          <p:cNvSpPr>
            <a:spLocks noGrp="1"/>
          </p:cNvSpPr>
          <p:nvPr>
            <p:ph type="body" sz="quarter" idx="17" hasCustomPrompt="1"/>
          </p:nvPr>
        </p:nvSpPr>
        <p:spPr>
          <a:xfrm>
            <a:off x="6380920" y="284957"/>
            <a:ext cx="2476177" cy="5715794"/>
          </a:xfrm>
        </p:spPr>
        <p:txBody>
          <a:bodyPr/>
          <a:lstStyle>
            <a:lvl1pPr>
              <a:lnSpc>
                <a:spcPct val="120000"/>
              </a:lnSpc>
              <a:spcBef>
                <a:spcPts val="0"/>
              </a:spcBef>
              <a:defRPr sz="800" b="0" i="0">
                <a:solidFill>
                  <a:schemeClr val="tx1"/>
                </a:solidFill>
                <a:latin typeface="IBM Plex Sans" panose="020B0503050203000203" pitchFamily="34" charset="0"/>
              </a:defRPr>
            </a:lvl1pPr>
            <a:lvl2pPr marL="73128" indent="-73128">
              <a:lnSpc>
                <a:spcPct val="120000"/>
              </a:lnSpc>
              <a:spcBef>
                <a:spcPts val="0"/>
              </a:spcBef>
              <a:defRPr sz="800" b="0" i="0">
                <a:solidFill>
                  <a:schemeClr val="tx1"/>
                </a:solidFill>
                <a:latin typeface="IBM Plex Sans" panose="020B0503050203000203" pitchFamily="34" charset="0"/>
              </a:defRPr>
            </a:lvl2pPr>
            <a:lvl3pPr marL="146256" indent="-73128">
              <a:lnSpc>
                <a:spcPct val="120000"/>
              </a:lnSpc>
              <a:spcBef>
                <a:spcPts val="0"/>
              </a:spcBef>
              <a:defRPr sz="800" b="0" i="0">
                <a:solidFill>
                  <a:schemeClr val="tx1"/>
                </a:solidFill>
                <a:latin typeface="IBM Plex Sans" panose="020B0503050203000203" pitchFamily="34" charset="0"/>
              </a:defRPr>
            </a:lvl3pPr>
            <a:lvl4pPr marL="219385" indent="-73128">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5" name="Slide Number">
            <a:extLst>
              <a:ext uri="{FF2B5EF4-FFF2-40B4-BE49-F238E27FC236}">
                <a16:creationId xmlns:a16="http://schemas.microsoft.com/office/drawing/2014/main" id="{CAD686F0-BF95-1E62-61EC-967907338873}"/>
              </a:ext>
            </a:extLst>
          </p:cNvPr>
          <p:cNvSpPr txBox="1">
            <a:spLocks noGrp="1"/>
          </p:cNvSpPr>
          <p:nvPr>
            <p:ph type="sldNum" sz="quarter" idx="4"/>
          </p:nvPr>
        </p:nvSpPr>
        <p:spPr>
          <a:xfrm>
            <a:off x="11767910" y="6469439"/>
            <a:ext cx="136791" cy="123073"/>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4040789110"/>
      </p:ext>
    </p:extLst>
  </p:cSld>
  <p:clrMapOvr>
    <a:masterClrMapping/>
  </p:clrMapOvr>
  <p:transition spd="med"/>
</p:sldLayout>
</file>

<file path=ppt/slideLayouts/slideLayout411.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7060FE5-C047-4041-AB41-F553D2847ED5}"/>
              </a:ext>
            </a:extLst>
          </p:cNvPr>
          <p:cNvPicPr>
            <a:picLocks noChangeAspect="1"/>
          </p:cNvPicPr>
          <p:nvPr userDrawn="1"/>
        </p:nvPicPr>
        <p:blipFill>
          <a:blip r:embed="rId2"/>
          <a:stretch>
            <a:fillRect/>
          </a:stretch>
        </p:blipFill>
        <p:spPr>
          <a:xfrm>
            <a:off x="5232005" y="3084231"/>
            <a:ext cx="1727991" cy="689540"/>
          </a:xfrm>
          <a:prstGeom prst="rect">
            <a:avLst/>
          </a:prstGeom>
        </p:spPr>
      </p:pic>
    </p:spTree>
    <p:extLst>
      <p:ext uri="{BB962C8B-B14F-4D97-AF65-F5344CB8AC3E}">
        <p14:creationId xmlns:p14="http://schemas.microsoft.com/office/powerpoint/2010/main" val="1425460653"/>
      </p:ext>
    </p:extLst>
  </p:cSld>
  <p:clrMapOvr>
    <a:masterClrMapping/>
  </p:clrMapOvr>
  <p:transition spd="med"/>
</p:sldLayout>
</file>

<file path=ppt/slideLayouts/slideLayout412.xml><?xml version="1.0" encoding="utf-8"?>
<p:sldLayout xmlns:a="http://schemas.openxmlformats.org/drawingml/2006/main" xmlns:r="http://schemas.openxmlformats.org/officeDocument/2006/relationships" xmlns:p="http://schemas.openxmlformats.org/presentationml/2006/main" preserve="1" userDrawn="1">
  <p:cSld name="Cover, imagery">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A7055A2-0B5C-73F2-C2DB-FC7245A7AB38}"/>
              </a:ext>
            </a:extLst>
          </p:cNvPr>
          <p:cNvSpPr>
            <a:spLocks noGrp="1"/>
          </p:cNvSpPr>
          <p:nvPr>
            <p:ph type="pic" sz="quarter" idx="11" hasCustomPrompt="1"/>
          </p:nvPr>
        </p:nvSpPr>
        <p:spPr>
          <a:xfrm>
            <a:off x="0" y="0"/>
            <a:ext cx="12192000" cy="6000750"/>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dirty="0"/>
              <a:t>Place imagery here</a:t>
            </a:r>
          </a:p>
        </p:txBody>
      </p:sp>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8" y="192024"/>
            <a:ext cx="5524575" cy="3144044"/>
          </a:xfrm>
        </p:spPr>
        <p:txBody>
          <a:bodyPr/>
          <a:lstStyle>
            <a:lvl1pPr>
              <a:lnSpc>
                <a:spcPct val="100000"/>
              </a:lnSpc>
              <a:defRPr sz="4299"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3" name="Text Placeholder 6">
            <a:extLst>
              <a:ext uri="{FF2B5EF4-FFF2-40B4-BE49-F238E27FC236}">
                <a16:creationId xmlns:a16="http://schemas.microsoft.com/office/drawing/2014/main" id="{2EC0ABF4-1C51-BF7D-70CF-DD2C38C9DB69}"/>
              </a:ext>
            </a:extLst>
          </p:cNvPr>
          <p:cNvSpPr>
            <a:spLocks noGrp="1"/>
          </p:cNvSpPr>
          <p:nvPr>
            <p:ph type="body" sz="quarter" idx="10"/>
          </p:nvPr>
        </p:nvSpPr>
        <p:spPr>
          <a:xfrm>
            <a:off x="280443" y="6048047"/>
            <a:ext cx="2476178" cy="571500"/>
          </a:xfrm>
          <a:prstGeom prst="rect">
            <a:avLst/>
          </a:prstGeom>
        </p:spPr>
        <p:txBody>
          <a:bodyPr anchor="b"/>
          <a:lstStyle>
            <a:lvl1pPr defTabSz="580528">
              <a:lnSpc>
                <a:spcPct val="100000"/>
              </a:lnSpc>
              <a:spcBef>
                <a:spcPts val="0"/>
              </a:spcBef>
              <a:defRPr b="0" i="0">
                <a:solidFill>
                  <a:schemeClr val="tx1"/>
                </a:solidFill>
                <a:latin typeface="IBM Plex Sans Light" panose="020B0403050203000203" pitchFamily="34" charset="0"/>
              </a:defRPr>
            </a:lvl1pPr>
            <a:lvl2pPr marL="163767" indent="-163767" defTabSz="58052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2pPr>
            <a:lvl3pPr marL="329334" indent="-163767" defTabSz="58052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3pPr>
            <a:lvl4pPr marL="493101" indent="-163767" defTabSz="58052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ext Placeholder 6">
            <a:extLst>
              <a:ext uri="{FF2B5EF4-FFF2-40B4-BE49-F238E27FC236}">
                <a16:creationId xmlns:a16="http://schemas.microsoft.com/office/drawing/2014/main" id="{6069D4BA-0EE4-89E6-7C3A-71F71400A311}"/>
              </a:ext>
            </a:extLst>
          </p:cNvPr>
          <p:cNvSpPr>
            <a:spLocks noGrp="1"/>
          </p:cNvSpPr>
          <p:nvPr>
            <p:ph type="body" sz="quarter" idx="14"/>
          </p:nvPr>
        </p:nvSpPr>
        <p:spPr>
          <a:xfrm>
            <a:off x="3327760" y="6000751"/>
            <a:ext cx="2476178" cy="618796"/>
          </a:xfrm>
          <a:prstGeom prst="rect">
            <a:avLst/>
          </a:prstGeom>
        </p:spPr>
        <p:txBody>
          <a:bodyPr anchor="b"/>
          <a:lstStyle>
            <a:lvl1pPr defTabSz="580528">
              <a:lnSpc>
                <a:spcPct val="100000"/>
              </a:lnSpc>
              <a:spcBef>
                <a:spcPts val="0"/>
              </a:spcBef>
              <a:defRPr b="0" i="0">
                <a:solidFill>
                  <a:schemeClr val="tx1"/>
                </a:solidFill>
                <a:latin typeface="IBM Plex Sans Light" panose="020B0403050203000203" pitchFamily="34" charset="0"/>
              </a:defRPr>
            </a:lvl1pPr>
            <a:lvl2pPr marL="163767" indent="-163767" defTabSz="58052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2pPr>
            <a:lvl3pPr marL="329334" indent="-163767" defTabSz="58052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3pPr>
            <a:lvl4pPr marL="493101" indent="-163767" defTabSz="58052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241086500"/>
      </p:ext>
    </p:extLst>
  </p:cSld>
  <p:clrMapOvr>
    <a:masterClrMapping/>
  </p:clrMapOvr>
  <p:transition spd="med"/>
</p:sldLayout>
</file>

<file path=ppt/slideLayouts/slideLayout413.xml><?xml version="1.0" encoding="utf-8"?>
<p:sldLayout xmlns:a="http://schemas.openxmlformats.org/drawingml/2006/main" xmlns:r="http://schemas.openxmlformats.org/officeDocument/2006/relationships" xmlns:p="http://schemas.openxmlformats.org/presentationml/2006/main" preserve="1" userDrawn="1">
  <p:cSld name="Cover, cya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D23798D-A03E-2BC6-136A-14C1E387E723}"/>
              </a:ext>
            </a:extLst>
          </p:cNvPr>
          <p:cNvSpPr/>
          <p:nvPr userDrawn="1"/>
        </p:nvSpPr>
        <p:spPr bwMode="auto">
          <a:xfrm>
            <a:off x="0" y="0"/>
            <a:ext cx="12192000" cy="6000750"/>
          </a:xfrm>
          <a:prstGeom prst="rect">
            <a:avLst/>
          </a:prstGeom>
          <a:solidFill>
            <a:srgbClr val="E5F6FF"/>
          </a:solidFill>
          <a:ln w="19050">
            <a:solidFill>
              <a:srgbClr val="E5F6FF"/>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t" anchorCtr="0" compatLnSpc="1">
            <a:prstTxWarp prst="textNoShape">
              <a:avLst/>
            </a:prstTxWarp>
          </a:bodyPr>
          <a:lstStyle/>
          <a:p>
            <a:pPr marL="0" marR="0" indent="0" algn="l" defTabSz="457109" rtl="0" eaLnBrk="1" fontAlgn="base" latinLnBrk="0" hangingPunct="1">
              <a:lnSpc>
                <a:spcPct val="100000"/>
              </a:lnSpc>
              <a:spcBef>
                <a:spcPct val="0"/>
              </a:spcBef>
              <a:spcAft>
                <a:spcPct val="0"/>
              </a:spcAft>
              <a:buClrTx/>
              <a:buSzTx/>
              <a:buFont typeface="IBM Plex Sans Light"/>
              <a:buNone/>
              <a:tabLst/>
            </a:pPr>
            <a:endParaRPr kumimoji="0" lang="en-US" sz="700" b="0" i="0" u="none" strike="noStrike" cap="none" normalizeH="0" baseline="0" dirty="0">
              <a:ln>
                <a:noFill/>
              </a:ln>
              <a:solidFill>
                <a:schemeClr val="bg1"/>
              </a:solidFill>
              <a:effectLst/>
              <a:latin typeface="IBM Plex Sans Light" panose="020B0403050203000203" pitchFamily="34" charset="0"/>
            </a:endParaRPr>
          </a:p>
        </p:txBody>
      </p:sp>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192024"/>
            <a:ext cx="5524575" cy="2286794"/>
          </a:xfrm>
        </p:spPr>
        <p:txBody>
          <a:bodyPr/>
          <a:lstStyle>
            <a:lvl1pPr>
              <a:lnSpc>
                <a:spcPct val="100000"/>
              </a:lnSpc>
              <a:defRPr sz="4299"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5" name="Text Placeholder 6">
            <a:extLst>
              <a:ext uri="{FF2B5EF4-FFF2-40B4-BE49-F238E27FC236}">
                <a16:creationId xmlns:a16="http://schemas.microsoft.com/office/drawing/2014/main" id="{5314509F-3705-A705-C5B3-FA435C246A22}"/>
              </a:ext>
            </a:extLst>
          </p:cNvPr>
          <p:cNvSpPr>
            <a:spLocks noGrp="1"/>
          </p:cNvSpPr>
          <p:nvPr>
            <p:ph type="body" sz="quarter" idx="10"/>
          </p:nvPr>
        </p:nvSpPr>
        <p:spPr>
          <a:xfrm>
            <a:off x="280443" y="6048047"/>
            <a:ext cx="2476178" cy="571500"/>
          </a:xfrm>
          <a:prstGeom prst="rect">
            <a:avLst/>
          </a:prstGeom>
        </p:spPr>
        <p:txBody>
          <a:bodyPr anchor="b"/>
          <a:lstStyle>
            <a:lvl1pPr defTabSz="580528">
              <a:lnSpc>
                <a:spcPct val="100000"/>
              </a:lnSpc>
              <a:spcBef>
                <a:spcPts val="0"/>
              </a:spcBef>
              <a:defRPr b="0" i="0">
                <a:solidFill>
                  <a:schemeClr val="tx1"/>
                </a:solidFill>
                <a:latin typeface="IBM Plex Sans Light" panose="020B0403050203000203" pitchFamily="34" charset="0"/>
              </a:defRPr>
            </a:lvl1pPr>
            <a:lvl2pPr marL="163767" indent="-163767" defTabSz="58052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2pPr>
            <a:lvl3pPr marL="329334" indent="-163767" defTabSz="58052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3pPr>
            <a:lvl4pPr marL="493101" indent="-163767" defTabSz="58052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6">
            <a:extLst>
              <a:ext uri="{FF2B5EF4-FFF2-40B4-BE49-F238E27FC236}">
                <a16:creationId xmlns:a16="http://schemas.microsoft.com/office/drawing/2014/main" id="{3F264794-39E6-B78D-2E92-D8D02F9188BC}"/>
              </a:ext>
            </a:extLst>
          </p:cNvPr>
          <p:cNvSpPr>
            <a:spLocks noGrp="1"/>
          </p:cNvSpPr>
          <p:nvPr>
            <p:ph type="body" sz="quarter" idx="14"/>
          </p:nvPr>
        </p:nvSpPr>
        <p:spPr>
          <a:xfrm>
            <a:off x="3327760" y="6000751"/>
            <a:ext cx="2476178" cy="618796"/>
          </a:xfrm>
          <a:prstGeom prst="rect">
            <a:avLst/>
          </a:prstGeom>
        </p:spPr>
        <p:txBody>
          <a:bodyPr anchor="b"/>
          <a:lstStyle>
            <a:lvl1pPr defTabSz="580528">
              <a:lnSpc>
                <a:spcPct val="100000"/>
              </a:lnSpc>
              <a:spcBef>
                <a:spcPts val="0"/>
              </a:spcBef>
              <a:defRPr b="0" i="0">
                <a:solidFill>
                  <a:schemeClr val="tx1"/>
                </a:solidFill>
                <a:latin typeface="IBM Plex Sans Light" panose="020B0403050203000203" pitchFamily="34" charset="0"/>
              </a:defRPr>
            </a:lvl1pPr>
            <a:lvl2pPr marL="163767" indent="-163767" defTabSz="58052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2pPr>
            <a:lvl3pPr marL="329334" indent="-163767" defTabSz="58052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3pPr>
            <a:lvl4pPr marL="493101" indent="-163767" defTabSz="58052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6990568"/>
      </p:ext>
    </p:extLst>
  </p:cSld>
  <p:clrMapOvr>
    <a:masterClrMapping/>
  </p:clrMapOvr>
  <p:transition spd="med"/>
</p:sldLayout>
</file>

<file path=ppt/slideLayouts/slideLayout414.xml><?xml version="1.0" encoding="utf-8"?>
<p:sldLayout xmlns:a="http://schemas.openxmlformats.org/drawingml/2006/main" xmlns:r="http://schemas.openxmlformats.org/officeDocument/2006/relationships" xmlns:p="http://schemas.openxmlformats.org/presentationml/2006/main" preserve="1" userDrawn="1">
  <p:cSld name="Cover, plai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192024"/>
            <a:ext cx="5524575" cy="2286794"/>
          </a:xfrm>
        </p:spPr>
        <p:txBody>
          <a:bodyPr/>
          <a:lstStyle>
            <a:lvl1pPr>
              <a:lnSpc>
                <a:spcPct val="100000"/>
              </a:lnSpc>
              <a:defRPr sz="4299" b="0" i="0">
                <a:latin typeface="IBM Plex Sans Light" panose="020B040305020300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801382730"/>
      </p:ext>
    </p:extLst>
  </p:cSld>
  <p:clrMapOvr>
    <a:masterClrMapping/>
  </p:clrMapOvr>
  <p:transition spd="med"/>
</p:sldLayout>
</file>

<file path=ppt/slideLayouts/slideLayout415.xml><?xml version="1.0" encoding="utf-8"?>
<p:sldLayout xmlns:a="http://schemas.openxmlformats.org/drawingml/2006/main" xmlns:r="http://schemas.openxmlformats.org/officeDocument/2006/relationships" xmlns:p="http://schemas.openxmlformats.org/presentationml/2006/main" preserve="1" userDrawn="1">
  <p:cSld name="Cover, plain, business uni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8" y="192024"/>
            <a:ext cx="5524575" cy="2286794"/>
          </a:xfrm>
        </p:spPr>
        <p:txBody>
          <a:bodyPr/>
          <a:lstStyle>
            <a:lvl1pPr>
              <a:lnSpc>
                <a:spcPct val="100000"/>
              </a:lnSpc>
              <a:defRPr sz="4299"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F3A2629C-3C99-5809-3D6C-46ACEB922F7C}"/>
              </a:ext>
            </a:extLst>
          </p:cNvPr>
          <p:cNvSpPr>
            <a:spLocks noGrp="1"/>
          </p:cNvSpPr>
          <p:nvPr>
            <p:ph type="body" sz="quarter" idx="10"/>
          </p:nvPr>
        </p:nvSpPr>
        <p:spPr>
          <a:xfrm>
            <a:off x="287998" y="6231636"/>
            <a:ext cx="5524575" cy="381000"/>
          </a:xfrm>
          <a:prstGeom prst="rect">
            <a:avLst/>
          </a:prstGeom>
        </p:spPr>
        <p:txBody>
          <a:bodyPr anchor="b"/>
          <a:lstStyle>
            <a:lvl1pPr>
              <a:lnSpc>
                <a:spcPct val="100000"/>
              </a:lnSpc>
              <a:spcBef>
                <a:spcPts val="0"/>
              </a:spcBef>
              <a:defRPr sz="1800" b="0" i="0">
                <a:solidFill>
                  <a:schemeClr val="tx1"/>
                </a:solidFill>
                <a:latin typeface="IBM Plex Sans Light" panose="020B0403050203000203" pitchFamily="34" charset="0"/>
              </a:defRPr>
            </a:lvl1pPr>
          </a:lstStyle>
          <a:p>
            <a:pPr lvl="0"/>
            <a:r>
              <a:rPr lang="en-US"/>
              <a:t>Click to edit Master text styles</a:t>
            </a:r>
          </a:p>
        </p:txBody>
      </p:sp>
    </p:spTree>
    <p:extLst>
      <p:ext uri="{BB962C8B-B14F-4D97-AF65-F5344CB8AC3E}">
        <p14:creationId xmlns:p14="http://schemas.microsoft.com/office/powerpoint/2010/main" val="3159125922"/>
      </p:ext>
    </p:extLst>
  </p:cSld>
  <p:clrMapOvr>
    <a:masterClrMapping/>
  </p:clrMapOvr>
  <p:transition spd="med"/>
</p:sldLayout>
</file>

<file path=ppt/slideLayouts/slideLayout416.xml><?xml version="1.0" encoding="utf-8"?>
<p:sldLayout xmlns:a="http://schemas.openxmlformats.org/drawingml/2006/main" xmlns:r="http://schemas.openxmlformats.org/officeDocument/2006/relationships" xmlns:p="http://schemas.openxmlformats.org/presentationml/2006/main" preserve="1" userDrawn="1">
  <p:cSld name="Cover, imagery, half ">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CD5B627-E439-376E-A00C-87BAFF059FD8}"/>
              </a:ext>
            </a:extLst>
          </p:cNvPr>
          <p:cNvSpPr>
            <a:spLocks noGrp="1"/>
          </p:cNvSpPr>
          <p:nvPr>
            <p:ph type="pic" sz="quarter" idx="12" hasCustomPrompt="1"/>
          </p:nvPr>
        </p:nvSpPr>
        <p:spPr>
          <a:xfrm>
            <a:off x="6380919" y="284956"/>
            <a:ext cx="5523781" cy="6287294"/>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dirty="0"/>
              <a:t>Place imagery here</a:t>
            </a:r>
          </a:p>
        </p:txBody>
      </p:sp>
      <p:sp>
        <p:nvSpPr>
          <p:cNvPr id="2" name="Title 1">
            <a:extLst>
              <a:ext uri="{FF2B5EF4-FFF2-40B4-BE49-F238E27FC236}">
                <a16:creationId xmlns:a16="http://schemas.microsoft.com/office/drawing/2014/main" id="{413A412C-EE28-6248-612D-41BAAD7F005C}"/>
              </a:ext>
            </a:extLst>
          </p:cNvPr>
          <p:cNvSpPr>
            <a:spLocks noGrp="1"/>
          </p:cNvSpPr>
          <p:nvPr>
            <p:ph type="title"/>
          </p:nvPr>
        </p:nvSpPr>
        <p:spPr>
          <a:xfrm>
            <a:off x="287999" y="192024"/>
            <a:ext cx="5049878" cy="5239544"/>
          </a:xfrm>
        </p:spPr>
        <p:txBody>
          <a:bodyPr/>
          <a:lstStyle>
            <a:lvl1pPr>
              <a:lnSpc>
                <a:spcPct val="100000"/>
              </a:lnSpc>
              <a:defRPr sz="4299" b="0" i="0">
                <a:solidFill>
                  <a:schemeClr val="tx2"/>
                </a:solidFill>
                <a:latin typeface="IBM Plex Sans Light" panose="020B040305020300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40517074"/>
      </p:ext>
    </p:extLst>
  </p:cSld>
  <p:clrMapOvr>
    <a:masterClrMapping/>
  </p:clrMapOvr>
  <p:transition spd="med"/>
</p:sldLayout>
</file>

<file path=ppt/slideLayouts/slideLayout417.xml><?xml version="1.0" encoding="utf-8"?>
<p:sldLayout xmlns:a="http://schemas.openxmlformats.org/drawingml/2006/main" xmlns:r="http://schemas.openxmlformats.org/officeDocument/2006/relationships" xmlns:p="http://schemas.openxmlformats.org/presentationml/2006/main" preserve="1" userDrawn="1">
  <p:cSld name="Cover, imagery, half, business unit">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CD5B627-E439-376E-A00C-87BAFF059FD8}"/>
              </a:ext>
            </a:extLst>
          </p:cNvPr>
          <p:cNvSpPr>
            <a:spLocks noGrp="1"/>
          </p:cNvSpPr>
          <p:nvPr>
            <p:ph type="pic" sz="quarter" idx="12" hasCustomPrompt="1"/>
          </p:nvPr>
        </p:nvSpPr>
        <p:spPr>
          <a:xfrm>
            <a:off x="6380919" y="284956"/>
            <a:ext cx="5523781" cy="6287294"/>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dirty="0"/>
              <a:t>Place imagery here</a:t>
            </a:r>
          </a:p>
        </p:txBody>
      </p:sp>
      <p:sp>
        <p:nvSpPr>
          <p:cNvPr id="2" name="Title 1">
            <a:extLst>
              <a:ext uri="{FF2B5EF4-FFF2-40B4-BE49-F238E27FC236}">
                <a16:creationId xmlns:a16="http://schemas.microsoft.com/office/drawing/2014/main" id="{413A412C-EE28-6248-612D-41BAAD7F005C}"/>
              </a:ext>
            </a:extLst>
          </p:cNvPr>
          <p:cNvSpPr>
            <a:spLocks noGrp="1"/>
          </p:cNvSpPr>
          <p:nvPr>
            <p:ph type="title"/>
          </p:nvPr>
        </p:nvSpPr>
        <p:spPr>
          <a:xfrm>
            <a:off x="287999" y="763524"/>
            <a:ext cx="5049180" cy="4668838"/>
          </a:xfrm>
        </p:spPr>
        <p:txBody>
          <a:bodyPr/>
          <a:lstStyle>
            <a:lvl1pPr>
              <a:lnSpc>
                <a:spcPct val="100000"/>
              </a:lnSpc>
              <a:defRPr sz="4299"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276E74B7-8F2A-46A5-97C4-76677246CFAF}"/>
              </a:ext>
            </a:extLst>
          </p:cNvPr>
          <p:cNvSpPr>
            <a:spLocks noGrp="1"/>
          </p:cNvSpPr>
          <p:nvPr>
            <p:ph type="body" sz="quarter" idx="11"/>
          </p:nvPr>
        </p:nvSpPr>
        <p:spPr>
          <a:xfrm>
            <a:off x="287999" y="192600"/>
            <a:ext cx="5049180" cy="285750"/>
          </a:xfrm>
          <a:prstGeom prst="rect">
            <a:avLst/>
          </a:prstGeom>
        </p:spPr>
        <p:txBody>
          <a:bodyPr/>
          <a:lstStyle>
            <a:lvl1pPr>
              <a:lnSpc>
                <a:spcPct val="100000"/>
              </a:lnSpc>
              <a:spcBef>
                <a:spcPts val="0"/>
              </a:spcBef>
              <a:defRPr sz="1800" b="0" i="0">
                <a:solidFill>
                  <a:schemeClr val="tx2"/>
                </a:solidFill>
                <a:latin typeface="IBM Plex Sans Light" panose="020B0403050203000203" pitchFamily="34" charset="0"/>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p:txBody>
      </p:sp>
    </p:spTree>
    <p:extLst>
      <p:ext uri="{BB962C8B-B14F-4D97-AF65-F5344CB8AC3E}">
        <p14:creationId xmlns:p14="http://schemas.microsoft.com/office/powerpoint/2010/main" val="319001762"/>
      </p:ext>
    </p:extLst>
  </p:cSld>
  <p:clrMapOvr>
    <a:masterClrMapping/>
  </p:clrMapOvr>
  <p:transition spd="med"/>
</p:sldLayout>
</file>

<file path=ppt/slideLayouts/slideLayout418.xml><?xml version="1.0" encoding="utf-8"?>
<p:sldLayout xmlns:a="http://schemas.openxmlformats.org/drawingml/2006/main" xmlns:r="http://schemas.openxmlformats.org/officeDocument/2006/relationships" xmlns:p="http://schemas.openxmlformats.org/presentationml/2006/main" preserve="1" userDrawn="1">
  <p:cSld name="Conten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192024"/>
            <a:ext cx="2477765" cy="2286794"/>
          </a:xfrm>
        </p:spPr>
        <p:txBody>
          <a:bodyPr/>
          <a:lstStyle>
            <a:lvl1pPr>
              <a:lnSpc>
                <a:spcPct val="100000"/>
              </a:lnSpc>
              <a:defRPr sz="3199"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675443B4-0187-FC99-0FDE-8EB191B6CEF4}"/>
              </a:ext>
            </a:extLst>
          </p:cNvPr>
          <p:cNvSpPr>
            <a:spLocks noGrp="1"/>
          </p:cNvSpPr>
          <p:nvPr>
            <p:ph type="body" sz="quarter" idx="10"/>
          </p:nvPr>
        </p:nvSpPr>
        <p:spPr>
          <a:xfrm>
            <a:off x="6380919" y="284957"/>
            <a:ext cx="2476178" cy="5715794"/>
          </a:xfrm>
          <a:prstGeom prst="rect">
            <a:avLst/>
          </a:prstGeom>
        </p:spPr>
        <p:txBody>
          <a:bodyPr/>
          <a:lstStyle>
            <a:lvl1pPr defTabSz="580528">
              <a:lnSpc>
                <a:spcPct val="100000"/>
              </a:lnSpc>
              <a:spcBef>
                <a:spcPts val="0"/>
              </a:spcBef>
              <a:defRPr b="0" i="0">
                <a:solidFill>
                  <a:schemeClr val="tx1"/>
                </a:solidFill>
                <a:latin typeface="IBM Plex Sans Light" panose="020B0403050203000203" pitchFamily="34" charset="0"/>
              </a:defRPr>
            </a:lvl1pPr>
            <a:lvl2pPr marL="163767" indent="-163767" defTabSz="58052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2pPr>
            <a:lvl3pPr marL="329334" indent="-163767" defTabSz="58052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3pPr>
            <a:lvl4pPr marL="511098" indent="-163767" defTabSz="58052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Slide Number">
            <a:extLst>
              <a:ext uri="{FF2B5EF4-FFF2-40B4-BE49-F238E27FC236}">
                <a16:creationId xmlns:a16="http://schemas.microsoft.com/office/drawing/2014/main" id="{D5D1D2A7-CF30-5698-14FC-F71CB82D5BCC}"/>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5" name="Footer Placeholder 3">
            <a:extLst>
              <a:ext uri="{FF2B5EF4-FFF2-40B4-BE49-F238E27FC236}">
                <a16:creationId xmlns:a16="http://schemas.microsoft.com/office/drawing/2014/main" id="{028AA764-A00C-AFFF-7F3F-49A733DCD474}"/>
              </a:ext>
            </a:extLst>
          </p:cNvPr>
          <p:cNvSpPr>
            <a:spLocks noGrp="1"/>
          </p:cNvSpPr>
          <p:nvPr>
            <p:ph type="ftr" sz="quarter" idx="18"/>
          </p:nvPr>
        </p:nvSpPr>
        <p:spPr>
          <a:xfrm>
            <a:off x="284125" y="6402118"/>
            <a:ext cx="2477765" cy="190500"/>
          </a:xfrm>
        </p:spPr>
        <p:txBody>
          <a:bodyPr/>
          <a:lstStyle>
            <a:lvl1pPr>
              <a:defRPr b="0" i="0">
                <a:latin typeface="IBM Plex Sans Light" panose="020B0403050203000203" pitchFamily="34" charset="0"/>
              </a:defRPr>
            </a:lvl1pPr>
          </a:lstStyle>
          <a:p>
            <a:endParaRPr lang="en-US" dirty="0"/>
          </a:p>
        </p:txBody>
      </p:sp>
      <p:sp>
        <p:nvSpPr>
          <p:cNvPr id="3" name="Text Placeholder 6">
            <a:extLst>
              <a:ext uri="{FF2B5EF4-FFF2-40B4-BE49-F238E27FC236}">
                <a16:creationId xmlns:a16="http://schemas.microsoft.com/office/drawing/2014/main" id="{3815CA4A-82C6-E038-8C80-CF4A54B1E6C0}"/>
              </a:ext>
            </a:extLst>
          </p:cNvPr>
          <p:cNvSpPr>
            <a:spLocks noGrp="1"/>
          </p:cNvSpPr>
          <p:nvPr>
            <p:ph type="body" sz="quarter" idx="19"/>
          </p:nvPr>
        </p:nvSpPr>
        <p:spPr>
          <a:xfrm>
            <a:off x="9415794" y="284956"/>
            <a:ext cx="2476178" cy="5715794"/>
          </a:xfrm>
          <a:prstGeom prst="rect">
            <a:avLst/>
          </a:prstGeom>
        </p:spPr>
        <p:txBody>
          <a:bodyPr/>
          <a:lstStyle>
            <a:lvl1pPr defTabSz="580528">
              <a:lnSpc>
                <a:spcPct val="100000"/>
              </a:lnSpc>
              <a:spcBef>
                <a:spcPts val="0"/>
              </a:spcBef>
              <a:defRPr b="0" i="0">
                <a:solidFill>
                  <a:schemeClr val="tx1"/>
                </a:solidFill>
                <a:latin typeface="IBM Plex Sans Light" panose="020B0403050203000203" pitchFamily="34" charset="0"/>
              </a:defRPr>
            </a:lvl1pPr>
            <a:lvl2pPr marL="163767" indent="-163767" defTabSz="58052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2pPr>
            <a:lvl3pPr marL="329334" indent="-163767" defTabSz="58052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3pPr>
            <a:lvl4pPr marL="511098" indent="-163767" defTabSz="58052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51490663"/>
      </p:ext>
    </p:extLst>
  </p:cSld>
  <p:clrMapOvr>
    <a:masterClrMapping/>
  </p:clrMapOvr>
  <p:transition spd="med"/>
</p:sldLayout>
</file>

<file path=ppt/slideLayouts/slideLayout419.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8" y="192024"/>
            <a:ext cx="5524575" cy="1429544"/>
          </a:xfrm>
        </p:spPr>
        <p:txBody>
          <a:bodyPr rIns="457200"/>
          <a:lstStyle>
            <a:lvl1pPr>
              <a:lnSpc>
                <a:spcPct val="100000"/>
              </a:lnSpc>
              <a:defRPr sz="4299"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4" name="Slide Number">
            <a:extLst>
              <a:ext uri="{FF2B5EF4-FFF2-40B4-BE49-F238E27FC236}">
                <a16:creationId xmlns:a16="http://schemas.microsoft.com/office/drawing/2014/main" id="{A4B74093-A800-CB62-8607-A04D569204E2}"/>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5" name="Footer Placeholder 3">
            <a:extLst>
              <a:ext uri="{FF2B5EF4-FFF2-40B4-BE49-F238E27FC236}">
                <a16:creationId xmlns:a16="http://schemas.microsoft.com/office/drawing/2014/main" id="{A289B0F8-E9A7-CF76-E87F-8D4302E8DA4D}"/>
              </a:ext>
            </a:extLst>
          </p:cNvPr>
          <p:cNvSpPr>
            <a:spLocks noGrp="1"/>
          </p:cNvSpPr>
          <p:nvPr>
            <p:ph type="ftr" sz="quarter" idx="18"/>
          </p:nvPr>
        </p:nvSpPr>
        <p:spPr>
          <a:xfrm>
            <a:off x="284125" y="6402118"/>
            <a:ext cx="2477765" cy="190500"/>
          </a:xfrm>
        </p:spPr>
        <p:txBody>
          <a:bodyPr/>
          <a:lstStyle>
            <a:lvl1pPr>
              <a:defRPr b="0" i="0">
                <a:latin typeface="IBM Plex Sans Light" panose="020B0403050203000203" pitchFamily="34" charset="0"/>
              </a:defRPr>
            </a:lvl1pPr>
          </a:lstStyle>
          <a:p>
            <a:endParaRPr lang="en-US" dirty="0"/>
          </a:p>
        </p:txBody>
      </p:sp>
    </p:spTree>
    <p:extLst>
      <p:ext uri="{BB962C8B-B14F-4D97-AF65-F5344CB8AC3E}">
        <p14:creationId xmlns:p14="http://schemas.microsoft.com/office/powerpoint/2010/main" val="1167426605"/>
      </p:ext>
    </p:extLst>
  </p:cSld>
  <p:clrMapOvr>
    <a:masterClrMapping/>
  </p:clrMapOvr>
  <p:transition spd="med"/>
</p:sldLayout>
</file>

<file path=ppt/slideLayouts/slideLayout420.xml><?xml version="1.0" encoding="utf-8"?>
<p:sldLayout xmlns:a="http://schemas.openxmlformats.org/drawingml/2006/main" xmlns:r="http://schemas.openxmlformats.org/officeDocument/2006/relationships" xmlns:p="http://schemas.openxmlformats.org/presentationml/2006/main" preserve="1" userDrawn="1">
  <p:cSld name="Large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C7EC0-4BFB-A603-5703-0D692C62692D}"/>
              </a:ext>
            </a:extLst>
          </p:cNvPr>
          <p:cNvSpPr>
            <a:spLocks noGrp="1"/>
          </p:cNvSpPr>
          <p:nvPr>
            <p:ph type="title"/>
          </p:nvPr>
        </p:nvSpPr>
        <p:spPr>
          <a:xfrm>
            <a:off x="287300" y="192600"/>
            <a:ext cx="8569797" cy="4095750"/>
          </a:xfrm>
        </p:spPr>
        <p:txBody>
          <a:bodyPr/>
          <a:lstStyle>
            <a:lvl1pPr>
              <a:lnSpc>
                <a:spcPct val="100000"/>
              </a:lnSpc>
              <a:defRPr sz="8598"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4" name="Slide Number">
            <a:extLst>
              <a:ext uri="{FF2B5EF4-FFF2-40B4-BE49-F238E27FC236}">
                <a16:creationId xmlns:a16="http://schemas.microsoft.com/office/drawing/2014/main" id="{76697187-0170-8894-23C9-28F80A0C3B2B}"/>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5" name="Footer Placeholder 3">
            <a:extLst>
              <a:ext uri="{FF2B5EF4-FFF2-40B4-BE49-F238E27FC236}">
                <a16:creationId xmlns:a16="http://schemas.microsoft.com/office/drawing/2014/main" id="{BC591478-AD3F-2EF7-29A4-36A887DC1956}"/>
              </a:ext>
            </a:extLst>
          </p:cNvPr>
          <p:cNvSpPr>
            <a:spLocks noGrp="1"/>
          </p:cNvSpPr>
          <p:nvPr>
            <p:ph type="ftr" sz="quarter" idx="18"/>
          </p:nvPr>
        </p:nvSpPr>
        <p:spPr>
          <a:xfrm>
            <a:off x="284125" y="6402118"/>
            <a:ext cx="2477765" cy="190500"/>
          </a:xfrm>
        </p:spPr>
        <p:txBody>
          <a:bodyPr/>
          <a:lstStyle>
            <a:lvl1pPr>
              <a:defRPr b="0" i="0">
                <a:latin typeface="IBM Plex Sans Light" panose="020B0403050203000203" pitchFamily="34" charset="0"/>
              </a:defRPr>
            </a:lvl1pPr>
          </a:lstStyle>
          <a:p>
            <a:endParaRPr lang="en-US" dirty="0"/>
          </a:p>
        </p:txBody>
      </p:sp>
    </p:spTree>
    <p:extLst>
      <p:ext uri="{BB962C8B-B14F-4D97-AF65-F5344CB8AC3E}">
        <p14:creationId xmlns:p14="http://schemas.microsoft.com/office/powerpoint/2010/main" val="1918422466"/>
      </p:ext>
    </p:extLst>
  </p:cSld>
  <p:clrMapOvr>
    <a:masterClrMapping/>
  </p:clrMapOvr>
  <p:transition spd="med"/>
</p:sldLayout>
</file>

<file path=ppt/slideLayouts/slideLayout421.xml><?xml version="1.0" encoding="utf-8"?>
<p:sldLayout xmlns:a="http://schemas.openxmlformats.org/drawingml/2006/main" xmlns:r="http://schemas.openxmlformats.org/officeDocument/2006/relationships" xmlns:p="http://schemas.openxmlformats.org/presentationml/2006/main" preserve="1" userDrawn="1">
  <p:cSld name="Callout, headlin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9" y="192024"/>
            <a:ext cx="4953942" cy="1429544"/>
          </a:xfrm>
        </p:spPr>
        <p:txBody>
          <a:bodyPr/>
          <a:lstStyle>
            <a:lvl1pPr>
              <a:lnSpc>
                <a:spcPct val="100000"/>
              </a:lnSpc>
              <a:defRPr sz="3199"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6" name="Slide Number">
            <a:extLst>
              <a:ext uri="{FF2B5EF4-FFF2-40B4-BE49-F238E27FC236}">
                <a16:creationId xmlns:a16="http://schemas.microsoft.com/office/drawing/2014/main" id="{C82E6DCD-41A5-9DA3-C061-E8DA39B99059}"/>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5" name="Footer Placeholder 3">
            <a:extLst>
              <a:ext uri="{FF2B5EF4-FFF2-40B4-BE49-F238E27FC236}">
                <a16:creationId xmlns:a16="http://schemas.microsoft.com/office/drawing/2014/main" id="{7BE5947E-6D4A-9E09-E5A6-D31DBCAEE2C6}"/>
              </a:ext>
            </a:extLst>
          </p:cNvPr>
          <p:cNvSpPr>
            <a:spLocks noGrp="1"/>
          </p:cNvSpPr>
          <p:nvPr>
            <p:ph type="ftr" sz="quarter" idx="18"/>
          </p:nvPr>
        </p:nvSpPr>
        <p:spPr>
          <a:xfrm>
            <a:off x="284125" y="6402118"/>
            <a:ext cx="2477765" cy="190500"/>
          </a:xfrm>
        </p:spPr>
        <p:txBody>
          <a:bodyPr/>
          <a:lstStyle>
            <a:lvl1pPr>
              <a:defRPr b="0" i="0">
                <a:latin typeface="IBM Plex Sans Light" panose="020B0403050203000203" pitchFamily="34" charset="0"/>
              </a:defRPr>
            </a:lvl1pPr>
          </a:lstStyle>
          <a:p>
            <a:endParaRPr lang="en-US" dirty="0"/>
          </a:p>
        </p:txBody>
      </p:sp>
      <p:sp>
        <p:nvSpPr>
          <p:cNvPr id="8" name="Text Placeholder 6">
            <a:extLst>
              <a:ext uri="{FF2B5EF4-FFF2-40B4-BE49-F238E27FC236}">
                <a16:creationId xmlns:a16="http://schemas.microsoft.com/office/drawing/2014/main" id="{B9D4AF5E-3E60-06F1-E3E3-F00E3ADA90B1}"/>
              </a:ext>
            </a:extLst>
          </p:cNvPr>
          <p:cNvSpPr>
            <a:spLocks noGrp="1"/>
          </p:cNvSpPr>
          <p:nvPr>
            <p:ph type="body" sz="quarter" idx="10"/>
          </p:nvPr>
        </p:nvSpPr>
        <p:spPr>
          <a:xfrm>
            <a:off x="6367030" y="192024"/>
            <a:ext cx="5536971" cy="4287043"/>
          </a:xfrm>
          <a:prstGeom prst="rect">
            <a:avLst/>
          </a:prstGeom>
        </p:spPr>
        <p:txBody>
          <a:bodyPr/>
          <a:lstStyle>
            <a:lvl1pPr defTabSz="580528">
              <a:lnSpc>
                <a:spcPct val="100000"/>
              </a:lnSpc>
              <a:spcBef>
                <a:spcPts val="0"/>
              </a:spcBef>
              <a:defRPr sz="3199" b="0" i="0">
                <a:solidFill>
                  <a:schemeClr val="tx1"/>
                </a:solidFill>
                <a:latin typeface="IBM Plex Sans Light" panose="020B0403050203000203" pitchFamily="34" charset="0"/>
              </a:defRPr>
            </a:lvl1pPr>
            <a:lvl2pPr defTabSz="580528">
              <a:lnSpc>
                <a:spcPct val="100000"/>
              </a:lnSpc>
              <a:spcBef>
                <a:spcPts val="0"/>
              </a:spcBef>
              <a:defRPr sz="3199" b="0" i="0">
                <a:solidFill>
                  <a:schemeClr val="tx1"/>
                </a:solidFill>
                <a:latin typeface="IBM Plex Sans Light" panose="020B0403050203000203" pitchFamily="34" charset="0"/>
              </a:defRPr>
            </a:lvl2pPr>
            <a:lvl3pPr defTabSz="580528">
              <a:lnSpc>
                <a:spcPct val="100000"/>
              </a:lnSpc>
              <a:spcBef>
                <a:spcPts val="0"/>
              </a:spcBef>
              <a:defRPr sz="3199" b="0" i="0">
                <a:solidFill>
                  <a:schemeClr val="tx1"/>
                </a:solidFill>
                <a:latin typeface="IBM Plex Sans Light" panose="020B0403050203000203" pitchFamily="34" charset="0"/>
              </a:defRPr>
            </a:lvl3pPr>
            <a:lvl4pPr defTabSz="580528">
              <a:lnSpc>
                <a:spcPct val="100000"/>
              </a:lnSpc>
              <a:spcBef>
                <a:spcPts val="0"/>
              </a:spcBef>
              <a:defRPr sz="3199"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73386794"/>
      </p:ext>
    </p:extLst>
  </p:cSld>
  <p:clrMapOvr>
    <a:masterClrMapping/>
  </p:clrMapOvr>
  <p:transition spd="med"/>
</p:sldLayout>
</file>

<file path=ppt/slideLayouts/slideLayout422.xml><?xml version="1.0" encoding="utf-8"?>
<p:sldLayout xmlns:a="http://schemas.openxmlformats.org/drawingml/2006/main" xmlns:r="http://schemas.openxmlformats.org/officeDocument/2006/relationships" xmlns:p="http://schemas.openxmlformats.org/presentationml/2006/main" preserve="1" userDrawn="1">
  <p:cSld name="Callout, stand-alon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98" y="192600"/>
            <a:ext cx="7330121" cy="4858544"/>
          </a:xfrm>
        </p:spPr>
        <p:txBody>
          <a:bodyPr/>
          <a:lstStyle>
            <a:lvl1pPr>
              <a:lnSpc>
                <a:spcPct val="100000"/>
              </a:lnSpc>
              <a:defRPr sz="4299"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4" name="Slide Number">
            <a:extLst>
              <a:ext uri="{FF2B5EF4-FFF2-40B4-BE49-F238E27FC236}">
                <a16:creationId xmlns:a16="http://schemas.microsoft.com/office/drawing/2014/main" id="{12510822-3D1B-0CFC-3FF0-1E55DA550F8D}"/>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5" name="Footer Placeholder 3">
            <a:extLst>
              <a:ext uri="{FF2B5EF4-FFF2-40B4-BE49-F238E27FC236}">
                <a16:creationId xmlns:a16="http://schemas.microsoft.com/office/drawing/2014/main" id="{1FCFA7EA-8E9F-E01B-AB9C-B7BE7D3D11E9}"/>
              </a:ext>
            </a:extLst>
          </p:cNvPr>
          <p:cNvSpPr>
            <a:spLocks noGrp="1"/>
          </p:cNvSpPr>
          <p:nvPr>
            <p:ph type="ftr" sz="quarter" idx="18"/>
          </p:nvPr>
        </p:nvSpPr>
        <p:spPr>
          <a:xfrm>
            <a:off x="284125" y="6402118"/>
            <a:ext cx="2477765" cy="190500"/>
          </a:xfrm>
        </p:spPr>
        <p:txBody>
          <a:bodyPr/>
          <a:lstStyle>
            <a:lvl1pPr>
              <a:defRPr b="0" i="0">
                <a:latin typeface="IBM Plex Sans Light" panose="020B0403050203000203" pitchFamily="34" charset="0"/>
              </a:defRPr>
            </a:lvl1pPr>
          </a:lstStyle>
          <a:p>
            <a:endParaRPr lang="en-US" dirty="0"/>
          </a:p>
        </p:txBody>
      </p:sp>
    </p:spTree>
    <p:extLst>
      <p:ext uri="{BB962C8B-B14F-4D97-AF65-F5344CB8AC3E}">
        <p14:creationId xmlns:p14="http://schemas.microsoft.com/office/powerpoint/2010/main" val="3034422447"/>
      </p:ext>
    </p:extLst>
  </p:cSld>
  <p:clrMapOvr>
    <a:masterClrMapping/>
  </p:clrMapOvr>
  <p:transition spd="med"/>
</p:sldLayout>
</file>

<file path=ppt/slideLayouts/slideLayout423.xml><?xml version="1.0" encoding="utf-8"?>
<p:sldLayout xmlns:a="http://schemas.openxmlformats.org/drawingml/2006/main" xmlns:r="http://schemas.openxmlformats.org/officeDocument/2006/relationships" xmlns:p="http://schemas.openxmlformats.org/presentationml/2006/main" preserve="1" userDrawn="1">
  <p:cSld name="Data, 2 callouts, vertical">
    <p:bg>
      <p:bgPr>
        <a:solidFill>
          <a:schemeClr val="bg1"/>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20D7FD-6784-59C5-938D-4728A153F52B}"/>
              </a:ext>
            </a:extLst>
          </p:cNvPr>
          <p:cNvSpPr>
            <a:spLocks noGrp="1"/>
          </p:cNvSpPr>
          <p:nvPr>
            <p:ph type="body" sz="quarter" idx="13" hasCustomPrompt="1"/>
          </p:nvPr>
        </p:nvSpPr>
        <p:spPr>
          <a:xfrm>
            <a:off x="287962" y="4648200"/>
            <a:ext cx="5524575" cy="1771650"/>
          </a:xfrm>
          <a:prstGeom prst="rect">
            <a:avLst/>
          </a:prstGeom>
        </p:spPr>
        <p:txBody>
          <a:bodyPr anchor="b"/>
          <a:lstStyle>
            <a:lvl1pPr>
              <a:lnSpc>
                <a:spcPct val="100000"/>
              </a:lnSpc>
              <a:spcBef>
                <a:spcPts val="0"/>
              </a:spcBef>
              <a:defRPr sz="12897" b="0" i="0">
                <a:solidFill>
                  <a:schemeClr val="accent1"/>
                </a:solidFill>
                <a:latin typeface="IBM Plex Sans Light" panose="020B0403050203000203" pitchFamily="34" charset="0"/>
              </a:defRPr>
            </a:lvl1pPr>
          </a:lstStyle>
          <a:p>
            <a:r>
              <a:rPr lang="en-US" dirty="0"/>
              <a:t>↗︎00M</a:t>
            </a:r>
          </a:p>
        </p:txBody>
      </p:sp>
      <p:sp>
        <p:nvSpPr>
          <p:cNvPr id="12" name="Text Placeholder 11">
            <a:extLst>
              <a:ext uri="{FF2B5EF4-FFF2-40B4-BE49-F238E27FC236}">
                <a16:creationId xmlns:a16="http://schemas.microsoft.com/office/drawing/2014/main" id="{5F395CBF-E65B-9A42-BAE5-C2B2BD9B7BD2}"/>
              </a:ext>
            </a:extLst>
          </p:cNvPr>
          <p:cNvSpPr>
            <a:spLocks noGrp="1"/>
          </p:cNvSpPr>
          <p:nvPr>
            <p:ph type="body" sz="quarter" idx="14" hasCustomPrompt="1"/>
          </p:nvPr>
        </p:nvSpPr>
        <p:spPr>
          <a:xfrm>
            <a:off x="6379463" y="4648200"/>
            <a:ext cx="5523781" cy="1771650"/>
          </a:xfrm>
          <a:prstGeom prst="rect">
            <a:avLst/>
          </a:prstGeom>
        </p:spPr>
        <p:txBody>
          <a:bodyPr anchor="b"/>
          <a:lstStyle>
            <a:lvl1pPr>
              <a:lnSpc>
                <a:spcPct val="100000"/>
              </a:lnSpc>
              <a:spcBef>
                <a:spcPts val="0"/>
              </a:spcBef>
              <a:defRPr sz="12897" b="0" i="0">
                <a:solidFill>
                  <a:schemeClr val="accent1"/>
                </a:solidFill>
                <a:latin typeface="IBM Plex Sans Light" panose="020B0403050203000203" pitchFamily="34" charset="0"/>
              </a:defRPr>
            </a:lvl1pPr>
          </a:lstStyle>
          <a:p>
            <a:r>
              <a:rPr lang="en-US" dirty="0"/>
              <a:t>+00%</a:t>
            </a:r>
          </a:p>
        </p:txBody>
      </p:sp>
      <p:cxnSp>
        <p:nvCxnSpPr>
          <p:cNvPr id="9" name="Straight Connector 8">
            <a:extLst>
              <a:ext uri="{FF2B5EF4-FFF2-40B4-BE49-F238E27FC236}">
                <a16:creationId xmlns:a16="http://schemas.microsoft.com/office/drawing/2014/main" id="{1C44518A-7FBB-67DA-E35B-8BC0AAFC6062}"/>
              </a:ext>
            </a:extLst>
          </p:cNvPr>
          <p:cNvCxnSpPr/>
          <p:nvPr userDrawn="1"/>
        </p:nvCxnSpPr>
        <p:spPr bwMode="auto">
          <a:xfrm>
            <a:off x="609600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 name="Slide Number">
            <a:extLst>
              <a:ext uri="{FF2B5EF4-FFF2-40B4-BE49-F238E27FC236}">
                <a16:creationId xmlns:a16="http://schemas.microsoft.com/office/drawing/2014/main" id="{160DC6C8-AF18-F14B-A164-C49B271F59AD}"/>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8F3E002C-97C5-3260-CB49-7E93DF3397C8}"/>
              </a:ext>
            </a:extLst>
          </p:cNvPr>
          <p:cNvSpPr>
            <a:spLocks noGrp="1"/>
          </p:cNvSpPr>
          <p:nvPr>
            <p:ph type="ftr" sz="quarter" idx="18"/>
          </p:nvPr>
        </p:nvSpPr>
        <p:spPr>
          <a:xfrm>
            <a:off x="284125" y="6402118"/>
            <a:ext cx="2477765" cy="190500"/>
          </a:xfrm>
        </p:spPr>
        <p:txBody>
          <a:bodyPr/>
          <a:lstStyle>
            <a:lvl1pPr>
              <a:defRPr b="0" i="0">
                <a:latin typeface="IBM Plex Sans Light" panose="020B0403050203000203" pitchFamily="34" charset="0"/>
              </a:defRPr>
            </a:lvl1pPr>
          </a:lstStyle>
          <a:p>
            <a:endParaRPr lang="en-US" dirty="0"/>
          </a:p>
        </p:txBody>
      </p:sp>
      <p:sp>
        <p:nvSpPr>
          <p:cNvPr id="2" name="Text Placeholder 6">
            <a:extLst>
              <a:ext uri="{FF2B5EF4-FFF2-40B4-BE49-F238E27FC236}">
                <a16:creationId xmlns:a16="http://schemas.microsoft.com/office/drawing/2014/main" id="{001B1D3B-7FD1-5342-AD21-86B27FCC1276}"/>
              </a:ext>
            </a:extLst>
          </p:cNvPr>
          <p:cNvSpPr>
            <a:spLocks noGrp="1"/>
          </p:cNvSpPr>
          <p:nvPr>
            <p:ph type="body" sz="quarter" idx="10"/>
          </p:nvPr>
        </p:nvSpPr>
        <p:spPr>
          <a:xfrm>
            <a:off x="287300" y="192600"/>
            <a:ext cx="3815591" cy="3144044"/>
          </a:xfrm>
          <a:prstGeom prst="rect">
            <a:avLst/>
          </a:prstGeom>
        </p:spPr>
        <p:txBody>
          <a:bodyPr/>
          <a:lstStyle>
            <a:lvl1pPr defTabSz="580528">
              <a:lnSpc>
                <a:spcPct val="100000"/>
              </a:lnSpc>
              <a:spcBef>
                <a:spcPts val="0"/>
              </a:spcBef>
              <a:defRPr sz="3199" b="0" i="0">
                <a:solidFill>
                  <a:schemeClr val="tx1"/>
                </a:solidFill>
                <a:latin typeface="IBM Plex Sans Light" panose="020B0403050203000203" pitchFamily="34" charset="0"/>
              </a:defRPr>
            </a:lvl1pPr>
            <a:lvl2pPr defTabSz="580528">
              <a:lnSpc>
                <a:spcPct val="100000"/>
              </a:lnSpc>
              <a:spcBef>
                <a:spcPts val="0"/>
              </a:spcBef>
              <a:defRPr sz="3199" b="0" i="0">
                <a:solidFill>
                  <a:schemeClr val="tx1"/>
                </a:solidFill>
                <a:latin typeface="IBM Plex Sans Light" panose="020B0403050203000203" pitchFamily="34" charset="0"/>
              </a:defRPr>
            </a:lvl2pPr>
            <a:lvl3pPr defTabSz="580528">
              <a:lnSpc>
                <a:spcPct val="100000"/>
              </a:lnSpc>
              <a:spcBef>
                <a:spcPts val="0"/>
              </a:spcBef>
              <a:defRPr sz="3199" b="0" i="0">
                <a:solidFill>
                  <a:schemeClr val="tx1"/>
                </a:solidFill>
                <a:latin typeface="IBM Plex Sans Light" panose="020B0403050203000203" pitchFamily="34" charset="0"/>
              </a:defRPr>
            </a:lvl3pPr>
            <a:lvl4pPr defTabSz="580528">
              <a:lnSpc>
                <a:spcPct val="100000"/>
              </a:lnSpc>
              <a:spcBef>
                <a:spcPts val="0"/>
              </a:spcBef>
              <a:defRPr sz="3199"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6">
            <a:extLst>
              <a:ext uri="{FF2B5EF4-FFF2-40B4-BE49-F238E27FC236}">
                <a16:creationId xmlns:a16="http://schemas.microsoft.com/office/drawing/2014/main" id="{EE2A6217-C3F0-04CD-0266-C53A5C85FDE3}"/>
              </a:ext>
            </a:extLst>
          </p:cNvPr>
          <p:cNvSpPr>
            <a:spLocks noGrp="1"/>
          </p:cNvSpPr>
          <p:nvPr>
            <p:ph type="body" sz="quarter" idx="19"/>
          </p:nvPr>
        </p:nvSpPr>
        <p:spPr>
          <a:xfrm>
            <a:off x="6379463" y="192600"/>
            <a:ext cx="3815591" cy="3144044"/>
          </a:xfrm>
          <a:prstGeom prst="rect">
            <a:avLst/>
          </a:prstGeom>
        </p:spPr>
        <p:txBody>
          <a:bodyPr/>
          <a:lstStyle>
            <a:lvl1pPr defTabSz="580528">
              <a:lnSpc>
                <a:spcPct val="100000"/>
              </a:lnSpc>
              <a:spcBef>
                <a:spcPts val="0"/>
              </a:spcBef>
              <a:defRPr sz="3199" b="0" i="0">
                <a:solidFill>
                  <a:schemeClr val="tx1"/>
                </a:solidFill>
                <a:latin typeface="IBM Plex Sans Light" panose="020B0403050203000203" pitchFamily="34" charset="0"/>
              </a:defRPr>
            </a:lvl1pPr>
            <a:lvl2pPr defTabSz="580528">
              <a:lnSpc>
                <a:spcPct val="100000"/>
              </a:lnSpc>
              <a:spcBef>
                <a:spcPts val="0"/>
              </a:spcBef>
              <a:defRPr sz="3199" b="0" i="0">
                <a:solidFill>
                  <a:schemeClr val="tx1"/>
                </a:solidFill>
                <a:latin typeface="IBM Plex Sans Light" panose="020B0403050203000203" pitchFamily="34" charset="0"/>
              </a:defRPr>
            </a:lvl2pPr>
            <a:lvl3pPr defTabSz="580528">
              <a:lnSpc>
                <a:spcPct val="100000"/>
              </a:lnSpc>
              <a:spcBef>
                <a:spcPts val="0"/>
              </a:spcBef>
              <a:defRPr sz="3199" b="0" i="0">
                <a:solidFill>
                  <a:schemeClr val="tx1"/>
                </a:solidFill>
                <a:latin typeface="IBM Plex Sans Light" panose="020B0403050203000203" pitchFamily="34" charset="0"/>
              </a:defRPr>
            </a:lvl3pPr>
            <a:lvl4pPr defTabSz="580528">
              <a:lnSpc>
                <a:spcPct val="100000"/>
              </a:lnSpc>
              <a:spcBef>
                <a:spcPts val="0"/>
              </a:spcBef>
              <a:defRPr sz="3199"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015153749"/>
      </p:ext>
    </p:extLst>
  </p:cSld>
  <p:clrMapOvr>
    <a:masterClrMapping/>
  </p:clrMapOvr>
  <p:transition spd="med"/>
</p:sldLayout>
</file>

<file path=ppt/slideLayouts/slideLayout424.xml><?xml version="1.0" encoding="utf-8"?>
<p:sldLayout xmlns:a="http://schemas.openxmlformats.org/drawingml/2006/main" xmlns:r="http://schemas.openxmlformats.org/officeDocument/2006/relationships" xmlns:p="http://schemas.openxmlformats.org/presentationml/2006/main" preserve="1" userDrawn="1">
  <p:cSld name="Data, 3 callouts, vertical">
    <p:bg>
      <p:bgPr>
        <a:solidFill>
          <a:schemeClr val="bg1"/>
        </a:solidFill>
        <a:effectLst/>
      </p:bgPr>
    </p:bg>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6383301" y="192600"/>
            <a:ext cx="2474590" cy="953294"/>
          </a:xfrm>
          <a:prstGeom prst="rect">
            <a:avLst/>
          </a:prstGeom>
        </p:spPr>
        <p:txBody>
          <a:bodyPr/>
          <a:lstStyle>
            <a:lvl1pPr>
              <a:lnSpc>
                <a:spcPct val="100000"/>
              </a:lnSpc>
              <a:defRPr sz="6499" b="0" i="0">
                <a:solidFill>
                  <a:schemeClr val="accent1"/>
                </a:solidFill>
                <a:latin typeface="IBM Plex Sans Light" panose="020B0403050203000203" pitchFamily="34" charset="0"/>
              </a:defRPr>
            </a:lvl1pPr>
          </a:lstStyle>
          <a:p>
            <a:pPr lvl="0"/>
            <a:r>
              <a:rPr lang="en-US" dirty="0"/>
              <a:t>00%</a:t>
            </a:r>
          </a:p>
        </p:txBody>
      </p: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9428523" y="192600"/>
            <a:ext cx="2474590" cy="951707"/>
          </a:xfrm>
          <a:prstGeom prst="rect">
            <a:avLst/>
          </a:prstGeom>
        </p:spPr>
        <p:txBody>
          <a:bodyPr/>
          <a:lstStyle>
            <a:lvl1pPr>
              <a:lnSpc>
                <a:spcPct val="100000"/>
              </a:lnSpc>
              <a:defRPr sz="6499" b="0" i="0">
                <a:solidFill>
                  <a:schemeClr val="accent1"/>
                </a:solidFill>
                <a:latin typeface="IBM Plex Sans Light" panose="020B0403050203000203" pitchFamily="34" charset="0"/>
              </a:defRPr>
            </a:lvl1pPr>
          </a:lstStyle>
          <a:p>
            <a:pPr lvl="0"/>
            <a:r>
              <a:rPr lang="en-US" dirty="0"/>
              <a:t>00%</a:t>
            </a:r>
          </a:p>
        </p:txBody>
      </p: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3333316" y="192600"/>
            <a:ext cx="2475384" cy="953956"/>
          </a:xfrm>
          <a:prstGeom prst="rect">
            <a:avLst/>
          </a:prstGeom>
        </p:spPr>
        <p:txBody>
          <a:bodyPr/>
          <a:lstStyle>
            <a:lvl1pPr>
              <a:lnSpc>
                <a:spcPct val="100000"/>
              </a:lnSpc>
              <a:defRPr sz="6499" b="0" i="0">
                <a:solidFill>
                  <a:schemeClr val="accent1"/>
                </a:solidFill>
                <a:latin typeface="IBM Plex Sans Light" panose="020B0403050203000203" pitchFamily="34" charset="0"/>
              </a:defRPr>
            </a:lvl1pPr>
            <a:lvl2pPr marL="0" indent="0">
              <a:buNone/>
              <a:defRPr/>
            </a:lvl2pPr>
          </a:lstStyle>
          <a:p>
            <a:pPr lvl="0"/>
            <a:r>
              <a:rPr lang="en-US" dirty="0"/>
              <a:t>00%</a:t>
            </a:r>
          </a:p>
        </p:txBody>
      </p:sp>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287999" y="192600"/>
            <a:ext cx="2474590" cy="1429544"/>
          </a:xfrm>
        </p:spPr>
        <p:txBody>
          <a:bodyPr/>
          <a:lstStyle>
            <a:lvl1pPr>
              <a:lnSpc>
                <a:spcPct val="100000"/>
              </a:lnSpc>
              <a:defRPr sz="3199"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3333316" y="6021388"/>
            <a:ext cx="2475384" cy="571500"/>
          </a:xfrm>
          <a:prstGeom prst="rect">
            <a:avLst/>
          </a:prstGeom>
        </p:spPr>
        <p:txBody>
          <a:bodyPr anchor="b"/>
          <a:lstStyle>
            <a:lvl1pPr>
              <a:lnSpc>
                <a:spcPct val="100000"/>
              </a:lnSpc>
              <a:spcBef>
                <a:spcPts val="0"/>
              </a:spcBef>
              <a:defRPr sz="800" b="0" i="0">
                <a:solidFill>
                  <a:schemeClr val="tx1"/>
                </a:solidFill>
                <a:latin typeface="IBM Plex Sans Light" panose="020B0403050203000203" pitchFamily="34" charset="0"/>
              </a:defRPr>
            </a:lvl1pPr>
            <a:lvl2pPr marL="73137" indent="-73137">
              <a:lnSpc>
                <a:spcPct val="100000"/>
              </a:lnSpc>
              <a:spcBef>
                <a:spcPts val="0"/>
              </a:spcBef>
              <a:defRPr sz="800" b="0" i="0">
                <a:solidFill>
                  <a:schemeClr val="tx1"/>
                </a:solidFill>
                <a:latin typeface="IBM Plex Sans Light" panose="020B0403050203000203" pitchFamily="34" charset="0"/>
              </a:defRPr>
            </a:lvl2pPr>
            <a:lvl3pPr marL="146275" indent="-73137">
              <a:lnSpc>
                <a:spcPct val="100000"/>
              </a:lnSpc>
              <a:spcBef>
                <a:spcPts val="0"/>
              </a:spcBef>
              <a:defRPr sz="800" b="0" i="0">
                <a:solidFill>
                  <a:schemeClr val="tx1"/>
                </a:solidFill>
                <a:latin typeface="IBM Plex Sans Light" panose="020B0403050203000203" pitchFamily="34" charset="0"/>
              </a:defRPr>
            </a:lvl3pPr>
            <a:lvl4pPr marL="219412" indent="-73137">
              <a:lnSpc>
                <a:spcPct val="100000"/>
              </a:lnSpc>
              <a:spcBef>
                <a:spcPts val="0"/>
              </a:spcBef>
              <a:defRPr sz="800" b="0" i="0">
                <a:solidFill>
                  <a:schemeClr val="tx1"/>
                </a:solidFill>
                <a:latin typeface="IBM Plex Sans Light" panose="020B04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3333316" y="1166534"/>
            <a:ext cx="2475384" cy="4836520"/>
          </a:xfrm>
          <a:prstGeom prst="rect">
            <a:avLst/>
          </a:prstGeom>
        </p:spPr>
        <p:txBody>
          <a:bodyPr/>
          <a:lstStyle>
            <a:lvl1pPr>
              <a:lnSpc>
                <a:spcPct val="100000"/>
              </a:lnSpc>
              <a:spcBef>
                <a:spcPts val="0"/>
              </a:spcBef>
              <a:defRPr b="0" i="0">
                <a:solidFill>
                  <a:schemeClr val="tx1"/>
                </a:solidFill>
                <a:latin typeface="IBM Plex Sans Light" panose="020B0403050203000203" pitchFamily="34" charset="0"/>
              </a:defRPr>
            </a:lvl1pPr>
            <a:lvl2pPr>
              <a:lnSpc>
                <a:spcPct val="100000"/>
              </a:lnSpc>
              <a:spcBef>
                <a:spcPts val="0"/>
              </a:spcBef>
              <a:defRPr b="0" i="0">
                <a:solidFill>
                  <a:schemeClr val="tx1"/>
                </a:solidFill>
                <a:latin typeface="IBM Plex Sans Light" panose="020B0403050203000203" pitchFamily="34" charset="0"/>
              </a:defRPr>
            </a:lvl2pPr>
            <a:lvl3pPr>
              <a:lnSpc>
                <a:spcPct val="100000"/>
              </a:lnSpc>
              <a:spcBef>
                <a:spcPts val="0"/>
              </a:spcBef>
              <a:defRPr b="0" i="0">
                <a:solidFill>
                  <a:schemeClr val="tx1"/>
                </a:solidFill>
                <a:latin typeface="IBM Plex Sans Light" panose="020B0403050203000203" pitchFamily="34" charset="0"/>
              </a:defRPr>
            </a:lvl3pPr>
            <a:lvl4pPr>
              <a:lnSpc>
                <a:spcPct val="100000"/>
              </a:lnSpc>
              <a:spcBef>
                <a:spcPts val="0"/>
              </a:spcBef>
              <a:defRPr b="0" i="0">
                <a:solidFill>
                  <a:schemeClr val="tx1"/>
                </a:solidFill>
                <a:latin typeface="IBM Plex Sans Light" panose="020B0403050203000203" pitchFamily="34" charset="0"/>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6380919" y="1166533"/>
            <a:ext cx="2476178" cy="4833423"/>
          </a:xfrm>
          <a:prstGeom prst="rect">
            <a:avLst/>
          </a:prstGeom>
        </p:spPr>
        <p:txBody>
          <a:bodyPr/>
          <a:lstStyle>
            <a:lvl1pPr>
              <a:lnSpc>
                <a:spcPct val="100000"/>
              </a:lnSpc>
              <a:spcBef>
                <a:spcPts val="0"/>
              </a:spcBef>
              <a:defRPr b="0" i="0">
                <a:solidFill>
                  <a:schemeClr val="tx1"/>
                </a:solidFill>
                <a:latin typeface="IBM Plex Sans Light" panose="020B0403050203000203" pitchFamily="34" charset="0"/>
              </a:defRPr>
            </a:lvl1pPr>
            <a:lvl2pPr>
              <a:lnSpc>
                <a:spcPct val="100000"/>
              </a:lnSpc>
              <a:spcBef>
                <a:spcPts val="0"/>
              </a:spcBef>
              <a:defRPr b="0" i="0">
                <a:solidFill>
                  <a:schemeClr val="tx1"/>
                </a:solidFill>
                <a:latin typeface="IBM Plex Sans Light" panose="020B0403050203000203" pitchFamily="34" charset="0"/>
              </a:defRPr>
            </a:lvl2pPr>
            <a:lvl3pPr>
              <a:lnSpc>
                <a:spcPct val="100000"/>
              </a:lnSpc>
              <a:spcBef>
                <a:spcPts val="0"/>
              </a:spcBef>
              <a:defRPr b="0" i="0">
                <a:solidFill>
                  <a:schemeClr val="tx1"/>
                </a:solidFill>
                <a:latin typeface="IBM Plex Sans Light" panose="020B0403050203000203" pitchFamily="34" charset="0"/>
              </a:defRPr>
            </a:lvl3pPr>
            <a:lvl4pPr>
              <a:lnSpc>
                <a:spcPct val="100000"/>
              </a:lnSpc>
              <a:spcBef>
                <a:spcPts val="0"/>
              </a:spcBef>
              <a:defRPr b="0" i="0">
                <a:solidFill>
                  <a:schemeClr val="tx1"/>
                </a:solidFill>
                <a:latin typeface="IBM Plex Sans Light" panose="020B0403050203000203" pitchFamily="34" charset="0"/>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9428522" y="1166533"/>
            <a:ext cx="2476178" cy="4833423"/>
          </a:xfrm>
          <a:prstGeom prst="rect">
            <a:avLst/>
          </a:prstGeom>
        </p:spPr>
        <p:txBody>
          <a:bodyPr/>
          <a:lstStyle>
            <a:lvl1pPr>
              <a:lnSpc>
                <a:spcPct val="100000"/>
              </a:lnSpc>
              <a:spcBef>
                <a:spcPts val="0"/>
              </a:spcBef>
              <a:defRPr b="0" i="0">
                <a:solidFill>
                  <a:schemeClr val="tx1"/>
                </a:solidFill>
                <a:latin typeface="IBM Plex Sans Light" panose="020B0403050203000203" pitchFamily="34" charset="0"/>
              </a:defRPr>
            </a:lvl1pPr>
            <a:lvl2pPr>
              <a:lnSpc>
                <a:spcPct val="100000"/>
              </a:lnSpc>
              <a:spcBef>
                <a:spcPts val="0"/>
              </a:spcBef>
              <a:defRPr b="0" i="0">
                <a:solidFill>
                  <a:schemeClr val="tx1"/>
                </a:solidFill>
                <a:latin typeface="IBM Plex Sans Light" panose="020B0403050203000203" pitchFamily="34" charset="0"/>
              </a:defRPr>
            </a:lvl2pPr>
            <a:lvl3pPr>
              <a:lnSpc>
                <a:spcPct val="100000"/>
              </a:lnSpc>
              <a:spcBef>
                <a:spcPts val="0"/>
              </a:spcBef>
              <a:defRPr b="0" i="0">
                <a:solidFill>
                  <a:schemeClr val="tx1"/>
                </a:solidFill>
                <a:latin typeface="IBM Plex Sans Light" panose="020B0403050203000203" pitchFamily="34" charset="0"/>
              </a:defRPr>
            </a:lvl3pPr>
            <a:lvl4pPr>
              <a:lnSpc>
                <a:spcPct val="100000"/>
              </a:lnSpc>
              <a:spcBef>
                <a:spcPts val="0"/>
              </a:spcBef>
              <a:defRPr b="0" i="0">
                <a:solidFill>
                  <a:schemeClr val="tx1"/>
                </a:solidFill>
                <a:latin typeface="IBM Plex Sans Light" panose="020B0403050203000203" pitchFamily="34" charset="0"/>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a:extLst>
              <a:ext uri="{FF2B5EF4-FFF2-40B4-BE49-F238E27FC236}">
                <a16:creationId xmlns:a16="http://schemas.microsoft.com/office/drawing/2014/main" id="{85A7B871-06B9-0A3F-4D1D-A14D572C268D}"/>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15DBF980-9C8F-3F7A-E896-C207BA2781B7}"/>
              </a:ext>
            </a:extLst>
          </p:cNvPr>
          <p:cNvSpPr>
            <a:spLocks noGrp="1"/>
          </p:cNvSpPr>
          <p:nvPr>
            <p:ph type="ftr" sz="quarter" idx="18"/>
          </p:nvPr>
        </p:nvSpPr>
        <p:spPr>
          <a:xfrm>
            <a:off x="284125" y="6402118"/>
            <a:ext cx="2477765" cy="190500"/>
          </a:xfrm>
        </p:spPr>
        <p:txBody>
          <a:bodyPr/>
          <a:lstStyle>
            <a:lvl1pPr>
              <a:defRPr b="0" i="0">
                <a:latin typeface="IBM Plex Sans Light" panose="020B0403050203000203" pitchFamily="34" charset="0"/>
              </a:defRPr>
            </a:lvl1pPr>
          </a:lstStyle>
          <a:p>
            <a:endParaRPr lang="en-US" dirty="0"/>
          </a:p>
        </p:txBody>
      </p:sp>
    </p:spTree>
    <p:extLst>
      <p:ext uri="{BB962C8B-B14F-4D97-AF65-F5344CB8AC3E}">
        <p14:creationId xmlns:p14="http://schemas.microsoft.com/office/powerpoint/2010/main" val="3947807167"/>
      </p:ext>
    </p:extLst>
  </p:cSld>
  <p:clrMapOvr>
    <a:masterClrMapping/>
  </p:clrMapOvr>
  <p:transition spd="med"/>
</p:sldLayout>
</file>

<file path=ppt/slideLayouts/slideLayout425.xml><?xml version="1.0" encoding="utf-8"?>
<p:sldLayout xmlns:a="http://schemas.openxmlformats.org/drawingml/2006/main" xmlns:r="http://schemas.openxmlformats.org/officeDocument/2006/relationships" xmlns:p="http://schemas.openxmlformats.org/presentationml/2006/main" preserve="1" userDrawn="1">
  <p:cSld name="Data, 2 callouts, horizontal">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3D81813D-DA09-FCA0-D570-1E2D428C59E9}"/>
              </a:ext>
            </a:extLst>
          </p:cNvPr>
          <p:cNvCxnSpPr/>
          <p:nvPr userDrawn="1"/>
        </p:nvCxnSpPr>
        <p:spPr bwMode="auto">
          <a:xfrm>
            <a:off x="284126" y="3048000"/>
            <a:ext cx="1162057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2" name="Title 1">
            <a:extLst>
              <a:ext uri="{FF2B5EF4-FFF2-40B4-BE49-F238E27FC236}">
                <a16:creationId xmlns:a16="http://schemas.microsoft.com/office/drawing/2014/main" id="{D4B48808-B77B-7E67-E7EA-BCC945D4D51B}"/>
              </a:ext>
            </a:extLst>
          </p:cNvPr>
          <p:cNvSpPr>
            <a:spLocks noGrp="1"/>
          </p:cNvSpPr>
          <p:nvPr>
            <p:ph type="title" hasCustomPrompt="1"/>
          </p:nvPr>
        </p:nvSpPr>
        <p:spPr>
          <a:xfrm>
            <a:off x="287300" y="192600"/>
            <a:ext cx="2474590" cy="2667794"/>
          </a:xfrm>
        </p:spPr>
        <p:txBody>
          <a:bodyPr/>
          <a:lstStyle>
            <a:lvl1pPr>
              <a:lnSpc>
                <a:spcPct val="100000"/>
              </a:lnSpc>
              <a:defRPr sz="4299" b="0" i="0">
                <a:solidFill>
                  <a:schemeClr val="accent1"/>
                </a:solidFill>
                <a:latin typeface="IBM Plex Sans Light" panose="020B0403050203000203" pitchFamily="34" charset="0"/>
              </a:defRPr>
            </a:lvl1pPr>
          </a:lstStyle>
          <a:p>
            <a:r>
              <a:rPr lang="en-US" dirty="0"/>
              <a:t>+000%</a:t>
            </a:r>
          </a:p>
        </p:txBody>
      </p:sp>
      <p:sp>
        <p:nvSpPr>
          <p:cNvPr id="5" name="Text Placeholder 4">
            <a:extLst>
              <a:ext uri="{FF2B5EF4-FFF2-40B4-BE49-F238E27FC236}">
                <a16:creationId xmlns:a16="http://schemas.microsoft.com/office/drawing/2014/main" id="{88378CF2-9CD6-2749-A489-08A4608D0BDA}"/>
              </a:ext>
            </a:extLst>
          </p:cNvPr>
          <p:cNvSpPr>
            <a:spLocks noGrp="1"/>
          </p:cNvSpPr>
          <p:nvPr>
            <p:ph type="body" sz="quarter" idx="11"/>
          </p:nvPr>
        </p:nvSpPr>
        <p:spPr>
          <a:xfrm>
            <a:off x="3333316" y="192600"/>
            <a:ext cx="5523781" cy="2667794"/>
          </a:xfrm>
          <a:prstGeom prst="rect">
            <a:avLst/>
          </a:prstGeom>
        </p:spPr>
        <p:txBody>
          <a:bodyPr/>
          <a:lstStyle>
            <a:lvl1pPr>
              <a:lnSpc>
                <a:spcPct val="100000"/>
              </a:lnSpc>
              <a:spcBef>
                <a:spcPts val="0"/>
              </a:spcBef>
              <a:defRPr sz="4299" b="0" i="0">
                <a:solidFill>
                  <a:schemeClr val="tx1"/>
                </a:solidFill>
                <a:latin typeface="IBM Plex Sans Light" panose="020B0403050203000203" pitchFamily="34" charset="0"/>
              </a:defRPr>
            </a:lvl1pPr>
            <a:lvl2pPr marL="163767" indent="-163767">
              <a:lnSpc>
                <a:spcPct val="100000"/>
              </a:lnSpc>
              <a:spcBef>
                <a:spcPts val="0"/>
              </a:spcBef>
              <a:defRPr sz="4299" b="0" i="0">
                <a:solidFill>
                  <a:schemeClr val="tx1"/>
                </a:solidFill>
                <a:latin typeface="IBM Plex Sans Light" panose="020B0403050203000203" pitchFamily="34" charset="0"/>
              </a:defRPr>
            </a:lvl2pPr>
            <a:lvl3pPr marL="329334" indent="-163767">
              <a:lnSpc>
                <a:spcPct val="100000"/>
              </a:lnSpc>
              <a:spcBef>
                <a:spcPts val="0"/>
              </a:spcBef>
              <a:defRPr sz="4299" b="0" i="0">
                <a:solidFill>
                  <a:schemeClr val="tx1"/>
                </a:solidFill>
                <a:latin typeface="IBM Plex Sans Light" panose="020B0403050203000203" pitchFamily="34" charset="0"/>
              </a:defRPr>
            </a:lvl3pPr>
            <a:lvl4pPr marL="493101" indent="-163767">
              <a:lnSpc>
                <a:spcPct val="100000"/>
              </a:lnSpc>
              <a:spcBef>
                <a:spcPts val="0"/>
              </a:spcBef>
              <a:defRPr sz="4299" b="0" i="0">
                <a:solidFill>
                  <a:schemeClr val="tx1"/>
                </a:solidFill>
                <a:latin typeface="IBM Plex Sans Light" panose="020B0403050203000203" pitchFamily="34" charset="0"/>
              </a:defRPr>
            </a:lvl4pPr>
            <a:lvl5pPr>
              <a:lnSpc>
                <a:spcPct val="100000"/>
              </a:lnSpc>
              <a:spcBef>
                <a:spcPts val="0"/>
              </a:spcBef>
              <a:defRPr sz="4299">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A16C1F9D-1D2C-5BDA-E821-35CB4A8708F5}"/>
              </a:ext>
            </a:extLst>
          </p:cNvPr>
          <p:cNvSpPr>
            <a:spLocks noGrp="1"/>
          </p:cNvSpPr>
          <p:nvPr>
            <p:ph type="body" sz="quarter" idx="12" hasCustomPrompt="1"/>
          </p:nvPr>
        </p:nvSpPr>
        <p:spPr>
          <a:xfrm>
            <a:off x="287300" y="3238500"/>
            <a:ext cx="2474590" cy="2667000"/>
          </a:xfrm>
          <a:prstGeom prst="rect">
            <a:avLst/>
          </a:prstGeom>
        </p:spPr>
        <p:txBody>
          <a:bodyPr/>
          <a:lstStyle>
            <a:lvl1pPr>
              <a:lnSpc>
                <a:spcPct val="100000"/>
              </a:lnSpc>
              <a:defRPr sz="4299" b="0" i="0">
                <a:solidFill>
                  <a:schemeClr val="accent1"/>
                </a:solidFill>
                <a:latin typeface="IBM Plex Sans Light" panose="020B0403050203000203" pitchFamily="34" charset="0"/>
              </a:defRPr>
            </a:lvl1pPr>
            <a:lvl2pPr>
              <a:lnSpc>
                <a:spcPct val="100000"/>
              </a:lnSpc>
              <a:defRPr sz="4299">
                <a:solidFill>
                  <a:schemeClr val="accent1"/>
                </a:solidFill>
              </a:defRPr>
            </a:lvl2pPr>
            <a:lvl3pPr>
              <a:lnSpc>
                <a:spcPct val="100000"/>
              </a:lnSpc>
              <a:defRPr sz="4299">
                <a:solidFill>
                  <a:schemeClr val="accent1"/>
                </a:solidFill>
              </a:defRPr>
            </a:lvl3pPr>
            <a:lvl4pPr>
              <a:lnSpc>
                <a:spcPct val="100000"/>
              </a:lnSpc>
              <a:defRPr sz="4299">
                <a:solidFill>
                  <a:schemeClr val="accent1"/>
                </a:solidFill>
              </a:defRPr>
            </a:lvl4pPr>
            <a:lvl5pPr>
              <a:lnSpc>
                <a:spcPct val="100000"/>
              </a:lnSpc>
              <a:defRPr sz="4299">
                <a:solidFill>
                  <a:schemeClr val="accent1"/>
                </a:solidFill>
              </a:defRPr>
            </a:lvl5pPr>
          </a:lstStyle>
          <a:p>
            <a:pPr lvl="0"/>
            <a:r>
              <a:rPr lang="en-US" dirty="0"/>
              <a:t>+000M</a:t>
            </a:r>
          </a:p>
        </p:txBody>
      </p:sp>
      <p:sp>
        <p:nvSpPr>
          <p:cNvPr id="11" name="Text Placeholder 10">
            <a:extLst>
              <a:ext uri="{FF2B5EF4-FFF2-40B4-BE49-F238E27FC236}">
                <a16:creationId xmlns:a16="http://schemas.microsoft.com/office/drawing/2014/main" id="{2C97FE8A-75E3-6FC8-02DD-50E0A4C8C958}"/>
              </a:ext>
            </a:extLst>
          </p:cNvPr>
          <p:cNvSpPr>
            <a:spLocks noGrp="1"/>
          </p:cNvSpPr>
          <p:nvPr>
            <p:ph type="body" sz="quarter" idx="13"/>
          </p:nvPr>
        </p:nvSpPr>
        <p:spPr>
          <a:xfrm>
            <a:off x="3333316" y="3238500"/>
            <a:ext cx="5523781" cy="2667000"/>
          </a:xfrm>
          <a:prstGeom prst="rect">
            <a:avLst/>
          </a:prstGeom>
        </p:spPr>
        <p:txBody>
          <a:bodyPr/>
          <a:lstStyle>
            <a:lvl1pPr>
              <a:lnSpc>
                <a:spcPct val="100000"/>
              </a:lnSpc>
              <a:spcBef>
                <a:spcPts val="0"/>
              </a:spcBef>
              <a:defRPr sz="4299" b="0" i="0">
                <a:solidFill>
                  <a:schemeClr val="tx1"/>
                </a:solidFill>
                <a:latin typeface="IBM Plex Sans Light" panose="020B0403050203000203" pitchFamily="34" charset="0"/>
              </a:defRPr>
            </a:lvl1pPr>
            <a:lvl2pPr marL="163767" indent="-163767">
              <a:lnSpc>
                <a:spcPct val="100000"/>
              </a:lnSpc>
              <a:spcBef>
                <a:spcPts val="0"/>
              </a:spcBef>
              <a:defRPr sz="4299" b="0" i="0">
                <a:solidFill>
                  <a:schemeClr val="tx1"/>
                </a:solidFill>
                <a:latin typeface="IBM Plex Sans Light" panose="020B0403050203000203" pitchFamily="34" charset="0"/>
              </a:defRPr>
            </a:lvl2pPr>
            <a:lvl3pPr marL="329334" indent="-163767">
              <a:lnSpc>
                <a:spcPct val="100000"/>
              </a:lnSpc>
              <a:spcBef>
                <a:spcPts val="0"/>
              </a:spcBef>
              <a:defRPr sz="4299" b="0" i="0">
                <a:solidFill>
                  <a:schemeClr val="tx1"/>
                </a:solidFill>
                <a:latin typeface="IBM Plex Sans Light" panose="020B0403050203000203" pitchFamily="34" charset="0"/>
              </a:defRPr>
            </a:lvl3pPr>
            <a:lvl4pPr marL="493101" indent="-163767">
              <a:lnSpc>
                <a:spcPct val="100000"/>
              </a:lnSpc>
              <a:spcBef>
                <a:spcPts val="0"/>
              </a:spcBef>
              <a:defRPr sz="4299" b="0" i="0">
                <a:solidFill>
                  <a:schemeClr val="tx1"/>
                </a:solidFill>
                <a:latin typeface="IBM Plex Sans Light" panose="020B0403050203000203" pitchFamily="34" charset="0"/>
              </a:defRPr>
            </a:lvl4pPr>
            <a:lvl5pPr>
              <a:lnSpc>
                <a:spcPct val="100000"/>
              </a:lnSpc>
              <a:spcBef>
                <a:spcPts val="0"/>
              </a:spcBef>
              <a:defRPr sz="4299">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a:extLst>
              <a:ext uri="{FF2B5EF4-FFF2-40B4-BE49-F238E27FC236}">
                <a16:creationId xmlns:a16="http://schemas.microsoft.com/office/drawing/2014/main" id="{B3EE9E1A-5619-752E-836B-A127FD2C7D75}"/>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0837D060-1DA4-2AC5-AC63-E1AFDD16370F}"/>
              </a:ext>
            </a:extLst>
          </p:cNvPr>
          <p:cNvSpPr>
            <a:spLocks noGrp="1"/>
          </p:cNvSpPr>
          <p:nvPr>
            <p:ph type="ftr" sz="quarter" idx="18"/>
          </p:nvPr>
        </p:nvSpPr>
        <p:spPr>
          <a:xfrm>
            <a:off x="284125" y="6402118"/>
            <a:ext cx="2477765" cy="190500"/>
          </a:xfrm>
        </p:spPr>
        <p:txBody>
          <a:bodyPr/>
          <a:lstStyle>
            <a:lvl1pPr>
              <a:defRPr b="0" i="0">
                <a:latin typeface="IBM Plex Sans Light" panose="020B0403050203000203" pitchFamily="34" charset="0"/>
              </a:defRPr>
            </a:lvl1pPr>
          </a:lstStyle>
          <a:p>
            <a:endParaRPr lang="en-US" dirty="0"/>
          </a:p>
        </p:txBody>
      </p:sp>
    </p:spTree>
    <p:extLst>
      <p:ext uri="{BB962C8B-B14F-4D97-AF65-F5344CB8AC3E}">
        <p14:creationId xmlns:p14="http://schemas.microsoft.com/office/powerpoint/2010/main" val="1022566407"/>
      </p:ext>
    </p:extLst>
  </p:cSld>
  <p:clrMapOvr>
    <a:masterClrMapping/>
  </p:clrMapOvr>
  <p:transition spd="med"/>
</p:sldLayout>
</file>

<file path=ppt/slideLayouts/slideLayout426.xml><?xml version="1.0" encoding="utf-8"?>
<p:sldLayout xmlns:a="http://schemas.openxmlformats.org/drawingml/2006/main" xmlns:r="http://schemas.openxmlformats.org/officeDocument/2006/relationships" xmlns:p="http://schemas.openxmlformats.org/presentationml/2006/main" preserve="1" userDrawn="1">
  <p:cSld name="Data, 3 callouts, horizontal">
    <p:bg>
      <p:bgPr>
        <a:solidFill>
          <a:schemeClr val="bg1"/>
        </a:solidFill>
        <a:effectLst/>
      </p:bgPr>
    </p:bg>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687931BB-B3EF-829C-B354-B048514D5138}"/>
              </a:ext>
            </a:extLst>
          </p:cNvPr>
          <p:cNvCxnSpPr/>
          <p:nvPr userDrawn="1"/>
        </p:nvCxnSpPr>
        <p:spPr bwMode="auto">
          <a:xfrm>
            <a:off x="3333316" y="4095750"/>
            <a:ext cx="857138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1103109C-6DA9-8F27-B4B1-EE276442E489}"/>
              </a:ext>
            </a:extLst>
          </p:cNvPr>
          <p:cNvCxnSpPr/>
          <p:nvPr userDrawn="1"/>
        </p:nvCxnSpPr>
        <p:spPr bwMode="auto">
          <a:xfrm>
            <a:off x="3333316" y="2000250"/>
            <a:ext cx="857138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3333316" y="192600"/>
            <a:ext cx="2475384" cy="1429544"/>
          </a:xfrm>
          <a:prstGeom prst="rect">
            <a:avLst/>
          </a:prstGeom>
        </p:spPr>
        <p:txBody>
          <a:bodyPr/>
          <a:lstStyle>
            <a:lvl1pPr>
              <a:lnSpc>
                <a:spcPct val="100000"/>
              </a:lnSpc>
              <a:defRPr sz="6499" b="0" i="0">
                <a:solidFill>
                  <a:schemeClr val="accent1"/>
                </a:solidFill>
                <a:latin typeface="IBM Plex Sans Light" panose="020B0403050203000203" pitchFamily="34" charset="0"/>
              </a:defRPr>
            </a:lvl1pPr>
            <a:lvl2pPr marL="0" indent="0">
              <a:buNone/>
              <a:defRPr/>
            </a:lvl2pPr>
          </a:lstStyle>
          <a:p>
            <a:r>
              <a:rPr lang="en-US" dirty="0"/>
              <a:t>00%</a:t>
            </a:r>
          </a:p>
        </p:txBody>
      </p:sp>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287999" y="192600"/>
            <a:ext cx="2474590" cy="1429544"/>
          </a:xfrm>
        </p:spPr>
        <p:txBody>
          <a:bodyPr/>
          <a:lstStyle>
            <a:lvl1pPr>
              <a:lnSpc>
                <a:spcPct val="100000"/>
              </a:lnSpc>
              <a:defRPr sz="3199"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3333316" y="6021388"/>
            <a:ext cx="2475384" cy="571500"/>
          </a:xfrm>
          <a:prstGeom prst="rect">
            <a:avLst/>
          </a:prstGeom>
        </p:spPr>
        <p:txBody>
          <a:bodyPr anchor="b"/>
          <a:lstStyle>
            <a:lvl1pPr>
              <a:lnSpc>
                <a:spcPct val="100000"/>
              </a:lnSpc>
              <a:spcBef>
                <a:spcPts val="0"/>
              </a:spcBef>
              <a:defRPr sz="800" b="0" i="0">
                <a:solidFill>
                  <a:schemeClr val="tx1"/>
                </a:solidFill>
                <a:latin typeface="IBM Plex Sans Light" panose="020B0403050203000203" pitchFamily="34" charset="0"/>
              </a:defRPr>
            </a:lvl1pPr>
            <a:lvl2pPr>
              <a:lnSpc>
                <a:spcPct val="100000"/>
              </a:lnSpc>
              <a:spcBef>
                <a:spcPts val="0"/>
              </a:spcBef>
              <a:defRPr sz="800" b="0" i="0">
                <a:solidFill>
                  <a:schemeClr val="tx1"/>
                </a:solidFill>
                <a:latin typeface="IBM Plex Sans Light" panose="020B0403050203000203" pitchFamily="34" charset="0"/>
              </a:defRPr>
            </a:lvl2pPr>
            <a:lvl3pPr>
              <a:lnSpc>
                <a:spcPct val="100000"/>
              </a:lnSpc>
              <a:spcBef>
                <a:spcPts val="0"/>
              </a:spcBef>
              <a:defRPr sz="800" b="0" i="0">
                <a:solidFill>
                  <a:schemeClr val="tx1"/>
                </a:solidFill>
                <a:latin typeface="IBM Plex Sans Light" panose="020B0403050203000203" pitchFamily="34" charset="0"/>
              </a:defRPr>
            </a:lvl3pPr>
            <a:lvl4pPr>
              <a:lnSpc>
                <a:spcPct val="100000"/>
              </a:lnSpc>
              <a:spcBef>
                <a:spcPts val="0"/>
              </a:spcBef>
              <a:defRPr sz="800" b="0" i="0">
                <a:solidFill>
                  <a:schemeClr val="tx1"/>
                </a:solidFill>
                <a:latin typeface="IBM Plex Sans Light" panose="020B0403050203000203" pitchFamily="34" charset="0"/>
              </a:defRPr>
            </a:lvl4pPr>
            <a:lvl5pPr>
              <a:lnSpc>
                <a:spcPct val="120000"/>
              </a:lnSpc>
              <a:spcBef>
                <a:spcPts val="0"/>
              </a:spcBef>
              <a:defRPr sz="800" b="0" i="0">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6380919" y="192600"/>
            <a:ext cx="3809504" cy="1429544"/>
          </a:xfrm>
          <a:prstGeom prst="rect">
            <a:avLst/>
          </a:prstGeom>
        </p:spPr>
        <p:txBody>
          <a:bodyPr/>
          <a:lstStyle>
            <a:lvl1pPr>
              <a:lnSpc>
                <a:spcPct val="100000"/>
              </a:lnSpc>
              <a:spcBef>
                <a:spcPts val="0"/>
              </a:spcBef>
              <a:defRPr b="0" i="0">
                <a:solidFill>
                  <a:schemeClr val="tx1"/>
                </a:solidFill>
                <a:latin typeface="IBM Plex Sans Light" panose="020B0403050203000203" pitchFamily="34" charset="0"/>
              </a:defRPr>
            </a:lvl1pPr>
            <a:lvl2pPr>
              <a:lnSpc>
                <a:spcPct val="100000"/>
              </a:lnSpc>
              <a:spcBef>
                <a:spcPts val="0"/>
              </a:spcBef>
              <a:defRPr b="0" i="0">
                <a:solidFill>
                  <a:schemeClr val="tx1"/>
                </a:solidFill>
                <a:latin typeface="IBM Plex Sans Light" panose="020B0403050203000203" pitchFamily="34" charset="0"/>
              </a:defRPr>
            </a:lvl2pPr>
            <a:lvl3pPr>
              <a:lnSpc>
                <a:spcPct val="100000"/>
              </a:lnSpc>
              <a:spcBef>
                <a:spcPts val="0"/>
              </a:spcBef>
              <a:defRPr b="0" i="0">
                <a:solidFill>
                  <a:schemeClr val="tx1"/>
                </a:solidFill>
                <a:latin typeface="IBM Plex Sans Light" panose="020B0403050203000203" pitchFamily="34" charset="0"/>
              </a:defRPr>
            </a:lvl3pPr>
            <a:lvl4pPr>
              <a:lnSpc>
                <a:spcPct val="100000"/>
              </a:lnSpc>
              <a:spcBef>
                <a:spcPts val="0"/>
              </a:spcBef>
              <a:defRPr b="0" i="0">
                <a:solidFill>
                  <a:schemeClr val="tx1"/>
                </a:solidFill>
                <a:latin typeface="IBM Plex Sans Light" panose="020B0403050203000203" pitchFamily="34" charset="0"/>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6380919" y="2093976"/>
            <a:ext cx="3809504" cy="1428750"/>
          </a:xfrm>
          <a:prstGeom prst="rect">
            <a:avLst/>
          </a:prstGeom>
        </p:spPr>
        <p:txBody>
          <a:bodyPr/>
          <a:lstStyle>
            <a:lvl1pPr>
              <a:lnSpc>
                <a:spcPct val="100000"/>
              </a:lnSpc>
              <a:spcBef>
                <a:spcPts val="0"/>
              </a:spcBef>
              <a:defRPr b="0" i="0">
                <a:solidFill>
                  <a:schemeClr val="tx1"/>
                </a:solidFill>
                <a:latin typeface="IBM Plex Sans Light" panose="020B0403050203000203" pitchFamily="34" charset="0"/>
              </a:defRPr>
            </a:lvl1pPr>
            <a:lvl2pPr>
              <a:lnSpc>
                <a:spcPct val="100000"/>
              </a:lnSpc>
              <a:spcBef>
                <a:spcPts val="0"/>
              </a:spcBef>
              <a:defRPr b="0" i="0">
                <a:solidFill>
                  <a:schemeClr val="tx1"/>
                </a:solidFill>
                <a:latin typeface="IBM Plex Sans Light" panose="020B0403050203000203" pitchFamily="34" charset="0"/>
              </a:defRPr>
            </a:lvl2pPr>
            <a:lvl3pPr>
              <a:lnSpc>
                <a:spcPct val="100000"/>
              </a:lnSpc>
              <a:spcBef>
                <a:spcPts val="0"/>
              </a:spcBef>
              <a:defRPr b="0" i="0">
                <a:solidFill>
                  <a:schemeClr val="tx1"/>
                </a:solidFill>
                <a:latin typeface="IBM Plex Sans Light" panose="020B0403050203000203" pitchFamily="34" charset="0"/>
              </a:defRPr>
            </a:lvl3pPr>
            <a:lvl4pPr>
              <a:lnSpc>
                <a:spcPct val="100000"/>
              </a:lnSpc>
              <a:spcBef>
                <a:spcPts val="0"/>
              </a:spcBef>
              <a:defRPr b="0" i="0">
                <a:solidFill>
                  <a:schemeClr val="tx1"/>
                </a:solidFill>
                <a:latin typeface="IBM Plex Sans Light" panose="020B0403050203000203" pitchFamily="34" charset="0"/>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6380919" y="4201668"/>
            <a:ext cx="3809504" cy="1428750"/>
          </a:xfrm>
          <a:prstGeom prst="rect">
            <a:avLst/>
          </a:prstGeom>
        </p:spPr>
        <p:txBody>
          <a:bodyPr/>
          <a:lstStyle>
            <a:lvl1pPr>
              <a:lnSpc>
                <a:spcPct val="100000"/>
              </a:lnSpc>
              <a:spcBef>
                <a:spcPts val="0"/>
              </a:spcBef>
              <a:defRPr b="0" i="0">
                <a:solidFill>
                  <a:schemeClr val="tx1"/>
                </a:solidFill>
                <a:latin typeface="IBM Plex Sans Light" panose="020B0403050203000203" pitchFamily="34" charset="0"/>
              </a:defRPr>
            </a:lvl1pPr>
            <a:lvl2pPr>
              <a:lnSpc>
                <a:spcPct val="100000"/>
              </a:lnSpc>
              <a:spcBef>
                <a:spcPts val="0"/>
              </a:spcBef>
              <a:defRPr b="0" i="0">
                <a:solidFill>
                  <a:schemeClr val="tx1"/>
                </a:solidFill>
                <a:latin typeface="IBM Plex Sans Light" panose="020B0403050203000203" pitchFamily="34" charset="0"/>
              </a:defRPr>
            </a:lvl2pPr>
            <a:lvl3pPr>
              <a:lnSpc>
                <a:spcPct val="100000"/>
              </a:lnSpc>
              <a:spcBef>
                <a:spcPts val="0"/>
              </a:spcBef>
              <a:defRPr b="0" i="0">
                <a:solidFill>
                  <a:schemeClr val="tx1"/>
                </a:solidFill>
                <a:latin typeface="IBM Plex Sans Light" panose="020B0403050203000203" pitchFamily="34" charset="0"/>
              </a:defRPr>
            </a:lvl3pPr>
            <a:lvl4pPr>
              <a:lnSpc>
                <a:spcPct val="100000"/>
              </a:lnSpc>
              <a:spcBef>
                <a:spcPts val="0"/>
              </a:spcBef>
              <a:defRPr b="0" i="0">
                <a:solidFill>
                  <a:schemeClr val="tx1"/>
                </a:solidFill>
                <a:latin typeface="IBM Plex Sans Light" panose="020B0403050203000203" pitchFamily="34" charset="0"/>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3333316" y="2093976"/>
            <a:ext cx="2475384" cy="1428753"/>
          </a:xfrm>
          <a:prstGeom prst="rect">
            <a:avLst/>
          </a:prstGeom>
        </p:spPr>
        <p:txBody>
          <a:bodyPr/>
          <a:lstStyle>
            <a:lvl1pPr>
              <a:lnSpc>
                <a:spcPct val="100000"/>
              </a:lnSpc>
              <a:defRPr sz="6499" b="0" i="0">
                <a:solidFill>
                  <a:schemeClr val="accent1"/>
                </a:solidFill>
                <a:latin typeface="IBM Plex Sans Light" panose="020B0403050203000203" pitchFamily="34" charset="0"/>
              </a:defRPr>
            </a:lvl1pPr>
          </a:lstStyle>
          <a:p>
            <a:r>
              <a:rPr lang="en-US" dirty="0"/>
              <a:t>00%</a:t>
            </a:r>
          </a:p>
        </p:txBody>
      </p: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3333317" y="4201668"/>
            <a:ext cx="2475383" cy="1428753"/>
          </a:xfrm>
          <a:prstGeom prst="rect">
            <a:avLst/>
          </a:prstGeom>
        </p:spPr>
        <p:txBody>
          <a:bodyPr/>
          <a:lstStyle>
            <a:lvl1pPr>
              <a:lnSpc>
                <a:spcPct val="100000"/>
              </a:lnSpc>
              <a:defRPr sz="6499" b="0" i="0">
                <a:solidFill>
                  <a:schemeClr val="accent1"/>
                </a:solidFill>
                <a:latin typeface="IBM Plex Sans Light" panose="020B0403050203000203" pitchFamily="34" charset="0"/>
              </a:defRPr>
            </a:lvl1pPr>
          </a:lstStyle>
          <a:p>
            <a:r>
              <a:rPr lang="en-US" dirty="0"/>
              <a:t>00%</a:t>
            </a:r>
          </a:p>
        </p:txBody>
      </p:sp>
      <p:sp>
        <p:nvSpPr>
          <p:cNvPr id="6" name="Slide Number">
            <a:extLst>
              <a:ext uri="{FF2B5EF4-FFF2-40B4-BE49-F238E27FC236}">
                <a16:creationId xmlns:a16="http://schemas.microsoft.com/office/drawing/2014/main" id="{022EFDDC-A614-EFF6-CE30-E60F4DB9F755}"/>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75C67502-D618-DC10-9CCC-905693ABB58E}"/>
              </a:ext>
            </a:extLst>
          </p:cNvPr>
          <p:cNvSpPr>
            <a:spLocks noGrp="1"/>
          </p:cNvSpPr>
          <p:nvPr>
            <p:ph type="ftr" sz="quarter" idx="18"/>
          </p:nvPr>
        </p:nvSpPr>
        <p:spPr>
          <a:xfrm>
            <a:off x="284125" y="6402118"/>
            <a:ext cx="2477765" cy="190500"/>
          </a:xfrm>
        </p:spPr>
        <p:txBody>
          <a:bodyPr/>
          <a:lstStyle>
            <a:lvl1pPr>
              <a:defRPr b="0" i="0">
                <a:latin typeface="IBM Plex Sans Light" panose="020B0403050203000203" pitchFamily="34" charset="0"/>
              </a:defRPr>
            </a:lvl1pPr>
          </a:lstStyle>
          <a:p>
            <a:endParaRPr lang="en-US" dirty="0"/>
          </a:p>
        </p:txBody>
      </p:sp>
    </p:spTree>
    <p:extLst>
      <p:ext uri="{BB962C8B-B14F-4D97-AF65-F5344CB8AC3E}">
        <p14:creationId xmlns:p14="http://schemas.microsoft.com/office/powerpoint/2010/main" val="507070924"/>
      </p:ext>
    </p:extLst>
  </p:cSld>
  <p:clrMapOvr>
    <a:masterClrMapping/>
  </p:clrMapOvr>
  <p:transition spd="med"/>
</p:sldLayout>
</file>

<file path=ppt/slideLayouts/slideLayout427.xml><?xml version="1.0" encoding="utf-8"?>
<p:sldLayout xmlns:a="http://schemas.openxmlformats.org/drawingml/2006/main" xmlns:r="http://schemas.openxmlformats.org/officeDocument/2006/relationships" xmlns:p="http://schemas.openxmlformats.org/presentationml/2006/main" preserve="1" userDrawn="1">
  <p:cSld name="Text, 4 columns ">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192600"/>
            <a:ext cx="2474590" cy="762794"/>
          </a:xfrm>
        </p:spPr>
        <p:txBody>
          <a:bodyPr/>
          <a:lstStyle>
            <a:lvl1pPr>
              <a:lnSpc>
                <a:spcPct val="100000"/>
              </a:lnSpc>
              <a:defRPr sz="3199"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6" name="Slide Number">
            <a:extLst>
              <a:ext uri="{FF2B5EF4-FFF2-40B4-BE49-F238E27FC236}">
                <a16:creationId xmlns:a16="http://schemas.microsoft.com/office/drawing/2014/main" id="{E78A9E4F-B41B-2A68-ED74-D619432AAB28}"/>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FBB77C83-5304-5E09-3590-D4337DA42A40}"/>
              </a:ext>
            </a:extLst>
          </p:cNvPr>
          <p:cNvSpPr>
            <a:spLocks noGrp="1"/>
          </p:cNvSpPr>
          <p:nvPr>
            <p:ph type="ftr" sz="quarter" idx="18"/>
          </p:nvPr>
        </p:nvSpPr>
        <p:spPr>
          <a:xfrm>
            <a:off x="284125" y="6402118"/>
            <a:ext cx="2477765" cy="190500"/>
          </a:xfrm>
        </p:spPr>
        <p:txBody>
          <a:bodyPr/>
          <a:lstStyle>
            <a:lvl1pPr>
              <a:defRPr b="0" i="0">
                <a:latin typeface="IBM Plex Sans Light" panose="020B0403050203000203" pitchFamily="34" charset="0"/>
              </a:defRPr>
            </a:lvl1pPr>
          </a:lstStyle>
          <a:p>
            <a:endParaRPr lang="en-US" dirty="0"/>
          </a:p>
        </p:txBody>
      </p:sp>
      <p:sp>
        <p:nvSpPr>
          <p:cNvPr id="4" name="Text Placeholder 6">
            <a:extLst>
              <a:ext uri="{FF2B5EF4-FFF2-40B4-BE49-F238E27FC236}">
                <a16:creationId xmlns:a16="http://schemas.microsoft.com/office/drawing/2014/main" id="{B303799C-055C-81A5-3E36-D78912AA66DA}"/>
              </a:ext>
            </a:extLst>
          </p:cNvPr>
          <p:cNvSpPr>
            <a:spLocks noGrp="1"/>
          </p:cNvSpPr>
          <p:nvPr>
            <p:ph type="body" sz="quarter" idx="10"/>
          </p:nvPr>
        </p:nvSpPr>
        <p:spPr>
          <a:xfrm>
            <a:off x="3333316" y="1714500"/>
            <a:ext cx="2481638" cy="428625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6">
            <a:extLst>
              <a:ext uri="{FF2B5EF4-FFF2-40B4-BE49-F238E27FC236}">
                <a16:creationId xmlns:a16="http://schemas.microsoft.com/office/drawing/2014/main" id="{297B3A71-6FB0-4C14-4695-68801FBBBEA7}"/>
              </a:ext>
            </a:extLst>
          </p:cNvPr>
          <p:cNvSpPr>
            <a:spLocks noGrp="1"/>
          </p:cNvSpPr>
          <p:nvPr>
            <p:ph type="body" sz="quarter" idx="19"/>
          </p:nvPr>
        </p:nvSpPr>
        <p:spPr>
          <a:xfrm>
            <a:off x="360316" y="1714500"/>
            <a:ext cx="2481638" cy="428625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marL="163767"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6">
            <a:extLst>
              <a:ext uri="{FF2B5EF4-FFF2-40B4-BE49-F238E27FC236}">
                <a16:creationId xmlns:a16="http://schemas.microsoft.com/office/drawing/2014/main" id="{5C1273EB-3A3E-B282-A619-1D6FB102B117}"/>
              </a:ext>
            </a:extLst>
          </p:cNvPr>
          <p:cNvSpPr>
            <a:spLocks noGrp="1"/>
          </p:cNvSpPr>
          <p:nvPr>
            <p:ph type="body" sz="quarter" idx="20"/>
          </p:nvPr>
        </p:nvSpPr>
        <p:spPr>
          <a:xfrm>
            <a:off x="6368781" y="1714501"/>
            <a:ext cx="2481638" cy="428625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6">
            <a:extLst>
              <a:ext uri="{FF2B5EF4-FFF2-40B4-BE49-F238E27FC236}">
                <a16:creationId xmlns:a16="http://schemas.microsoft.com/office/drawing/2014/main" id="{20367260-BF8E-C847-2296-4EAD779F010E}"/>
              </a:ext>
            </a:extLst>
          </p:cNvPr>
          <p:cNvSpPr>
            <a:spLocks noGrp="1"/>
          </p:cNvSpPr>
          <p:nvPr>
            <p:ph type="body" sz="quarter" idx="21"/>
          </p:nvPr>
        </p:nvSpPr>
        <p:spPr>
          <a:xfrm>
            <a:off x="9428523" y="1714501"/>
            <a:ext cx="2481638" cy="428625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75083595"/>
      </p:ext>
    </p:extLst>
  </p:cSld>
  <p:clrMapOvr>
    <a:masterClrMapping/>
  </p:clrMapOvr>
  <p:transition spd="med"/>
</p:sldLayout>
</file>

<file path=ppt/slideLayouts/slideLayout428.xml><?xml version="1.0" encoding="utf-8"?>
<p:sldLayout xmlns:a="http://schemas.openxmlformats.org/drawingml/2006/main" xmlns:r="http://schemas.openxmlformats.org/officeDocument/2006/relationships" xmlns:p="http://schemas.openxmlformats.org/presentationml/2006/main" preserve="1" userDrawn="1">
  <p:cSld name="Text, 4 columns, short divider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192600"/>
            <a:ext cx="2474590" cy="762794"/>
          </a:xfrm>
        </p:spPr>
        <p:txBody>
          <a:bodyPr/>
          <a:lstStyle>
            <a:lvl1pPr>
              <a:lnSpc>
                <a:spcPct val="100000"/>
              </a:lnSpc>
              <a:defRPr sz="3199"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3316" y="192600"/>
            <a:ext cx="2477765" cy="762794"/>
          </a:xfrm>
          <a:prstGeom prst="rect">
            <a:avLst/>
          </a:prstGeom>
        </p:spPr>
        <p:txBody>
          <a:bodyPr/>
          <a:lstStyle>
            <a:lvl1pPr>
              <a:lnSpc>
                <a:spcPct val="100000"/>
              </a:lnSpc>
              <a:spcBef>
                <a:spcPts val="0"/>
              </a:spcBef>
              <a:defRPr sz="1000" b="0" i="0">
                <a:solidFill>
                  <a:schemeClr val="tx1"/>
                </a:solidFill>
                <a:latin typeface="IBM Plex Sans Light" panose="020B0403050203000203" pitchFamily="34" charset="0"/>
              </a:defRPr>
            </a:lvl1pPr>
            <a:lvl2pPr marL="91422" indent="-91422">
              <a:lnSpc>
                <a:spcPct val="100000"/>
              </a:lnSpc>
              <a:spcBef>
                <a:spcPts val="0"/>
              </a:spcBef>
              <a:defRPr sz="1000" b="0" i="0">
                <a:solidFill>
                  <a:schemeClr val="tx1"/>
                </a:solidFill>
                <a:latin typeface="IBM Plex Sans Light" panose="020B0403050203000203" pitchFamily="34" charset="0"/>
              </a:defRPr>
            </a:lvl2pPr>
            <a:lvl3pPr marL="182843" indent="-91422">
              <a:lnSpc>
                <a:spcPct val="100000"/>
              </a:lnSpc>
              <a:spcBef>
                <a:spcPts val="0"/>
              </a:spcBef>
              <a:defRPr sz="1000" b="0" i="0">
                <a:solidFill>
                  <a:schemeClr val="tx1"/>
                </a:solidFill>
                <a:latin typeface="IBM Plex Sans Light" panose="020B0403050203000203" pitchFamily="34" charset="0"/>
              </a:defRPr>
            </a:lvl3pPr>
            <a:lvl4pPr marL="274265" indent="-91422">
              <a:lnSpc>
                <a:spcPct val="100000"/>
              </a:lnSpc>
              <a:spcBef>
                <a:spcPts val="0"/>
              </a:spcBef>
              <a:defRPr sz="1000" b="0" i="0">
                <a:solidFill>
                  <a:schemeClr val="tx1"/>
                </a:solidFill>
                <a:latin typeface="IBM Plex Sans Light" panose="020B04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20" name="Straight Connector 19">
            <a:extLst>
              <a:ext uri="{FF2B5EF4-FFF2-40B4-BE49-F238E27FC236}">
                <a16:creationId xmlns:a16="http://schemas.microsoft.com/office/drawing/2014/main" id="{ABAB2974-AD95-0BF2-C41A-265AEF03B4F7}"/>
              </a:ext>
            </a:extLst>
          </p:cNvPr>
          <p:cNvCxnSpPr>
            <a:cxnSpLocks/>
          </p:cNvCxnSpPr>
          <p:nvPr userDrawn="1"/>
        </p:nvCxnSpPr>
        <p:spPr bwMode="auto">
          <a:xfrm>
            <a:off x="3047603" y="1714500"/>
            <a:ext cx="0" cy="428625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CDB8CB8D-C4DB-E357-4948-59CD6A18A9DC}"/>
              </a:ext>
            </a:extLst>
          </p:cNvPr>
          <p:cNvCxnSpPr/>
          <p:nvPr userDrawn="1"/>
        </p:nvCxnSpPr>
        <p:spPr bwMode="auto">
          <a:xfrm>
            <a:off x="6093683" y="1714500"/>
            <a:ext cx="0" cy="4288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8B5887E5-28C4-AA99-EBD5-E34B88F46F25}"/>
              </a:ext>
            </a:extLst>
          </p:cNvPr>
          <p:cNvCxnSpPr/>
          <p:nvPr userDrawn="1"/>
        </p:nvCxnSpPr>
        <p:spPr bwMode="auto">
          <a:xfrm>
            <a:off x="9142810" y="1714500"/>
            <a:ext cx="0" cy="4288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 name="Slide Number">
            <a:extLst>
              <a:ext uri="{FF2B5EF4-FFF2-40B4-BE49-F238E27FC236}">
                <a16:creationId xmlns:a16="http://schemas.microsoft.com/office/drawing/2014/main" id="{DB52D7E1-3828-A1B9-9239-637B1E2A5431}"/>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769EE7B3-BC6A-6676-8FA2-607F9B08DA3D}"/>
              </a:ext>
            </a:extLst>
          </p:cNvPr>
          <p:cNvSpPr>
            <a:spLocks noGrp="1"/>
          </p:cNvSpPr>
          <p:nvPr>
            <p:ph type="ftr" sz="quarter" idx="18"/>
          </p:nvPr>
        </p:nvSpPr>
        <p:spPr>
          <a:xfrm>
            <a:off x="284125" y="6402118"/>
            <a:ext cx="2477765" cy="190500"/>
          </a:xfrm>
        </p:spPr>
        <p:txBody>
          <a:bodyPr/>
          <a:lstStyle>
            <a:lvl1pPr>
              <a:defRPr b="0" i="0">
                <a:latin typeface="IBM Plex Sans Light" panose="020B0403050203000203" pitchFamily="34" charset="0"/>
              </a:defRPr>
            </a:lvl1pPr>
          </a:lstStyle>
          <a:p>
            <a:endParaRPr lang="en-US" dirty="0"/>
          </a:p>
        </p:txBody>
      </p:sp>
      <p:sp>
        <p:nvSpPr>
          <p:cNvPr id="13" name="Text Placeholder 6">
            <a:extLst>
              <a:ext uri="{FF2B5EF4-FFF2-40B4-BE49-F238E27FC236}">
                <a16:creationId xmlns:a16="http://schemas.microsoft.com/office/drawing/2014/main" id="{4E03333F-C9F4-9C57-BAAE-A49EA523AFB5}"/>
              </a:ext>
            </a:extLst>
          </p:cNvPr>
          <p:cNvSpPr>
            <a:spLocks noGrp="1"/>
          </p:cNvSpPr>
          <p:nvPr>
            <p:ph type="body" sz="quarter" idx="10"/>
          </p:nvPr>
        </p:nvSpPr>
        <p:spPr>
          <a:xfrm>
            <a:off x="3333316" y="1714500"/>
            <a:ext cx="2481638" cy="428625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ext Placeholder 6">
            <a:extLst>
              <a:ext uri="{FF2B5EF4-FFF2-40B4-BE49-F238E27FC236}">
                <a16:creationId xmlns:a16="http://schemas.microsoft.com/office/drawing/2014/main" id="{CF3321C6-7CF8-EF30-4736-48A201B09471}"/>
              </a:ext>
            </a:extLst>
          </p:cNvPr>
          <p:cNvSpPr>
            <a:spLocks noGrp="1"/>
          </p:cNvSpPr>
          <p:nvPr>
            <p:ph type="body" sz="quarter" idx="19"/>
          </p:nvPr>
        </p:nvSpPr>
        <p:spPr>
          <a:xfrm>
            <a:off x="360316" y="1714500"/>
            <a:ext cx="2481638" cy="428625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Text Placeholder 6">
            <a:extLst>
              <a:ext uri="{FF2B5EF4-FFF2-40B4-BE49-F238E27FC236}">
                <a16:creationId xmlns:a16="http://schemas.microsoft.com/office/drawing/2014/main" id="{AC67FA0E-EA85-0950-FCC7-3F6BF1A74144}"/>
              </a:ext>
            </a:extLst>
          </p:cNvPr>
          <p:cNvSpPr>
            <a:spLocks noGrp="1"/>
          </p:cNvSpPr>
          <p:nvPr>
            <p:ph type="body" sz="quarter" idx="20"/>
          </p:nvPr>
        </p:nvSpPr>
        <p:spPr>
          <a:xfrm>
            <a:off x="6368781" y="1714501"/>
            <a:ext cx="2481638" cy="428625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Text Placeholder 6">
            <a:extLst>
              <a:ext uri="{FF2B5EF4-FFF2-40B4-BE49-F238E27FC236}">
                <a16:creationId xmlns:a16="http://schemas.microsoft.com/office/drawing/2014/main" id="{0EE67605-D889-6D38-2F1B-DF58E809AC59}"/>
              </a:ext>
            </a:extLst>
          </p:cNvPr>
          <p:cNvSpPr>
            <a:spLocks noGrp="1"/>
          </p:cNvSpPr>
          <p:nvPr>
            <p:ph type="body" sz="quarter" idx="21"/>
          </p:nvPr>
        </p:nvSpPr>
        <p:spPr>
          <a:xfrm>
            <a:off x="9428523" y="1714501"/>
            <a:ext cx="2481638" cy="428625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063718966"/>
      </p:ext>
    </p:extLst>
  </p:cSld>
  <p:clrMapOvr>
    <a:masterClrMapping/>
  </p:clrMapOvr>
  <p:transition spd="med"/>
</p:sldLayout>
</file>

<file path=ppt/slideLayouts/slideLayout429.xml><?xml version="1.0" encoding="utf-8"?>
<p:sldLayout xmlns:a="http://schemas.openxmlformats.org/drawingml/2006/main" xmlns:r="http://schemas.openxmlformats.org/officeDocument/2006/relationships" xmlns:p="http://schemas.openxmlformats.org/presentationml/2006/main" preserve="1" userDrawn="1">
  <p:cSld name="Text, 4 columns, dividers, headline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192600"/>
            <a:ext cx="2474590" cy="762794"/>
          </a:xfrm>
        </p:spPr>
        <p:txBody>
          <a:bodyPr/>
          <a:lstStyle>
            <a:lvl1pPr>
              <a:lnSpc>
                <a:spcPct val="100000"/>
              </a:lnSpc>
              <a:defRPr sz="3199"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3316" y="288036"/>
            <a:ext cx="2477765" cy="762794"/>
          </a:xfrm>
          <a:prstGeom prst="rect">
            <a:avLst/>
          </a:prstGeom>
        </p:spPr>
        <p:txBody>
          <a:bodyPr/>
          <a:lstStyle>
            <a:lvl1pPr>
              <a:lnSpc>
                <a:spcPct val="100000"/>
              </a:lnSpc>
              <a:spcBef>
                <a:spcPts val="0"/>
              </a:spcBef>
              <a:defRPr sz="2200" b="0" i="0">
                <a:solidFill>
                  <a:schemeClr val="tx1"/>
                </a:solidFill>
                <a:latin typeface="IBM Plex Sans Light" panose="020B0403050203000203" pitchFamily="34" charset="0"/>
              </a:defRPr>
            </a:lvl1pPr>
            <a:lvl2pPr marL="127990" indent="-127990">
              <a:lnSpc>
                <a:spcPct val="100000"/>
              </a:lnSpc>
              <a:spcBef>
                <a:spcPts val="0"/>
              </a:spcBef>
              <a:defRPr sz="2200" b="0" i="0">
                <a:solidFill>
                  <a:schemeClr val="tx1"/>
                </a:solidFill>
                <a:latin typeface="IBM Plex Sans Light" panose="020B0403050203000203" pitchFamily="34" charset="0"/>
              </a:defRPr>
            </a:lvl2pPr>
            <a:lvl3pPr marL="255981" indent="-127990">
              <a:lnSpc>
                <a:spcPct val="100000"/>
              </a:lnSpc>
              <a:spcBef>
                <a:spcPts val="0"/>
              </a:spcBef>
              <a:defRPr sz="2200" b="0" i="0">
                <a:solidFill>
                  <a:schemeClr val="tx1"/>
                </a:solidFill>
                <a:latin typeface="IBM Plex Sans Light" panose="020B0403050203000203" pitchFamily="34" charset="0"/>
              </a:defRPr>
            </a:lvl3pPr>
            <a:lvl4pPr marL="383971" indent="-127990">
              <a:lnSpc>
                <a:spcPct val="100000"/>
              </a:lnSpc>
              <a:spcBef>
                <a:spcPts val="0"/>
              </a:spcBef>
              <a:defRPr sz="2200" b="0" i="0">
                <a:solidFill>
                  <a:schemeClr val="tx1"/>
                </a:solidFill>
                <a:latin typeface="IBM Plex Sans Light" panose="020B0403050203000203" pitchFamily="34" charset="0"/>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0919" y="288036"/>
            <a:ext cx="2476178" cy="762794"/>
          </a:xfrm>
          <a:prstGeom prst="rect">
            <a:avLst/>
          </a:prstGeom>
        </p:spPr>
        <p:txBody>
          <a:bodyPr/>
          <a:lstStyle>
            <a:lvl1pPr>
              <a:lnSpc>
                <a:spcPct val="100000"/>
              </a:lnSpc>
              <a:spcBef>
                <a:spcPts val="0"/>
              </a:spcBef>
              <a:defRPr sz="2200" b="0" i="0">
                <a:solidFill>
                  <a:schemeClr val="tx1"/>
                </a:solidFill>
                <a:latin typeface="IBM Plex Sans Light" panose="020B0403050203000203" pitchFamily="34" charset="0"/>
              </a:defRPr>
            </a:lvl1pPr>
            <a:lvl2pPr marL="127990" indent="-127990">
              <a:lnSpc>
                <a:spcPct val="100000"/>
              </a:lnSpc>
              <a:spcBef>
                <a:spcPts val="0"/>
              </a:spcBef>
              <a:defRPr sz="2200" b="0" i="0">
                <a:solidFill>
                  <a:schemeClr val="tx1"/>
                </a:solidFill>
                <a:latin typeface="IBM Plex Sans Light" panose="020B0403050203000203" pitchFamily="34" charset="0"/>
              </a:defRPr>
            </a:lvl2pPr>
            <a:lvl3pPr marL="255981" indent="-127990">
              <a:lnSpc>
                <a:spcPct val="100000"/>
              </a:lnSpc>
              <a:spcBef>
                <a:spcPts val="0"/>
              </a:spcBef>
              <a:defRPr sz="2200" b="0" i="0">
                <a:solidFill>
                  <a:schemeClr val="tx1"/>
                </a:solidFill>
                <a:latin typeface="IBM Plex Sans Light" panose="020B0403050203000203" pitchFamily="34" charset="0"/>
              </a:defRPr>
            </a:lvl3pPr>
            <a:lvl4pPr marL="383971" indent="-127990">
              <a:lnSpc>
                <a:spcPct val="100000"/>
              </a:lnSpc>
              <a:spcBef>
                <a:spcPts val="0"/>
              </a:spcBef>
              <a:defRPr sz="2200" b="0" i="0">
                <a:solidFill>
                  <a:schemeClr val="tx1"/>
                </a:solidFill>
                <a:latin typeface="IBM Plex Sans Light" panose="020B0403050203000203" pitchFamily="34" charset="0"/>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28522" y="288036"/>
            <a:ext cx="2479352" cy="762794"/>
          </a:xfrm>
          <a:prstGeom prst="rect">
            <a:avLst/>
          </a:prstGeom>
        </p:spPr>
        <p:txBody>
          <a:bodyPr/>
          <a:lstStyle>
            <a:lvl1pPr>
              <a:lnSpc>
                <a:spcPct val="100000"/>
              </a:lnSpc>
              <a:spcBef>
                <a:spcPts val="0"/>
              </a:spcBef>
              <a:defRPr sz="2200" b="0" i="0">
                <a:solidFill>
                  <a:schemeClr val="tx1"/>
                </a:solidFill>
                <a:latin typeface="IBM Plex Sans Light" panose="020B0403050203000203" pitchFamily="34" charset="0"/>
              </a:defRPr>
            </a:lvl1pPr>
            <a:lvl2pPr marL="127990" indent="-127990">
              <a:lnSpc>
                <a:spcPct val="100000"/>
              </a:lnSpc>
              <a:spcBef>
                <a:spcPts val="0"/>
              </a:spcBef>
              <a:defRPr sz="2200" b="0" i="0">
                <a:solidFill>
                  <a:schemeClr val="tx1"/>
                </a:solidFill>
                <a:latin typeface="IBM Plex Sans Light" panose="020B0403050203000203" pitchFamily="34" charset="0"/>
              </a:defRPr>
            </a:lvl2pPr>
            <a:lvl3pPr marL="255981" indent="-127990">
              <a:lnSpc>
                <a:spcPct val="100000"/>
              </a:lnSpc>
              <a:spcBef>
                <a:spcPts val="0"/>
              </a:spcBef>
              <a:defRPr sz="2200" b="0" i="0">
                <a:solidFill>
                  <a:schemeClr val="tx1"/>
                </a:solidFill>
                <a:latin typeface="IBM Plex Sans Light" panose="020B0403050203000203" pitchFamily="34" charset="0"/>
              </a:defRPr>
            </a:lvl3pPr>
            <a:lvl4pPr marL="383971" indent="-127990">
              <a:lnSpc>
                <a:spcPct val="100000"/>
              </a:lnSpc>
              <a:spcBef>
                <a:spcPts val="0"/>
              </a:spcBef>
              <a:defRPr sz="2200" b="0" i="0">
                <a:solidFill>
                  <a:schemeClr val="tx1"/>
                </a:solidFill>
                <a:latin typeface="IBM Plex Sans Light" panose="020B0403050203000203" pitchFamily="34" charset="0"/>
              </a:defRPr>
            </a:lvl4pPr>
            <a:lvl5pPr>
              <a:lnSpc>
                <a:spcPct val="110000"/>
              </a:lnSpc>
              <a:spcBef>
                <a:spcPts val="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4" name="Straight Connector 13">
            <a:extLst>
              <a:ext uri="{FF2B5EF4-FFF2-40B4-BE49-F238E27FC236}">
                <a16:creationId xmlns:a16="http://schemas.microsoft.com/office/drawing/2014/main" id="{C6EB28FF-C21F-A83D-2D19-2242B76C6B09}"/>
              </a:ext>
            </a:extLst>
          </p:cNvPr>
          <p:cNvCxnSpPr/>
          <p:nvPr userDrawn="1"/>
        </p:nvCxnSpPr>
        <p:spPr bwMode="auto">
          <a:xfrm>
            <a:off x="3047603"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3D7A0E74-695D-C6F5-07CD-01209D58A70A}"/>
              </a:ext>
            </a:extLst>
          </p:cNvPr>
          <p:cNvCxnSpPr/>
          <p:nvPr userDrawn="1"/>
        </p:nvCxnSpPr>
        <p:spPr bwMode="auto">
          <a:xfrm>
            <a:off x="6093683" y="283464"/>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19E1AC9A-B000-435B-E4BC-54B09FB7957C}"/>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 name="Slide Number">
            <a:extLst>
              <a:ext uri="{FF2B5EF4-FFF2-40B4-BE49-F238E27FC236}">
                <a16:creationId xmlns:a16="http://schemas.microsoft.com/office/drawing/2014/main" id="{B96005D4-0874-989F-217D-8A2592F81D57}"/>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Footer Placeholder 3">
            <a:extLst>
              <a:ext uri="{FF2B5EF4-FFF2-40B4-BE49-F238E27FC236}">
                <a16:creationId xmlns:a16="http://schemas.microsoft.com/office/drawing/2014/main" id="{E3F3A850-F28F-F30E-5505-EA11791B052B}"/>
              </a:ext>
            </a:extLst>
          </p:cNvPr>
          <p:cNvSpPr>
            <a:spLocks noGrp="1"/>
          </p:cNvSpPr>
          <p:nvPr>
            <p:ph type="ftr" sz="quarter" idx="18"/>
          </p:nvPr>
        </p:nvSpPr>
        <p:spPr>
          <a:xfrm>
            <a:off x="284125" y="6402118"/>
            <a:ext cx="2477765" cy="190500"/>
          </a:xfrm>
        </p:spPr>
        <p:txBody>
          <a:bodyPr/>
          <a:lstStyle>
            <a:lvl1pPr>
              <a:defRPr b="0" i="0">
                <a:latin typeface="IBM Plex Sans Light" panose="020B0403050203000203" pitchFamily="34" charset="0"/>
              </a:defRPr>
            </a:lvl1pPr>
          </a:lstStyle>
          <a:p>
            <a:endParaRPr lang="en-US" dirty="0"/>
          </a:p>
        </p:txBody>
      </p:sp>
      <p:sp>
        <p:nvSpPr>
          <p:cNvPr id="16" name="Text Placeholder 6">
            <a:extLst>
              <a:ext uri="{FF2B5EF4-FFF2-40B4-BE49-F238E27FC236}">
                <a16:creationId xmlns:a16="http://schemas.microsoft.com/office/drawing/2014/main" id="{F4F49B39-EB32-770F-5644-D3D938710775}"/>
              </a:ext>
            </a:extLst>
          </p:cNvPr>
          <p:cNvSpPr>
            <a:spLocks noGrp="1"/>
          </p:cNvSpPr>
          <p:nvPr>
            <p:ph type="body" sz="quarter" idx="10"/>
          </p:nvPr>
        </p:nvSpPr>
        <p:spPr>
          <a:xfrm>
            <a:off x="3333316" y="1714500"/>
            <a:ext cx="2481638" cy="428625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0" name="Text Placeholder 6">
            <a:extLst>
              <a:ext uri="{FF2B5EF4-FFF2-40B4-BE49-F238E27FC236}">
                <a16:creationId xmlns:a16="http://schemas.microsoft.com/office/drawing/2014/main" id="{5D25B5E4-5513-DB6F-04BF-4A2A85E85763}"/>
              </a:ext>
            </a:extLst>
          </p:cNvPr>
          <p:cNvSpPr>
            <a:spLocks noGrp="1"/>
          </p:cNvSpPr>
          <p:nvPr>
            <p:ph type="body" sz="quarter" idx="20"/>
          </p:nvPr>
        </p:nvSpPr>
        <p:spPr>
          <a:xfrm>
            <a:off x="6368781" y="1714501"/>
            <a:ext cx="2481638" cy="428625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Text Placeholder 6">
            <a:extLst>
              <a:ext uri="{FF2B5EF4-FFF2-40B4-BE49-F238E27FC236}">
                <a16:creationId xmlns:a16="http://schemas.microsoft.com/office/drawing/2014/main" id="{EC86775E-92B8-3897-2210-2993F34BA628}"/>
              </a:ext>
            </a:extLst>
          </p:cNvPr>
          <p:cNvSpPr>
            <a:spLocks noGrp="1"/>
          </p:cNvSpPr>
          <p:nvPr>
            <p:ph type="body" sz="quarter" idx="21"/>
          </p:nvPr>
        </p:nvSpPr>
        <p:spPr>
          <a:xfrm>
            <a:off x="9428523" y="1714501"/>
            <a:ext cx="2481638" cy="428625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001123313"/>
      </p:ext>
    </p:extLst>
  </p:cSld>
  <p:clrMapOvr>
    <a:masterClrMapping/>
  </p:clrMapOvr>
  <p:transition spd="med"/>
</p:sldLayout>
</file>

<file path=ppt/slideLayouts/slideLayout430.xml><?xml version="1.0" encoding="utf-8"?>
<p:sldLayout xmlns:a="http://schemas.openxmlformats.org/drawingml/2006/main" xmlns:r="http://schemas.openxmlformats.org/officeDocument/2006/relationships" xmlns:p="http://schemas.openxmlformats.org/presentationml/2006/main" preserve="1" userDrawn="1">
  <p:cSld name="Text, 4 columns, dividers, pictogram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34332-B5B5-4358-3C72-8B35F374A887}"/>
              </a:ext>
            </a:extLst>
          </p:cNvPr>
          <p:cNvSpPr>
            <a:spLocks noGrp="1"/>
          </p:cNvSpPr>
          <p:nvPr>
            <p:ph type="title"/>
          </p:nvPr>
        </p:nvSpPr>
        <p:spPr>
          <a:xfrm>
            <a:off x="287999" y="192600"/>
            <a:ext cx="2474590" cy="1048544"/>
          </a:xfrm>
        </p:spPr>
        <p:txBody>
          <a:bodyPr/>
          <a:lstStyle>
            <a:lvl1pPr>
              <a:lnSpc>
                <a:spcPct val="100000"/>
              </a:lnSpc>
              <a:defRPr sz="1400"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A59C4772-2960-241E-274D-18A4B5568DAB}"/>
              </a:ext>
            </a:extLst>
          </p:cNvPr>
          <p:cNvSpPr>
            <a:spLocks noGrp="1"/>
          </p:cNvSpPr>
          <p:nvPr>
            <p:ph type="body" sz="quarter" idx="11"/>
          </p:nvPr>
        </p:nvSpPr>
        <p:spPr>
          <a:xfrm>
            <a:off x="287999" y="1714500"/>
            <a:ext cx="2477765" cy="2000250"/>
          </a:xfrm>
          <a:prstGeom prst="rect">
            <a:avLst/>
          </a:prstGeom>
        </p:spPr>
        <p:txBody>
          <a:bodyPr/>
          <a:lstStyle>
            <a:lvl1pPr>
              <a:lnSpc>
                <a:spcPct val="100000"/>
              </a:lnSpc>
              <a:spcBef>
                <a:spcPts val="0"/>
              </a:spcBef>
              <a:defRPr sz="3199" b="0" i="0">
                <a:solidFill>
                  <a:schemeClr val="tx1"/>
                </a:solidFill>
                <a:latin typeface="IBM Plex Sans Light" panose="020B0403050203000203" pitchFamily="34" charset="0"/>
              </a:defRPr>
            </a:lvl1pPr>
          </a:lstStyle>
          <a:p>
            <a:pPr lvl="0"/>
            <a:r>
              <a:rPr lang="en-US"/>
              <a:t>Click to edit Master text styles</a:t>
            </a:r>
          </a:p>
        </p:txBody>
      </p:sp>
      <p:sp>
        <p:nvSpPr>
          <p:cNvPr id="14" name="Picture Placeholder 13">
            <a:extLst>
              <a:ext uri="{FF2B5EF4-FFF2-40B4-BE49-F238E27FC236}">
                <a16:creationId xmlns:a16="http://schemas.microsoft.com/office/drawing/2014/main" id="{637C5D5A-A533-DB2D-8BBE-C9DAA013CA01}"/>
              </a:ext>
            </a:extLst>
          </p:cNvPr>
          <p:cNvSpPr>
            <a:spLocks noGrp="1"/>
          </p:cNvSpPr>
          <p:nvPr>
            <p:ph type="pic" sz="quarter" idx="15" hasCustomPrompt="1"/>
          </p:nvPr>
        </p:nvSpPr>
        <p:spPr>
          <a:xfrm>
            <a:off x="3333316" y="288036"/>
            <a:ext cx="607997" cy="608076"/>
          </a:xfrm>
          <a:prstGeom prst="rect">
            <a:avLst/>
          </a:prstGeom>
        </p:spPr>
        <p:txBody>
          <a:bodyPr anchor="ctr"/>
          <a:lstStyle>
            <a:lvl1pPr algn="ctr">
              <a:defRPr sz="800" b="0" i="0">
                <a:solidFill>
                  <a:schemeClr val="tx1"/>
                </a:solidFill>
                <a:latin typeface="IBM Plex Sans Light" panose="020B0403050203000203" pitchFamily="34" charset="0"/>
              </a:defRPr>
            </a:lvl1pPr>
          </a:lstStyle>
          <a:p>
            <a:r>
              <a:rPr lang="en-US" dirty="0"/>
              <a:t>Pictogram</a:t>
            </a:r>
          </a:p>
        </p:txBody>
      </p:sp>
      <p:sp>
        <p:nvSpPr>
          <p:cNvPr id="15" name="Picture Placeholder 13">
            <a:extLst>
              <a:ext uri="{FF2B5EF4-FFF2-40B4-BE49-F238E27FC236}">
                <a16:creationId xmlns:a16="http://schemas.microsoft.com/office/drawing/2014/main" id="{81413BEF-DDD1-548F-409B-224DE030B67E}"/>
              </a:ext>
            </a:extLst>
          </p:cNvPr>
          <p:cNvSpPr>
            <a:spLocks noGrp="1"/>
          </p:cNvSpPr>
          <p:nvPr>
            <p:ph type="pic" sz="quarter" idx="16" hasCustomPrompt="1"/>
          </p:nvPr>
        </p:nvSpPr>
        <p:spPr>
          <a:xfrm>
            <a:off x="6387345" y="288036"/>
            <a:ext cx="607997" cy="608076"/>
          </a:xfrm>
          <a:prstGeom prst="rect">
            <a:avLst/>
          </a:prstGeom>
        </p:spPr>
        <p:txBody>
          <a:bodyPr anchor="ctr"/>
          <a:lstStyle>
            <a:lvl1pPr algn="ctr">
              <a:defRPr sz="800" b="0" i="0">
                <a:solidFill>
                  <a:schemeClr val="tx1"/>
                </a:solidFill>
                <a:latin typeface="IBM Plex Sans Light" panose="020B0403050203000203" pitchFamily="34" charset="0"/>
              </a:defRPr>
            </a:lvl1pPr>
          </a:lstStyle>
          <a:p>
            <a:r>
              <a:rPr lang="en-US" dirty="0"/>
              <a:t>Pictogram</a:t>
            </a:r>
          </a:p>
        </p:txBody>
      </p:sp>
      <p:sp>
        <p:nvSpPr>
          <p:cNvPr id="16" name="Picture Placeholder 13">
            <a:extLst>
              <a:ext uri="{FF2B5EF4-FFF2-40B4-BE49-F238E27FC236}">
                <a16:creationId xmlns:a16="http://schemas.microsoft.com/office/drawing/2014/main" id="{B37C3DBB-1177-5FC6-7F7F-E6C5931C9620}"/>
              </a:ext>
            </a:extLst>
          </p:cNvPr>
          <p:cNvSpPr>
            <a:spLocks noGrp="1"/>
          </p:cNvSpPr>
          <p:nvPr>
            <p:ph type="pic" sz="quarter" idx="17" hasCustomPrompt="1"/>
          </p:nvPr>
        </p:nvSpPr>
        <p:spPr>
          <a:xfrm>
            <a:off x="9428522" y="288036"/>
            <a:ext cx="607997" cy="608076"/>
          </a:xfrm>
          <a:prstGeom prst="rect">
            <a:avLst/>
          </a:prstGeom>
        </p:spPr>
        <p:txBody>
          <a:bodyPr anchor="ctr"/>
          <a:lstStyle>
            <a:lvl1pPr algn="ctr">
              <a:defRPr sz="800" b="0" i="0">
                <a:solidFill>
                  <a:schemeClr val="tx1"/>
                </a:solidFill>
                <a:latin typeface="IBM Plex Sans Light" panose="020B0403050203000203" pitchFamily="34" charset="0"/>
              </a:defRPr>
            </a:lvl1pPr>
          </a:lstStyle>
          <a:p>
            <a:r>
              <a:rPr lang="en-US" dirty="0"/>
              <a:t>Pictogram</a:t>
            </a:r>
          </a:p>
        </p:txBody>
      </p:sp>
      <p:sp>
        <p:nvSpPr>
          <p:cNvPr id="4" name="Footer Placeholder 3">
            <a:extLst>
              <a:ext uri="{FF2B5EF4-FFF2-40B4-BE49-F238E27FC236}">
                <a16:creationId xmlns:a16="http://schemas.microsoft.com/office/drawing/2014/main" id="{ACE782CF-665F-3C56-698C-16112EB19B2F}"/>
              </a:ext>
            </a:extLst>
          </p:cNvPr>
          <p:cNvSpPr>
            <a:spLocks noGrp="1"/>
          </p:cNvSpPr>
          <p:nvPr>
            <p:ph type="ftr" sz="quarter" idx="18"/>
          </p:nvPr>
        </p:nvSpPr>
        <p:spPr/>
        <p:txBody>
          <a:bodyPr/>
          <a:lstStyle>
            <a:lvl1pPr>
              <a:defRPr b="0" i="0">
                <a:latin typeface="IBM Plex Sans Light" panose="020B0403050203000203" pitchFamily="34" charset="0"/>
              </a:defRPr>
            </a:lvl1pPr>
          </a:lstStyle>
          <a:p>
            <a:endParaRPr lang="en-US" dirty="0"/>
          </a:p>
        </p:txBody>
      </p:sp>
      <p:cxnSp>
        <p:nvCxnSpPr>
          <p:cNvPr id="17" name="Straight Connector 16">
            <a:extLst>
              <a:ext uri="{FF2B5EF4-FFF2-40B4-BE49-F238E27FC236}">
                <a16:creationId xmlns:a16="http://schemas.microsoft.com/office/drawing/2014/main" id="{4D695107-5427-4D2D-F88F-89BA74127CBF}"/>
              </a:ext>
            </a:extLst>
          </p:cNvPr>
          <p:cNvCxnSpPr/>
          <p:nvPr userDrawn="1"/>
        </p:nvCxnSpPr>
        <p:spPr bwMode="auto">
          <a:xfrm>
            <a:off x="3047603"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43B07B4A-5DB5-8126-EA79-502787053E82}"/>
              </a:ext>
            </a:extLst>
          </p:cNvPr>
          <p:cNvCxnSpPr/>
          <p:nvPr userDrawn="1"/>
        </p:nvCxnSpPr>
        <p:spPr bwMode="auto">
          <a:xfrm>
            <a:off x="6093683" y="283464"/>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4D829559-0A72-8826-E06A-C6CCD39750A4}"/>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6" name="Slide Number">
            <a:extLst>
              <a:ext uri="{FF2B5EF4-FFF2-40B4-BE49-F238E27FC236}">
                <a16:creationId xmlns:a16="http://schemas.microsoft.com/office/drawing/2014/main" id="{D2A45AB7-102C-FBDF-94FD-99783B6A5A18}"/>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13" name="Text Placeholder 6">
            <a:extLst>
              <a:ext uri="{FF2B5EF4-FFF2-40B4-BE49-F238E27FC236}">
                <a16:creationId xmlns:a16="http://schemas.microsoft.com/office/drawing/2014/main" id="{DCEA9C7F-1CB2-B0B0-AE4C-171B0AFC6E26}"/>
              </a:ext>
            </a:extLst>
          </p:cNvPr>
          <p:cNvSpPr>
            <a:spLocks noGrp="1"/>
          </p:cNvSpPr>
          <p:nvPr>
            <p:ph type="body" sz="quarter" idx="10"/>
          </p:nvPr>
        </p:nvSpPr>
        <p:spPr>
          <a:xfrm>
            <a:off x="3333316" y="1714500"/>
            <a:ext cx="2481638" cy="428625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Text Placeholder 6">
            <a:extLst>
              <a:ext uri="{FF2B5EF4-FFF2-40B4-BE49-F238E27FC236}">
                <a16:creationId xmlns:a16="http://schemas.microsoft.com/office/drawing/2014/main" id="{2F4D72D8-0638-1E42-6480-21D9CF7A440E}"/>
              </a:ext>
            </a:extLst>
          </p:cNvPr>
          <p:cNvSpPr>
            <a:spLocks noGrp="1"/>
          </p:cNvSpPr>
          <p:nvPr>
            <p:ph type="body" sz="quarter" idx="20"/>
          </p:nvPr>
        </p:nvSpPr>
        <p:spPr>
          <a:xfrm>
            <a:off x="6368781" y="1714501"/>
            <a:ext cx="2481638" cy="428625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2" name="Text Placeholder 6">
            <a:extLst>
              <a:ext uri="{FF2B5EF4-FFF2-40B4-BE49-F238E27FC236}">
                <a16:creationId xmlns:a16="http://schemas.microsoft.com/office/drawing/2014/main" id="{D6DDCC2C-4DA8-F28F-9BBF-ACD120C05B48}"/>
              </a:ext>
            </a:extLst>
          </p:cNvPr>
          <p:cNvSpPr>
            <a:spLocks noGrp="1"/>
          </p:cNvSpPr>
          <p:nvPr>
            <p:ph type="body" sz="quarter" idx="21"/>
          </p:nvPr>
        </p:nvSpPr>
        <p:spPr>
          <a:xfrm>
            <a:off x="9428523" y="1714501"/>
            <a:ext cx="2481638" cy="428625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969212678"/>
      </p:ext>
    </p:extLst>
  </p:cSld>
  <p:clrMapOvr>
    <a:masterClrMapping/>
  </p:clrMapOvr>
  <p:transition spd="med"/>
</p:sldLayout>
</file>

<file path=ppt/slideLayouts/slideLayout431.xml><?xml version="1.0" encoding="utf-8"?>
<p:sldLayout xmlns:a="http://schemas.openxmlformats.org/drawingml/2006/main" xmlns:r="http://schemas.openxmlformats.org/officeDocument/2006/relationships" xmlns:p="http://schemas.openxmlformats.org/presentationml/2006/main" preserve="1" userDrawn="1">
  <p:cSld name="Text, 1 wide column, divid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192024"/>
            <a:ext cx="2474590" cy="570706"/>
          </a:xfrm>
        </p:spPr>
        <p:txBody>
          <a:bodyPr/>
          <a:lstStyle>
            <a:lvl1pPr>
              <a:lnSpc>
                <a:spcPct val="100000"/>
              </a:lnSpc>
              <a:defRPr sz="3199"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2554" y="192024"/>
            <a:ext cx="2477765" cy="570706"/>
          </a:xfrm>
          <a:prstGeom prst="rect">
            <a:avLst/>
          </a:prstGeom>
        </p:spPr>
        <p:txBody>
          <a:bodyPr/>
          <a:lstStyle>
            <a:lvl1pPr>
              <a:lnSpc>
                <a:spcPct val="100000"/>
              </a:lnSpc>
              <a:spcBef>
                <a:spcPts val="0"/>
              </a:spcBef>
              <a:defRPr sz="3199" b="0" i="0">
                <a:solidFill>
                  <a:schemeClr val="tx2"/>
                </a:solidFill>
                <a:latin typeface="IBM Plex Sans Light" panose="020B0403050203000203" pitchFamily="34" charset="0"/>
              </a:defRPr>
            </a:lvl1pPr>
            <a:lvl2pPr>
              <a:spcBef>
                <a:spcPts val="0"/>
              </a:spcBef>
              <a:defRPr sz="1400"/>
            </a:lvl2pPr>
            <a:lvl3pPr>
              <a:spcBef>
                <a:spcPts val="0"/>
              </a:spcBef>
              <a:defRPr sz="1400"/>
            </a:lvl3pPr>
            <a:lvl4pPr>
              <a:spcBef>
                <a:spcPts val="0"/>
              </a:spcBef>
              <a:defRPr sz="1400"/>
            </a:lvl4pPr>
            <a:lvl5pPr>
              <a:spcBef>
                <a:spcPts val="0"/>
              </a:spcBef>
              <a:defRPr sz="1400"/>
            </a:lvl5pPr>
          </a:lstStyle>
          <a:p>
            <a:pPr lvl="0"/>
            <a:r>
              <a:rPr lang="en-US"/>
              <a:t>Click to edit Master text styles</a:t>
            </a:r>
          </a:p>
        </p:txBody>
      </p:sp>
      <p:sp>
        <p:nvSpPr>
          <p:cNvPr id="4" name="Footer Placeholder 3">
            <a:extLst>
              <a:ext uri="{FF2B5EF4-FFF2-40B4-BE49-F238E27FC236}">
                <a16:creationId xmlns:a16="http://schemas.microsoft.com/office/drawing/2014/main" id="{BA03B922-FA59-5165-48BF-0B57DFD66348}"/>
              </a:ext>
            </a:extLst>
          </p:cNvPr>
          <p:cNvSpPr>
            <a:spLocks noGrp="1"/>
          </p:cNvSpPr>
          <p:nvPr>
            <p:ph type="ftr" sz="quarter" idx="16"/>
          </p:nvPr>
        </p:nvSpPr>
        <p:spPr/>
        <p:txBody>
          <a:bodyPr/>
          <a:lstStyle>
            <a:lvl1pPr>
              <a:defRPr b="0" i="0">
                <a:latin typeface="IBM Plex Sans Light" panose="020B0403050203000203" pitchFamily="34" charset="0"/>
              </a:defRPr>
            </a:lvl1pPr>
          </a:lstStyle>
          <a:p>
            <a:endParaRPr lang="en-US" dirty="0"/>
          </a:p>
        </p:txBody>
      </p:sp>
      <p:sp>
        <p:nvSpPr>
          <p:cNvPr id="5" name="Slide Number">
            <a:extLst>
              <a:ext uri="{FF2B5EF4-FFF2-40B4-BE49-F238E27FC236}">
                <a16:creationId xmlns:a16="http://schemas.microsoft.com/office/drawing/2014/main" id="{5C3B405E-94D1-4A09-C6BF-A66D9CBEF63D}"/>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12" name="Text Placeholder 6">
            <a:extLst>
              <a:ext uri="{FF2B5EF4-FFF2-40B4-BE49-F238E27FC236}">
                <a16:creationId xmlns:a16="http://schemas.microsoft.com/office/drawing/2014/main" id="{AD98038E-FA9A-2E7F-DE4F-45D37F116DFD}"/>
              </a:ext>
            </a:extLst>
          </p:cNvPr>
          <p:cNvSpPr>
            <a:spLocks noGrp="1"/>
          </p:cNvSpPr>
          <p:nvPr>
            <p:ph type="body" sz="quarter" idx="10"/>
          </p:nvPr>
        </p:nvSpPr>
        <p:spPr>
          <a:xfrm>
            <a:off x="3333316" y="1714500"/>
            <a:ext cx="2481638" cy="428625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marL="163767"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2pPr>
            <a:lvl3pPr marL="329334"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3pPr>
            <a:lvl4pPr marL="493101"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Text Placeholder 6">
            <a:extLst>
              <a:ext uri="{FF2B5EF4-FFF2-40B4-BE49-F238E27FC236}">
                <a16:creationId xmlns:a16="http://schemas.microsoft.com/office/drawing/2014/main" id="{2B3FDBEC-0A0D-82A4-F347-00CE8AD711B9}"/>
              </a:ext>
            </a:extLst>
          </p:cNvPr>
          <p:cNvSpPr>
            <a:spLocks noGrp="1"/>
          </p:cNvSpPr>
          <p:nvPr>
            <p:ph type="body" sz="quarter" idx="21"/>
          </p:nvPr>
        </p:nvSpPr>
        <p:spPr>
          <a:xfrm>
            <a:off x="6368781" y="1714500"/>
            <a:ext cx="5091258" cy="428625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marL="163767"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2pPr>
            <a:lvl3pPr marL="329334"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3pPr>
            <a:lvl4pPr marL="493101"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294226904"/>
      </p:ext>
    </p:extLst>
  </p:cSld>
  <p:clrMapOvr>
    <a:masterClrMapping/>
  </p:clrMapOvr>
  <p:transition spd="med"/>
</p:sldLayout>
</file>

<file path=ppt/slideLayouts/slideLayout432.xml><?xml version="1.0" encoding="utf-8"?>
<p:sldLayout xmlns:a="http://schemas.openxmlformats.org/drawingml/2006/main" xmlns:r="http://schemas.openxmlformats.org/officeDocument/2006/relationships" xmlns:p="http://schemas.openxmlformats.org/presentationml/2006/main" preserve="1" userDrawn="1">
  <p:cSld name="Text, 2 wide column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46C39-902F-3DA0-AAF4-319DA8AE384D}"/>
              </a:ext>
            </a:extLst>
          </p:cNvPr>
          <p:cNvSpPr>
            <a:spLocks noGrp="1"/>
          </p:cNvSpPr>
          <p:nvPr>
            <p:ph type="title"/>
          </p:nvPr>
        </p:nvSpPr>
        <p:spPr>
          <a:xfrm>
            <a:off x="287999" y="192600"/>
            <a:ext cx="3711980" cy="953294"/>
          </a:xfrm>
        </p:spPr>
        <p:txBody>
          <a:bodyPr/>
          <a:lstStyle>
            <a:lvl1pPr>
              <a:lnSpc>
                <a:spcPct val="100000"/>
              </a:lnSpc>
              <a:defRPr sz="3199"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91A0F4B3-D63C-0D8F-2804-F97776F90E4E}"/>
              </a:ext>
            </a:extLst>
          </p:cNvPr>
          <p:cNvSpPr>
            <a:spLocks noGrp="1"/>
          </p:cNvSpPr>
          <p:nvPr>
            <p:ph type="ftr" sz="quarter" idx="13"/>
          </p:nvPr>
        </p:nvSpPr>
        <p:spPr/>
        <p:txBody>
          <a:bodyPr/>
          <a:lstStyle>
            <a:lvl1pPr>
              <a:defRPr b="0" i="0">
                <a:latin typeface="IBM Plex Sans Light" panose="020B0403050203000203" pitchFamily="34" charset="0"/>
              </a:defRPr>
            </a:lvl1pPr>
          </a:lstStyle>
          <a:p>
            <a:endParaRPr lang="en-US" dirty="0"/>
          </a:p>
        </p:txBody>
      </p:sp>
      <p:sp>
        <p:nvSpPr>
          <p:cNvPr id="7" name="Slide Number">
            <a:extLst>
              <a:ext uri="{FF2B5EF4-FFF2-40B4-BE49-F238E27FC236}">
                <a16:creationId xmlns:a16="http://schemas.microsoft.com/office/drawing/2014/main" id="{38EC09FB-402F-F3CE-E1D2-51583F1BCCFA}"/>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5" name="Text Placeholder 6">
            <a:extLst>
              <a:ext uri="{FF2B5EF4-FFF2-40B4-BE49-F238E27FC236}">
                <a16:creationId xmlns:a16="http://schemas.microsoft.com/office/drawing/2014/main" id="{5377FA90-E771-AC82-090E-6FBBAE2633AB}"/>
              </a:ext>
            </a:extLst>
          </p:cNvPr>
          <p:cNvSpPr>
            <a:spLocks noGrp="1"/>
          </p:cNvSpPr>
          <p:nvPr>
            <p:ph type="body" sz="quarter" idx="20"/>
          </p:nvPr>
        </p:nvSpPr>
        <p:spPr>
          <a:xfrm>
            <a:off x="6368781" y="1714500"/>
            <a:ext cx="5091258" cy="428625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6">
            <a:extLst>
              <a:ext uri="{FF2B5EF4-FFF2-40B4-BE49-F238E27FC236}">
                <a16:creationId xmlns:a16="http://schemas.microsoft.com/office/drawing/2014/main" id="{83C39AE1-8603-84DA-CC2F-0C36A1C9D153}"/>
              </a:ext>
            </a:extLst>
          </p:cNvPr>
          <p:cNvSpPr>
            <a:spLocks noGrp="1"/>
          </p:cNvSpPr>
          <p:nvPr>
            <p:ph type="body" sz="quarter" idx="21"/>
          </p:nvPr>
        </p:nvSpPr>
        <p:spPr>
          <a:xfrm>
            <a:off x="287999" y="1714500"/>
            <a:ext cx="5091258" cy="428625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462737377"/>
      </p:ext>
    </p:extLst>
  </p:cSld>
  <p:clrMapOvr>
    <a:masterClrMapping/>
  </p:clrMapOvr>
  <p:transition spd="med"/>
</p:sldLayout>
</file>

<file path=ppt/slideLayouts/slideLayout433.xml><?xml version="1.0" encoding="utf-8"?>
<p:sldLayout xmlns:a="http://schemas.openxmlformats.org/drawingml/2006/main" xmlns:r="http://schemas.openxmlformats.org/officeDocument/2006/relationships" xmlns:p="http://schemas.openxmlformats.org/presentationml/2006/main" preserve="1" userDrawn="1">
  <p:cSld name="Text, 2 columns,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91A7-388D-D543-2C74-58FA1F3BC20C}"/>
              </a:ext>
            </a:extLst>
          </p:cNvPr>
          <p:cNvSpPr>
            <a:spLocks noGrp="1"/>
          </p:cNvSpPr>
          <p:nvPr>
            <p:ph type="title"/>
          </p:nvPr>
        </p:nvSpPr>
        <p:spPr>
          <a:xfrm>
            <a:off x="287999" y="192024"/>
            <a:ext cx="5522193" cy="2286794"/>
          </a:xfrm>
        </p:spPr>
        <p:txBody>
          <a:bodyPr rIns="457200"/>
          <a:lstStyle>
            <a:lvl1pPr>
              <a:lnSpc>
                <a:spcPct val="100000"/>
              </a:lnSpc>
              <a:defRPr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5AA54578-ECD5-347E-35A9-C3F93EB8CDFE}"/>
              </a:ext>
            </a:extLst>
          </p:cNvPr>
          <p:cNvSpPr>
            <a:spLocks noGrp="1"/>
          </p:cNvSpPr>
          <p:nvPr>
            <p:ph type="ftr" sz="quarter" idx="13"/>
          </p:nvPr>
        </p:nvSpPr>
        <p:spPr/>
        <p:txBody>
          <a:bodyPr/>
          <a:lstStyle>
            <a:lvl1pPr>
              <a:defRPr b="0" i="0">
                <a:latin typeface="IBM Plex Sans Light" panose="020B0403050203000203" pitchFamily="34" charset="0"/>
              </a:defRPr>
            </a:lvl1pPr>
          </a:lstStyle>
          <a:p>
            <a:endParaRPr lang="en-US" dirty="0"/>
          </a:p>
        </p:txBody>
      </p:sp>
      <p:sp>
        <p:nvSpPr>
          <p:cNvPr id="7" name="Slide Number">
            <a:extLst>
              <a:ext uri="{FF2B5EF4-FFF2-40B4-BE49-F238E27FC236}">
                <a16:creationId xmlns:a16="http://schemas.microsoft.com/office/drawing/2014/main" id="{C7A51FE3-0F54-1487-47B4-164B5B802CA1}"/>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5" name="Text Placeholder 6">
            <a:extLst>
              <a:ext uri="{FF2B5EF4-FFF2-40B4-BE49-F238E27FC236}">
                <a16:creationId xmlns:a16="http://schemas.microsoft.com/office/drawing/2014/main" id="{A3A4153E-E96A-682A-6ADB-86D8329C1B21}"/>
              </a:ext>
            </a:extLst>
          </p:cNvPr>
          <p:cNvSpPr>
            <a:spLocks noGrp="1"/>
          </p:cNvSpPr>
          <p:nvPr>
            <p:ph type="body" sz="quarter" idx="10"/>
          </p:nvPr>
        </p:nvSpPr>
        <p:spPr>
          <a:xfrm>
            <a:off x="6386899" y="192022"/>
            <a:ext cx="2481638" cy="5715794"/>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6">
            <a:extLst>
              <a:ext uri="{FF2B5EF4-FFF2-40B4-BE49-F238E27FC236}">
                <a16:creationId xmlns:a16="http://schemas.microsoft.com/office/drawing/2014/main" id="{8AA778F7-DDE5-2F6E-F5FA-F5B0F120E06A}"/>
              </a:ext>
            </a:extLst>
          </p:cNvPr>
          <p:cNvSpPr>
            <a:spLocks noGrp="1"/>
          </p:cNvSpPr>
          <p:nvPr>
            <p:ph type="body" sz="quarter" idx="20"/>
          </p:nvPr>
        </p:nvSpPr>
        <p:spPr>
          <a:xfrm>
            <a:off x="9422364" y="192023"/>
            <a:ext cx="2481638" cy="5715793"/>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805269526"/>
      </p:ext>
    </p:extLst>
  </p:cSld>
  <p:clrMapOvr>
    <a:masterClrMapping/>
  </p:clrMapOvr>
  <p:transition spd="med"/>
</p:sldLayout>
</file>

<file path=ppt/slideLayouts/slideLayout434.xml><?xml version="1.0" encoding="utf-8"?>
<p:sldLayout xmlns:a="http://schemas.openxmlformats.org/drawingml/2006/main" xmlns:r="http://schemas.openxmlformats.org/officeDocument/2006/relationships" xmlns:p="http://schemas.openxmlformats.org/presentationml/2006/main" preserve="1" userDrawn="1">
  <p:cSld name="Text, 2 columns,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91A7-388D-D543-2C74-58FA1F3BC20C}"/>
              </a:ext>
            </a:extLst>
          </p:cNvPr>
          <p:cNvSpPr>
            <a:spLocks noGrp="1"/>
          </p:cNvSpPr>
          <p:nvPr>
            <p:ph type="title"/>
          </p:nvPr>
        </p:nvSpPr>
        <p:spPr>
          <a:xfrm>
            <a:off x="287998" y="192600"/>
            <a:ext cx="2476178" cy="2286794"/>
          </a:xfrm>
        </p:spPr>
        <p:txBody>
          <a:bodyPr/>
          <a:lstStyle>
            <a:lvl1pPr>
              <a:lnSpc>
                <a:spcPct val="100000"/>
              </a:lnSpc>
              <a:defRPr sz="2200"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5AA54578-ECD5-347E-35A9-C3F93EB8CDFE}"/>
              </a:ext>
            </a:extLst>
          </p:cNvPr>
          <p:cNvSpPr>
            <a:spLocks noGrp="1"/>
          </p:cNvSpPr>
          <p:nvPr>
            <p:ph type="ftr" sz="quarter" idx="13"/>
          </p:nvPr>
        </p:nvSpPr>
        <p:spPr/>
        <p:txBody>
          <a:bodyPr/>
          <a:lstStyle>
            <a:lvl1pPr>
              <a:defRPr b="0" i="0">
                <a:latin typeface="IBM Plex Sans Light" panose="020B0403050203000203" pitchFamily="34" charset="0"/>
              </a:defRPr>
            </a:lvl1pPr>
          </a:lstStyle>
          <a:p>
            <a:endParaRPr lang="en-US" dirty="0"/>
          </a:p>
        </p:txBody>
      </p:sp>
      <p:sp>
        <p:nvSpPr>
          <p:cNvPr id="7" name="Slide Number">
            <a:extLst>
              <a:ext uri="{FF2B5EF4-FFF2-40B4-BE49-F238E27FC236}">
                <a16:creationId xmlns:a16="http://schemas.microsoft.com/office/drawing/2014/main" id="{745FF4F8-7F82-E9C2-8046-C791019E1694}"/>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6" name="Text Placeholder 6">
            <a:extLst>
              <a:ext uri="{FF2B5EF4-FFF2-40B4-BE49-F238E27FC236}">
                <a16:creationId xmlns:a16="http://schemas.microsoft.com/office/drawing/2014/main" id="{138C4317-85BF-2C36-29AD-9974CF6DE93C}"/>
              </a:ext>
            </a:extLst>
          </p:cNvPr>
          <p:cNvSpPr>
            <a:spLocks noGrp="1"/>
          </p:cNvSpPr>
          <p:nvPr>
            <p:ph type="body" sz="quarter" idx="10"/>
          </p:nvPr>
        </p:nvSpPr>
        <p:spPr>
          <a:xfrm>
            <a:off x="6386899" y="192022"/>
            <a:ext cx="2481638" cy="5715794"/>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6">
            <a:extLst>
              <a:ext uri="{FF2B5EF4-FFF2-40B4-BE49-F238E27FC236}">
                <a16:creationId xmlns:a16="http://schemas.microsoft.com/office/drawing/2014/main" id="{11D0A98E-CDEF-685C-25C7-E4EA3AFDCDFD}"/>
              </a:ext>
            </a:extLst>
          </p:cNvPr>
          <p:cNvSpPr>
            <a:spLocks noGrp="1"/>
          </p:cNvSpPr>
          <p:nvPr>
            <p:ph type="body" sz="quarter" idx="20"/>
          </p:nvPr>
        </p:nvSpPr>
        <p:spPr>
          <a:xfrm>
            <a:off x="9422364" y="192023"/>
            <a:ext cx="2481638" cy="5715793"/>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549848293"/>
      </p:ext>
    </p:extLst>
  </p:cSld>
  <p:clrMapOvr>
    <a:masterClrMapping/>
  </p:clrMapOvr>
  <p:transition spd="med"/>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Text, 2 columns, dividers,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75BA-E283-08AE-B230-A89A2245C127}"/>
              </a:ext>
            </a:extLst>
          </p:cNvPr>
          <p:cNvSpPr>
            <a:spLocks noGrp="1"/>
          </p:cNvSpPr>
          <p:nvPr>
            <p:ph type="title"/>
          </p:nvPr>
        </p:nvSpPr>
        <p:spPr>
          <a:xfrm>
            <a:off x="287999" y="192024"/>
            <a:ext cx="5519019" cy="2286794"/>
          </a:xfrm>
        </p:spPr>
        <p:txBody>
          <a:bodyPr rIns="457200"/>
          <a:lstStyle>
            <a:lvl1pPr>
              <a:lnSpc>
                <a:spcPct val="100000"/>
              </a:lnSpc>
              <a:defRPr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A3AE734E-170F-6CE2-C852-A644ACB8F409}"/>
              </a:ext>
            </a:extLst>
          </p:cNvPr>
          <p:cNvSpPr>
            <a:spLocks noGrp="1"/>
          </p:cNvSpPr>
          <p:nvPr>
            <p:ph type="ftr" sz="quarter" idx="20"/>
          </p:nvPr>
        </p:nvSpPr>
        <p:spPr/>
        <p:txBody>
          <a:bodyPr/>
          <a:lstStyle>
            <a:lvl1pPr>
              <a:defRPr b="0" i="0">
                <a:latin typeface="IBM Plex Sans Light" panose="020B0403050203000203" pitchFamily="34" charset="0"/>
              </a:defRPr>
            </a:lvl1pPr>
          </a:lstStyle>
          <a:p>
            <a:endParaRPr lang="en-US" dirty="0"/>
          </a:p>
        </p:txBody>
      </p:sp>
      <p:sp>
        <p:nvSpPr>
          <p:cNvPr id="7" name="Slide Number">
            <a:extLst>
              <a:ext uri="{FF2B5EF4-FFF2-40B4-BE49-F238E27FC236}">
                <a16:creationId xmlns:a16="http://schemas.microsoft.com/office/drawing/2014/main" id="{9BFC0CA6-CE6F-D94C-2967-FBF2240020C4}"/>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11" name="Text Placeholder 6">
            <a:extLst>
              <a:ext uri="{FF2B5EF4-FFF2-40B4-BE49-F238E27FC236}">
                <a16:creationId xmlns:a16="http://schemas.microsoft.com/office/drawing/2014/main" id="{4401EF50-EF95-0C87-38FD-2E0B9FD3E33F}"/>
              </a:ext>
            </a:extLst>
          </p:cNvPr>
          <p:cNvSpPr>
            <a:spLocks noGrp="1"/>
          </p:cNvSpPr>
          <p:nvPr>
            <p:ph type="body" sz="quarter" idx="10"/>
          </p:nvPr>
        </p:nvSpPr>
        <p:spPr>
          <a:xfrm>
            <a:off x="6393058" y="1714500"/>
            <a:ext cx="2481638" cy="428625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6">
            <a:extLst>
              <a:ext uri="{FF2B5EF4-FFF2-40B4-BE49-F238E27FC236}">
                <a16:creationId xmlns:a16="http://schemas.microsoft.com/office/drawing/2014/main" id="{A7715D83-2EB0-631E-31DF-DAE49EE10509}"/>
              </a:ext>
            </a:extLst>
          </p:cNvPr>
          <p:cNvSpPr>
            <a:spLocks noGrp="1"/>
          </p:cNvSpPr>
          <p:nvPr>
            <p:ph type="body" sz="quarter" idx="21"/>
          </p:nvPr>
        </p:nvSpPr>
        <p:spPr>
          <a:xfrm>
            <a:off x="9428523" y="1714501"/>
            <a:ext cx="2481638" cy="4286249"/>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6">
            <a:extLst>
              <a:ext uri="{FF2B5EF4-FFF2-40B4-BE49-F238E27FC236}">
                <a16:creationId xmlns:a16="http://schemas.microsoft.com/office/drawing/2014/main" id="{72EE4CB5-8991-123D-EBF8-1ED34CC50FE6}"/>
              </a:ext>
            </a:extLst>
          </p:cNvPr>
          <p:cNvSpPr>
            <a:spLocks noGrp="1"/>
          </p:cNvSpPr>
          <p:nvPr>
            <p:ph type="body" sz="quarter" idx="22"/>
          </p:nvPr>
        </p:nvSpPr>
        <p:spPr>
          <a:xfrm>
            <a:off x="6393058" y="192024"/>
            <a:ext cx="2481638" cy="762794"/>
          </a:xfrm>
          <a:prstGeom prst="rect">
            <a:avLst/>
          </a:prstGeom>
        </p:spPr>
        <p:txBody>
          <a:bodyPr/>
          <a:lstStyle>
            <a:lvl1pPr defTabSz="580528">
              <a:lnSpc>
                <a:spcPct val="100000"/>
              </a:lnSpc>
              <a:spcBef>
                <a:spcPts val="0"/>
              </a:spcBef>
              <a:defRPr sz="2200" b="0" i="0">
                <a:solidFill>
                  <a:schemeClr val="tx1"/>
                </a:solidFill>
                <a:latin typeface="IBM Plex Sans Light" panose="020B0403050203000203" pitchFamily="34" charset="0"/>
              </a:defRPr>
            </a:lvl1pPr>
            <a:lvl2pPr defTabSz="580528">
              <a:lnSpc>
                <a:spcPct val="100000"/>
              </a:lnSpc>
              <a:spcBef>
                <a:spcPts val="0"/>
              </a:spcBef>
              <a:defRPr sz="2200" b="0" i="0">
                <a:solidFill>
                  <a:schemeClr val="tx1"/>
                </a:solidFill>
                <a:latin typeface="IBM Plex Sans Light" panose="020B0403050203000203" pitchFamily="34" charset="0"/>
              </a:defRPr>
            </a:lvl2pPr>
            <a:lvl3pPr defTabSz="580528">
              <a:lnSpc>
                <a:spcPct val="100000"/>
              </a:lnSpc>
              <a:spcBef>
                <a:spcPts val="0"/>
              </a:spcBef>
              <a:defRPr sz="2200" b="0" i="0">
                <a:solidFill>
                  <a:schemeClr val="tx1"/>
                </a:solidFill>
                <a:latin typeface="IBM Plex Sans Light" panose="020B0403050203000203" pitchFamily="34" charset="0"/>
              </a:defRPr>
            </a:lvl3pPr>
            <a:lvl4pPr defTabSz="580528">
              <a:lnSpc>
                <a:spcPct val="100000"/>
              </a:lnSpc>
              <a:spcBef>
                <a:spcPts val="0"/>
              </a:spcBef>
              <a:defRPr sz="22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Text Placeholder 6">
            <a:extLst>
              <a:ext uri="{FF2B5EF4-FFF2-40B4-BE49-F238E27FC236}">
                <a16:creationId xmlns:a16="http://schemas.microsoft.com/office/drawing/2014/main" id="{14ACB30C-F320-75FA-F4BC-8A4103FF2F36}"/>
              </a:ext>
            </a:extLst>
          </p:cNvPr>
          <p:cNvSpPr>
            <a:spLocks noGrp="1"/>
          </p:cNvSpPr>
          <p:nvPr>
            <p:ph type="body" sz="quarter" idx="23"/>
          </p:nvPr>
        </p:nvSpPr>
        <p:spPr>
          <a:xfrm>
            <a:off x="9422364" y="192024"/>
            <a:ext cx="2481638" cy="762794"/>
          </a:xfrm>
          <a:prstGeom prst="rect">
            <a:avLst/>
          </a:prstGeom>
        </p:spPr>
        <p:txBody>
          <a:bodyPr/>
          <a:lstStyle>
            <a:lvl1pPr defTabSz="580528">
              <a:lnSpc>
                <a:spcPct val="100000"/>
              </a:lnSpc>
              <a:spcBef>
                <a:spcPts val="0"/>
              </a:spcBef>
              <a:defRPr sz="2200" b="0" i="0">
                <a:solidFill>
                  <a:schemeClr val="tx1"/>
                </a:solidFill>
                <a:latin typeface="IBM Plex Sans Light" panose="020B0403050203000203" pitchFamily="34" charset="0"/>
              </a:defRPr>
            </a:lvl1pPr>
            <a:lvl2pPr defTabSz="580528">
              <a:lnSpc>
                <a:spcPct val="100000"/>
              </a:lnSpc>
              <a:spcBef>
                <a:spcPts val="0"/>
              </a:spcBef>
              <a:defRPr sz="2200" b="0" i="0">
                <a:solidFill>
                  <a:schemeClr val="tx1"/>
                </a:solidFill>
                <a:latin typeface="IBM Plex Sans Light" panose="020B0403050203000203" pitchFamily="34" charset="0"/>
              </a:defRPr>
            </a:lvl2pPr>
            <a:lvl3pPr defTabSz="580528">
              <a:lnSpc>
                <a:spcPct val="100000"/>
              </a:lnSpc>
              <a:spcBef>
                <a:spcPts val="0"/>
              </a:spcBef>
              <a:defRPr sz="2200" b="0" i="0">
                <a:solidFill>
                  <a:schemeClr val="tx1"/>
                </a:solidFill>
                <a:latin typeface="IBM Plex Sans Light" panose="020B0403050203000203" pitchFamily="34" charset="0"/>
              </a:defRPr>
            </a:lvl3pPr>
            <a:lvl4pPr defTabSz="580528">
              <a:lnSpc>
                <a:spcPct val="100000"/>
              </a:lnSpc>
              <a:spcBef>
                <a:spcPts val="0"/>
              </a:spcBef>
              <a:defRPr sz="22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955137451"/>
      </p:ext>
    </p:extLst>
  </p:cSld>
  <p:clrMapOvr>
    <a:masterClrMapping/>
  </p:clrMapOvr>
  <p:transition spd="med"/>
</p:sldLayout>
</file>

<file path=ppt/slideLayouts/slideLayout436.xml><?xml version="1.0" encoding="utf-8"?>
<p:sldLayout xmlns:a="http://schemas.openxmlformats.org/drawingml/2006/main" xmlns:r="http://schemas.openxmlformats.org/officeDocument/2006/relationships" xmlns:p="http://schemas.openxmlformats.org/presentationml/2006/main" preserve="1" userDrawn="1">
  <p:cSld name="Text, 2 columns, dividers,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75BA-E283-08AE-B230-A89A2245C127}"/>
              </a:ext>
            </a:extLst>
          </p:cNvPr>
          <p:cNvSpPr>
            <a:spLocks noGrp="1"/>
          </p:cNvSpPr>
          <p:nvPr>
            <p:ph type="title"/>
          </p:nvPr>
        </p:nvSpPr>
        <p:spPr>
          <a:xfrm>
            <a:off x="287998" y="192600"/>
            <a:ext cx="2474591" cy="2286794"/>
          </a:xfrm>
        </p:spPr>
        <p:txBody>
          <a:bodyPr rIns="0"/>
          <a:lstStyle>
            <a:lvl1pPr>
              <a:lnSpc>
                <a:spcPct val="100000"/>
              </a:lnSpc>
              <a:defRPr sz="2200"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A3AE734E-170F-6CE2-C852-A644ACB8F409}"/>
              </a:ext>
            </a:extLst>
          </p:cNvPr>
          <p:cNvSpPr>
            <a:spLocks noGrp="1"/>
          </p:cNvSpPr>
          <p:nvPr>
            <p:ph type="ftr" sz="quarter" idx="20"/>
          </p:nvPr>
        </p:nvSpPr>
        <p:spPr/>
        <p:txBody>
          <a:bodyPr/>
          <a:lstStyle>
            <a:lvl1pPr>
              <a:defRPr b="0" i="0">
                <a:latin typeface="IBM Plex Sans Light" panose="020B0403050203000203" pitchFamily="34" charset="0"/>
              </a:defRPr>
            </a:lvl1pPr>
          </a:lstStyle>
          <a:p>
            <a:endParaRPr lang="en-US" dirty="0"/>
          </a:p>
        </p:txBody>
      </p:sp>
      <p:sp>
        <p:nvSpPr>
          <p:cNvPr id="7" name="Slide Number">
            <a:extLst>
              <a:ext uri="{FF2B5EF4-FFF2-40B4-BE49-F238E27FC236}">
                <a16:creationId xmlns:a16="http://schemas.microsoft.com/office/drawing/2014/main" id="{8CF1D655-1791-BEF3-D8AA-E589057E73AC}"/>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17" name="Text Placeholder 6">
            <a:extLst>
              <a:ext uri="{FF2B5EF4-FFF2-40B4-BE49-F238E27FC236}">
                <a16:creationId xmlns:a16="http://schemas.microsoft.com/office/drawing/2014/main" id="{C320D13A-B2E3-8109-F9A4-70AB45A14B5D}"/>
              </a:ext>
            </a:extLst>
          </p:cNvPr>
          <p:cNvSpPr>
            <a:spLocks noGrp="1"/>
          </p:cNvSpPr>
          <p:nvPr>
            <p:ph type="body" sz="quarter" idx="10"/>
          </p:nvPr>
        </p:nvSpPr>
        <p:spPr>
          <a:xfrm>
            <a:off x="6393058" y="1714500"/>
            <a:ext cx="2481638" cy="4286250"/>
          </a:xfrm>
          <a:prstGeom prst="rect">
            <a:avLst/>
          </a:prstGeom>
        </p:spPr>
        <p:txBody>
          <a:bodyPr/>
          <a:lstStyle>
            <a:lvl1pPr defTabSz="580528">
              <a:lnSpc>
                <a:spcPct val="100000"/>
              </a:lnSpc>
              <a:spcBef>
                <a:spcPts val="0"/>
              </a:spcBef>
              <a:defRPr sz="1400" b="0" i="0">
                <a:solidFill>
                  <a:schemeClr val="tx1"/>
                </a:solidFill>
                <a:latin typeface="IBM Plex Sans Light" panose="020B0403050203000203" pitchFamily="34" charset="0"/>
              </a:defRPr>
            </a:lvl1pPr>
            <a:lvl2pPr defTabSz="580528">
              <a:lnSpc>
                <a:spcPct val="100000"/>
              </a:lnSpc>
              <a:spcBef>
                <a:spcPts val="0"/>
              </a:spcBef>
              <a:defRPr sz="1400" b="0" i="0">
                <a:solidFill>
                  <a:schemeClr val="tx1"/>
                </a:solidFill>
                <a:latin typeface="IBM Plex Sans Light" panose="020B0403050203000203" pitchFamily="34" charset="0"/>
              </a:defRPr>
            </a:lvl2pPr>
            <a:lvl3pPr defTabSz="580528">
              <a:lnSpc>
                <a:spcPct val="100000"/>
              </a:lnSpc>
              <a:spcBef>
                <a:spcPts val="0"/>
              </a:spcBef>
              <a:defRPr sz="1400" b="0" i="0">
                <a:solidFill>
                  <a:schemeClr val="tx1"/>
                </a:solidFill>
                <a:latin typeface="IBM Plex Sans Light" panose="020B0403050203000203" pitchFamily="34" charset="0"/>
              </a:defRPr>
            </a:lvl3pPr>
            <a:lvl4pPr defTabSz="580528">
              <a:lnSpc>
                <a:spcPct val="100000"/>
              </a:lnSpc>
              <a:spcBef>
                <a:spcPts val="0"/>
              </a:spcBef>
              <a:defRPr sz="14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8" name="Text Placeholder 6">
            <a:extLst>
              <a:ext uri="{FF2B5EF4-FFF2-40B4-BE49-F238E27FC236}">
                <a16:creationId xmlns:a16="http://schemas.microsoft.com/office/drawing/2014/main" id="{974BDB94-1ECF-14DA-1C2A-F289E665E08B}"/>
              </a:ext>
            </a:extLst>
          </p:cNvPr>
          <p:cNvSpPr>
            <a:spLocks noGrp="1"/>
          </p:cNvSpPr>
          <p:nvPr>
            <p:ph type="body" sz="quarter" idx="21"/>
          </p:nvPr>
        </p:nvSpPr>
        <p:spPr>
          <a:xfrm>
            <a:off x="9428523" y="1714501"/>
            <a:ext cx="2481638" cy="4286249"/>
          </a:xfrm>
          <a:prstGeom prst="rect">
            <a:avLst/>
          </a:prstGeom>
        </p:spPr>
        <p:txBody>
          <a:bodyPr/>
          <a:lstStyle>
            <a:lvl1pPr defTabSz="580528">
              <a:lnSpc>
                <a:spcPct val="100000"/>
              </a:lnSpc>
              <a:spcBef>
                <a:spcPts val="0"/>
              </a:spcBef>
              <a:defRPr sz="1400" b="0" i="0">
                <a:solidFill>
                  <a:schemeClr val="tx1"/>
                </a:solidFill>
                <a:latin typeface="IBM Plex Sans Light" panose="020B0403050203000203" pitchFamily="34" charset="0"/>
              </a:defRPr>
            </a:lvl1pPr>
            <a:lvl2pPr defTabSz="580528">
              <a:lnSpc>
                <a:spcPct val="100000"/>
              </a:lnSpc>
              <a:spcBef>
                <a:spcPts val="0"/>
              </a:spcBef>
              <a:defRPr sz="1400" b="0" i="0">
                <a:solidFill>
                  <a:schemeClr val="tx1"/>
                </a:solidFill>
                <a:latin typeface="IBM Plex Sans Light" panose="020B0403050203000203" pitchFamily="34" charset="0"/>
              </a:defRPr>
            </a:lvl2pPr>
            <a:lvl3pPr defTabSz="580528">
              <a:lnSpc>
                <a:spcPct val="100000"/>
              </a:lnSpc>
              <a:spcBef>
                <a:spcPts val="0"/>
              </a:spcBef>
              <a:defRPr sz="1400" b="0" i="0">
                <a:solidFill>
                  <a:schemeClr val="tx1"/>
                </a:solidFill>
                <a:latin typeface="IBM Plex Sans Light" panose="020B0403050203000203" pitchFamily="34" charset="0"/>
              </a:defRPr>
            </a:lvl3pPr>
            <a:lvl4pPr defTabSz="580528">
              <a:lnSpc>
                <a:spcPct val="100000"/>
              </a:lnSpc>
              <a:spcBef>
                <a:spcPts val="0"/>
              </a:spcBef>
              <a:defRPr sz="14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9" name="Text Placeholder 6">
            <a:extLst>
              <a:ext uri="{FF2B5EF4-FFF2-40B4-BE49-F238E27FC236}">
                <a16:creationId xmlns:a16="http://schemas.microsoft.com/office/drawing/2014/main" id="{D6E55AA2-DCD0-9227-A831-24FD27E4CB54}"/>
              </a:ext>
            </a:extLst>
          </p:cNvPr>
          <p:cNvSpPr>
            <a:spLocks noGrp="1"/>
          </p:cNvSpPr>
          <p:nvPr>
            <p:ph type="body" sz="quarter" idx="22"/>
          </p:nvPr>
        </p:nvSpPr>
        <p:spPr>
          <a:xfrm>
            <a:off x="6393058" y="192024"/>
            <a:ext cx="2481638" cy="762794"/>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0" name="Text Placeholder 6">
            <a:extLst>
              <a:ext uri="{FF2B5EF4-FFF2-40B4-BE49-F238E27FC236}">
                <a16:creationId xmlns:a16="http://schemas.microsoft.com/office/drawing/2014/main" id="{08FF2718-83A0-A416-2862-0D7439636230}"/>
              </a:ext>
            </a:extLst>
          </p:cNvPr>
          <p:cNvSpPr>
            <a:spLocks noGrp="1"/>
          </p:cNvSpPr>
          <p:nvPr>
            <p:ph type="body" sz="quarter" idx="23"/>
          </p:nvPr>
        </p:nvSpPr>
        <p:spPr>
          <a:xfrm>
            <a:off x="9422364" y="192024"/>
            <a:ext cx="2481638" cy="762794"/>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759754381"/>
      </p:ext>
    </p:extLst>
  </p:cSld>
  <p:clrMapOvr>
    <a:masterClrMapping/>
  </p:clrMapOvr>
  <p:transition spd="med"/>
</p:sldLayout>
</file>

<file path=ppt/slideLayouts/slideLayout437.xml><?xml version="1.0" encoding="utf-8"?>
<p:sldLayout xmlns:a="http://schemas.openxmlformats.org/drawingml/2006/main" xmlns:r="http://schemas.openxmlformats.org/officeDocument/2006/relationships" xmlns:p="http://schemas.openxmlformats.org/presentationml/2006/main" preserve="1" userDrawn="1">
  <p:cSld name="Text, 2 columns, dividers, pictogram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192024"/>
            <a:ext cx="2474590" cy="570707"/>
          </a:xfrm>
        </p:spPr>
        <p:txBody>
          <a:bodyPr/>
          <a:lstStyle>
            <a:lvl1pPr>
              <a:lnSpc>
                <a:spcPct val="100000"/>
              </a:lnSpc>
              <a:defRPr sz="3199"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4142" y="192024"/>
            <a:ext cx="2477765" cy="570706"/>
          </a:xfrm>
          <a:prstGeom prst="rect">
            <a:avLst/>
          </a:prstGeom>
        </p:spPr>
        <p:txBody>
          <a:bodyPr/>
          <a:lstStyle>
            <a:lvl1pPr>
              <a:lnSpc>
                <a:spcPct val="100000"/>
              </a:lnSpc>
              <a:spcBef>
                <a:spcPts val="0"/>
              </a:spcBef>
              <a:defRPr sz="3199" b="0" i="0">
                <a:solidFill>
                  <a:schemeClr val="tx2"/>
                </a:solidFill>
                <a:latin typeface="IBM Plex Sans Light" panose="020B0403050203000203" pitchFamily="34" charset="0"/>
              </a:defRPr>
            </a:lvl1pPr>
            <a:lvl2pPr>
              <a:lnSpc>
                <a:spcPct val="90000"/>
              </a:lnSpc>
              <a:spcBef>
                <a:spcPts val="0"/>
              </a:spcBef>
              <a:defRPr sz="1400"/>
            </a:lvl2pPr>
            <a:lvl3pPr>
              <a:lnSpc>
                <a:spcPct val="90000"/>
              </a:lnSpc>
              <a:spcBef>
                <a:spcPts val="0"/>
              </a:spcBef>
              <a:defRPr sz="1400"/>
            </a:lvl3pPr>
            <a:lvl4pPr>
              <a:lnSpc>
                <a:spcPct val="90000"/>
              </a:lnSpc>
              <a:spcBef>
                <a:spcPts val="0"/>
              </a:spcBef>
              <a:defRPr sz="1400"/>
            </a:lvl4pPr>
            <a:lvl5pPr>
              <a:lnSpc>
                <a:spcPct val="90000"/>
              </a:lnSpc>
              <a:spcBef>
                <a:spcPts val="0"/>
              </a:spcBef>
              <a:defRPr sz="1400"/>
            </a:lvl5pPr>
          </a:lstStyle>
          <a:p>
            <a:pPr lvl="0"/>
            <a:r>
              <a:rPr lang="en-US"/>
              <a:t>Click to edit Master text styles</a:t>
            </a:r>
          </a:p>
        </p:txBody>
      </p:sp>
      <p:sp>
        <p:nvSpPr>
          <p:cNvPr id="5" name="Picture Placeholder 4">
            <a:extLst>
              <a:ext uri="{FF2B5EF4-FFF2-40B4-BE49-F238E27FC236}">
                <a16:creationId xmlns:a16="http://schemas.microsoft.com/office/drawing/2014/main" id="{4E8FFEFF-CCD0-A436-418A-5FB8624CCC89}"/>
              </a:ext>
            </a:extLst>
          </p:cNvPr>
          <p:cNvSpPr>
            <a:spLocks noGrp="1" noChangeAspect="1"/>
          </p:cNvSpPr>
          <p:nvPr>
            <p:ph type="pic" sz="quarter" idx="16" hasCustomPrompt="1"/>
          </p:nvPr>
        </p:nvSpPr>
        <p:spPr>
          <a:xfrm>
            <a:off x="6380919" y="288036"/>
            <a:ext cx="607997" cy="607231"/>
          </a:xfrm>
          <a:prstGeom prst="rect">
            <a:avLst/>
          </a:prstGeom>
        </p:spPr>
        <p:txBody>
          <a:bodyPr anchor="ctr"/>
          <a:lstStyle>
            <a:lvl1pPr algn="ctr">
              <a:defRPr sz="800" b="0" i="0">
                <a:solidFill>
                  <a:schemeClr val="tx1"/>
                </a:solidFill>
                <a:latin typeface="IBM Plex Sans Light" panose="020B0403050203000203" pitchFamily="34" charset="0"/>
              </a:defRPr>
            </a:lvl1pPr>
          </a:lstStyle>
          <a:p>
            <a:r>
              <a:rPr lang="en-US" dirty="0"/>
              <a:t>Pictogram</a:t>
            </a:r>
          </a:p>
        </p:txBody>
      </p:sp>
      <p:sp>
        <p:nvSpPr>
          <p:cNvPr id="12" name="Picture Placeholder 11">
            <a:extLst>
              <a:ext uri="{FF2B5EF4-FFF2-40B4-BE49-F238E27FC236}">
                <a16:creationId xmlns:a16="http://schemas.microsoft.com/office/drawing/2014/main" id="{484E55D7-CBB2-992D-3E77-5CB7B7CADA9C}"/>
              </a:ext>
            </a:extLst>
          </p:cNvPr>
          <p:cNvSpPr>
            <a:spLocks noGrp="1" noChangeAspect="1"/>
          </p:cNvSpPr>
          <p:nvPr>
            <p:ph type="pic" sz="quarter" idx="17" hasCustomPrompt="1"/>
          </p:nvPr>
        </p:nvSpPr>
        <p:spPr>
          <a:xfrm>
            <a:off x="9428522" y="288036"/>
            <a:ext cx="608843" cy="608076"/>
          </a:xfrm>
          <a:prstGeom prst="rect">
            <a:avLst/>
          </a:prstGeom>
        </p:spPr>
        <p:txBody>
          <a:bodyPr anchor="ctr"/>
          <a:lstStyle>
            <a:lvl1pPr algn="ctr">
              <a:defRPr sz="800" b="0" i="0">
                <a:solidFill>
                  <a:schemeClr val="tx1"/>
                </a:solidFill>
                <a:latin typeface="IBM Plex Sans Light" panose="020B0403050203000203" pitchFamily="34" charset="0"/>
              </a:defRPr>
            </a:lvl1pPr>
          </a:lstStyle>
          <a:p>
            <a:r>
              <a:rPr lang="en-US" dirty="0"/>
              <a:t>Pictogram</a:t>
            </a:r>
          </a:p>
        </p:txBody>
      </p:sp>
      <p:sp>
        <p:nvSpPr>
          <p:cNvPr id="4" name="Footer Placeholder 3">
            <a:extLst>
              <a:ext uri="{FF2B5EF4-FFF2-40B4-BE49-F238E27FC236}">
                <a16:creationId xmlns:a16="http://schemas.microsoft.com/office/drawing/2014/main" id="{87B96A2B-2DD4-AEBB-75C4-9215E33D2664}"/>
              </a:ext>
            </a:extLst>
          </p:cNvPr>
          <p:cNvSpPr>
            <a:spLocks noGrp="1"/>
          </p:cNvSpPr>
          <p:nvPr>
            <p:ph type="ftr" sz="quarter" idx="18"/>
          </p:nvPr>
        </p:nvSpPr>
        <p:spPr/>
        <p:txBody>
          <a:bodyPr/>
          <a:lstStyle>
            <a:lvl1pPr>
              <a:defRPr b="0" i="0">
                <a:latin typeface="IBM Plex Sans Light" panose="020B0403050203000203" pitchFamily="34" charset="0"/>
              </a:defRPr>
            </a:lvl1pPr>
          </a:lstStyle>
          <a:p>
            <a:endParaRPr lang="en-US" dirty="0"/>
          </a:p>
        </p:txBody>
      </p:sp>
      <p:cxnSp>
        <p:nvCxnSpPr>
          <p:cNvPr id="13" name="Straight Connector 12">
            <a:extLst>
              <a:ext uri="{FF2B5EF4-FFF2-40B4-BE49-F238E27FC236}">
                <a16:creationId xmlns:a16="http://schemas.microsoft.com/office/drawing/2014/main" id="{202744BD-C7A4-D538-2E19-AA279C025A21}"/>
              </a:ext>
            </a:extLst>
          </p:cNvPr>
          <p:cNvCxnSpPr/>
          <p:nvPr userDrawn="1"/>
        </p:nvCxnSpPr>
        <p:spPr bwMode="auto">
          <a:xfrm>
            <a:off x="6093683"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ADCE883F-3781-7F7E-8236-8BB5CEBAD77C}"/>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8" name="Slide Number">
            <a:extLst>
              <a:ext uri="{FF2B5EF4-FFF2-40B4-BE49-F238E27FC236}">
                <a16:creationId xmlns:a16="http://schemas.microsoft.com/office/drawing/2014/main" id="{FE28AB83-26B6-464D-000B-077BBC188616}"/>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16" name="Text Placeholder 6">
            <a:extLst>
              <a:ext uri="{FF2B5EF4-FFF2-40B4-BE49-F238E27FC236}">
                <a16:creationId xmlns:a16="http://schemas.microsoft.com/office/drawing/2014/main" id="{C6703E2E-EBF0-C866-7278-E844AFCB3A5F}"/>
              </a:ext>
            </a:extLst>
          </p:cNvPr>
          <p:cNvSpPr>
            <a:spLocks noGrp="1"/>
          </p:cNvSpPr>
          <p:nvPr>
            <p:ph type="body" sz="quarter" idx="10"/>
          </p:nvPr>
        </p:nvSpPr>
        <p:spPr>
          <a:xfrm>
            <a:off x="3333316" y="1714500"/>
            <a:ext cx="2481638" cy="428625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Text Placeholder 6">
            <a:extLst>
              <a:ext uri="{FF2B5EF4-FFF2-40B4-BE49-F238E27FC236}">
                <a16:creationId xmlns:a16="http://schemas.microsoft.com/office/drawing/2014/main" id="{BD2030D9-4E2C-5A41-AC60-E9DAA791E354}"/>
              </a:ext>
            </a:extLst>
          </p:cNvPr>
          <p:cNvSpPr>
            <a:spLocks noGrp="1"/>
          </p:cNvSpPr>
          <p:nvPr>
            <p:ph type="body" sz="quarter" idx="20"/>
          </p:nvPr>
        </p:nvSpPr>
        <p:spPr>
          <a:xfrm>
            <a:off x="6368781" y="1714501"/>
            <a:ext cx="2481638" cy="4286250"/>
          </a:xfrm>
          <a:prstGeom prst="rect">
            <a:avLst/>
          </a:prstGeom>
        </p:spPr>
        <p:txBody>
          <a:bodyPr/>
          <a:lstStyle>
            <a:lvl1pPr defTabSz="580528">
              <a:lnSpc>
                <a:spcPct val="100000"/>
              </a:lnSpc>
              <a:spcBef>
                <a:spcPts val="0"/>
              </a:spcBef>
              <a:defRPr sz="1400" b="0" i="0">
                <a:solidFill>
                  <a:schemeClr val="tx1"/>
                </a:solidFill>
                <a:latin typeface="IBM Plex Sans Light" panose="020B0403050203000203" pitchFamily="34" charset="0"/>
              </a:defRPr>
            </a:lvl1pPr>
            <a:lvl2pPr defTabSz="580528">
              <a:lnSpc>
                <a:spcPct val="100000"/>
              </a:lnSpc>
              <a:spcBef>
                <a:spcPts val="0"/>
              </a:spcBef>
              <a:defRPr sz="1400" b="0" i="0">
                <a:solidFill>
                  <a:schemeClr val="tx1"/>
                </a:solidFill>
                <a:latin typeface="IBM Plex Sans Light" panose="020B0403050203000203" pitchFamily="34" charset="0"/>
              </a:defRPr>
            </a:lvl2pPr>
            <a:lvl3pPr defTabSz="580528">
              <a:lnSpc>
                <a:spcPct val="100000"/>
              </a:lnSpc>
              <a:spcBef>
                <a:spcPts val="0"/>
              </a:spcBef>
              <a:defRPr sz="1400" b="0" i="0">
                <a:solidFill>
                  <a:schemeClr val="tx1"/>
                </a:solidFill>
                <a:latin typeface="IBM Plex Sans Light" panose="020B0403050203000203" pitchFamily="34" charset="0"/>
              </a:defRPr>
            </a:lvl3pPr>
            <a:lvl4pPr defTabSz="580528">
              <a:lnSpc>
                <a:spcPct val="100000"/>
              </a:lnSpc>
              <a:spcBef>
                <a:spcPts val="0"/>
              </a:spcBef>
              <a:defRPr sz="14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8" name="Text Placeholder 6">
            <a:extLst>
              <a:ext uri="{FF2B5EF4-FFF2-40B4-BE49-F238E27FC236}">
                <a16:creationId xmlns:a16="http://schemas.microsoft.com/office/drawing/2014/main" id="{2473B493-1BC7-D878-AEAA-C60A2D67B762}"/>
              </a:ext>
            </a:extLst>
          </p:cNvPr>
          <p:cNvSpPr>
            <a:spLocks noGrp="1"/>
          </p:cNvSpPr>
          <p:nvPr>
            <p:ph type="body" sz="quarter" idx="21"/>
          </p:nvPr>
        </p:nvSpPr>
        <p:spPr>
          <a:xfrm>
            <a:off x="9428523" y="1714501"/>
            <a:ext cx="2481638" cy="4286250"/>
          </a:xfrm>
          <a:prstGeom prst="rect">
            <a:avLst/>
          </a:prstGeom>
        </p:spPr>
        <p:txBody>
          <a:bodyPr/>
          <a:lstStyle>
            <a:lvl1pPr defTabSz="580528">
              <a:lnSpc>
                <a:spcPct val="100000"/>
              </a:lnSpc>
              <a:spcBef>
                <a:spcPts val="0"/>
              </a:spcBef>
              <a:defRPr sz="1400" b="0" i="0">
                <a:solidFill>
                  <a:schemeClr val="tx1"/>
                </a:solidFill>
                <a:latin typeface="IBM Plex Sans Light" panose="020B0403050203000203" pitchFamily="34" charset="0"/>
              </a:defRPr>
            </a:lvl1pPr>
            <a:lvl2pPr defTabSz="580528">
              <a:lnSpc>
                <a:spcPct val="100000"/>
              </a:lnSpc>
              <a:spcBef>
                <a:spcPts val="0"/>
              </a:spcBef>
              <a:defRPr sz="1400" b="0" i="0">
                <a:solidFill>
                  <a:schemeClr val="tx1"/>
                </a:solidFill>
                <a:latin typeface="IBM Plex Sans Light" panose="020B0403050203000203" pitchFamily="34" charset="0"/>
              </a:defRPr>
            </a:lvl2pPr>
            <a:lvl3pPr defTabSz="580528">
              <a:lnSpc>
                <a:spcPct val="100000"/>
              </a:lnSpc>
              <a:spcBef>
                <a:spcPts val="0"/>
              </a:spcBef>
              <a:defRPr sz="1400" b="0" i="0">
                <a:solidFill>
                  <a:schemeClr val="tx1"/>
                </a:solidFill>
                <a:latin typeface="IBM Plex Sans Light" panose="020B0403050203000203" pitchFamily="34" charset="0"/>
              </a:defRPr>
            </a:lvl3pPr>
            <a:lvl4pPr defTabSz="580528">
              <a:lnSpc>
                <a:spcPct val="100000"/>
              </a:lnSpc>
              <a:spcBef>
                <a:spcPts val="0"/>
              </a:spcBef>
              <a:defRPr sz="14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318004336"/>
      </p:ext>
    </p:extLst>
  </p:cSld>
  <p:clrMapOvr>
    <a:masterClrMapping/>
  </p:clrMapOvr>
  <p:transition spd="med"/>
</p:sldLayout>
</file>

<file path=ppt/slideLayouts/slideLayout438.xml><?xml version="1.0" encoding="utf-8"?>
<p:sldLayout xmlns:a="http://schemas.openxmlformats.org/drawingml/2006/main" xmlns:r="http://schemas.openxmlformats.org/officeDocument/2006/relationships" xmlns:p="http://schemas.openxmlformats.org/presentationml/2006/main" preserve="1" userDrawn="1">
  <p:cSld name="Boxes, 4 stacked wide, pictograms">
    <p:bg>
      <p:bgPr>
        <a:solidFill>
          <a:schemeClr val="bg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30AB5158-BCB8-39EE-DA85-F2CD01699FBB}"/>
              </a:ext>
            </a:extLst>
          </p:cNvPr>
          <p:cNvSpPr>
            <a:spLocks noGrp="1"/>
          </p:cNvSpPr>
          <p:nvPr>
            <p:ph type="pic" sz="quarter" idx="15" hasCustomPrompt="1"/>
          </p:nvPr>
        </p:nvSpPr>
        <p:spPr>
          <a:xfrm>
            <a:off x="287998" y="288036"/>
            <a:ext cx="607997" cy="608076"/>
          </a:xfrm>
          <a:prstGeom prst="rect">
            <a:avLst/>
          </a:prstGeom>
        </p:spPr>
        <p:txBody>
          <a:bodyPr anchor="ctr"/>
          <a:lstStyle>
            <a:lvl1pPr algn="ctr">
              <a:defRPr sz="800" b="0" i="0">
                <a:latin typeface="IBM Plex Sans Light" panose="020B0403050203000203" pitchFamily="34" charset="0"/>
              </a:defRPr>
            </a:lvl1pPr>
          </a:lstStyle>
          <a:p>
            <a:r>
              <a:rPr lang="en-US" dirty="0"/>
              <a:t>Pictogram</a:t>
            </a:r>
          </a:p>
        </p:txBody>
      </p:sp>
      <p:sp>
        <p:nvSpPr>
          <p:cNvPr id="15" name="Picture Placeholder 14">
            <a:extLst>
              <a:ext uri="{FF2B5EF4-FFF2-40B4-BE49-F238E27FC236}">
                <a16:creationId xmlns:a16="http://schemas.microsoft.com/office/drawing/2014/main" id="{3C3730E5-61EB-7405-CC85-AB04242CDBC4}"/>
              </a:ext>
            </a:extLst>
          </p:cNvPr>
          <p:cNvSpPr>
            <a:spLocks noGrp="1"/>
          </p:cNvSpPr>
          <p:nvPr>
            <p:ph type="pic" sz="quarter" idx="16" hasCustomPrompt="1"/>
          </p:nvPr>
        </p:nvSpPr>
        <p:spPr>
          <a:xfrm>
            <a:off x="6380919" y="288036"/>
            <a:ext cx="607997" cy="608076"/>
          </a:xfrm>
          <a:prstGeom prst="rect">
            <a:avLst/>
          </a:prstGeom>
        </p:spPr>
        <p:txBody>
          <a:bodyPr anchor="ctr"/>
          <a:lstStyle>
            <a:lvl1pPr algn="ctr">
              <a:defRPr sz="800" b="0" i="0">
                <a:latin typeface="IBM Plex Sans Light" panose="020B0403050203000203" pitchFamily="34" charset="0"/>
              </a:defRPr>
            </a:lvl1pPr>
          </a:lstStyle>
          <a:p>
            <a:r>
              <a:rPr lang="en-US" dirty="0"/>
              <a:t>Pictogram</a:t>
            </a:r>
          </a:p>
        </p:txBody>
      </p:sp>
      <p:sp>
        <p:nvSpPr>
          <p:cNvPr id="17" name="Picture Placeholder 16">
            <a:extLst>
              <a:ext uri="{FF2B5EF4-FFF2-40B4-BE49-F238E27FC236}">
                <a16:creationId xmlns:a16="http://schemas.microsoft.com/office/drawing/2014/main" id="{62C94928-6A9B-2EA7-301C-71E5F2547C8A}"/>
              </a:ext>
            </a:extLst>
          </p:cNvPr>
          <p:cNvSpPr>
            <a:spLocks noGrp="1"/>
          </p:cNvSpPr>
          <p:nvPr>
            <p:ph type="pic" sz="quarter" idx="17" hasCustomPrompt="1"/>
          </p:nvPr>
        </p:nvSpPr>
        <p:spPr>
          <a:xfrm>
            <a:off x="287998" y="3236976"/>
            <a:ext cx="607997" cy="608076"/>
          </a:xfrm>
          <a:prstGeom prst="rect">
            <a:avLst/>
          </a:prstGeom>
        </p:spPr>
        <p:txBody>
          <a:bodyPr anchor="ctr"/>
          <a:lstStyle>
            <a:lvl1pPr algn="ctr">
              <a:defRPr sz="800" b="0" i="0">
                <a:latin typeface="IBM Plex Sans Light" panose="020B0403050203000203" pitchFamily="34" charset="0"/>
              </a:defRPr>
            </a:lvl1pPr>
          </a:lstStyle>
          <a:p>
            <a:r>
              <a:rPr lang="en-US" dirty="0"/>
              <a:t>Pictogram</a:t>
            </a:r>
          </a:p>
        </p:txBody>
      </p:sp>
      <p:sp>
        <p:nvSpPr>
          <p:cNvPr id="19" name="Picture Placeholder 18">
            <a:extLst>
              <a:ext uri="{FF2B5EF4-FFF2-40B4-BE49-F238E27FC236}">
                <a16:creationId xmlns:a16="http://schemas.microsoft.com/office/drawing/2014/main" id="{2E840026-2FAF-826F-DCFD-3FF0082B0823}"/>
              </a:ext>
            </a:extLst>
          </p:cNvPr>
          <p:cNvSpPr>
            <a:spLocks noGrp="1"/>
          </p:cNvSpPr>
          <p:nvPr>
            <p:ph type="pic" sz="quarter" idx="18" hasCustomPrompt="1"/>
          </p:nvPr>
        </p:nvSpPr>
        <p:spPr>
          <a:xfrm>
            <a:off x="6380919" y="3238500"/>
            <a:ext cx="607997" cy="608076"/>
          </a:xfrm>
          <a:prstGeom prst="rect">
            <a:avLst/>
          </a:prstGeom>
        </p:spPr>
        <p:txBody>
          <a:bodyPr anchor="ctr"/>
          <a:lstStyle>
            <a:lvl1pPr algn="ctr">
              <a:defRPr sz="800" b="0" i="0">
                <a:latin typeface="IBM Plex Sans Light" panose="020B0403050203000203" pitchFamily="34" charset="0"/>
              </a:defRPr>
            </a:lvl1pPr>
          </a:lstStyle>
          <a:p>
            <a:r>
              <a:rPr lang="en-US" dirty="0"/>
              <a:t>Pictogram</a:t>
            </a:r>
          </a:p>
        </p:txBody>
      </p:sp>
      <p:sp>
        <p:nvSpPr>
          <p:cNvPr id="2" name="Footer Placeholder 1">
            <a:extLst>
              <a:ext uri="{FF2B5EF4-FFF2-40B4-BE49-F238E27FC236}">
                <a16:creationId xmlns:a16="http://schemas.microsoft.com/office/drawing/2014/main" id="{007BB90E-D2B7-D6BA-E8F5-B16C3F57F6F9}"/>
              </a:ext>
            </a:extLst>
          </p:cNvPr>
          <p:cNvSpPr>
            <a:spLocks noGrp="1"/>
          </p:cNvSpPr>
          <p:nvPr>
            <p:ph type="ftr" sz="quarter" idx="19"/>
          </p:nvPr>
        </p:nvSpPr>
        <p:spPr/>
        <p:txBody>
          <a:bodyPr/>
          <a:lstStyle>
            <a:lvl1pPr>
              <a:defRPr b="0" i="0">
                <a:latin typeface="IBM Plex Sans Light" panose="020B0403050203000203" pitchFamily="34" charset="0"/>
              </a:defRPr>
            </a:lvl1pPr>
          </a:lstStyle>
          <a:p>
            <a:endParaRPr lang="en-US" dirty="0"/>
          </a:p>
        </p:txBody>
      </p:sp>
      <p:cxnSp>
        <p:nvCxnSpPr>
          <p:cNvPr id="14" name="Straight Connector 13">
            <a:extLst>
              <a:ext uri="{FF2B5EF4-FFF2-40B4-BE49-F238E27FC236}">
                <a16:creationId xmlns:a16="http://schemas.microsoft.com/office/drawing/2014/main" id="{00A530A6-2F26-DA70-D0D9-6DD90453CEC1}"/>
              </a:ext>
            </a:extLst>
          </p:cNvPr>
          <p:cNvCxnSpPr/>
          <p:nvPr userDrawn="1"/>
        </p:nvCxnSpPr>
        <p:spPr bwMode="auto">
          <a:xfrm>
            <a:off x="6095206"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9C5483A0-0E31-72CE-21C3-6248FAEBC09A}"/>
              </a:ext>
            </a:extLst>
          </p:cNvPr>
          <p:cNvCxnSpPr/>
          <p:nvPr userDrawn="1"/>
        </p:nvCxnSpPr>
        <p:spPr bwMode="auto">
          <a:xfrm>
            <a:off x="284126" y="3048000"/>
            <a:ext cx="1162057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 name="Slide Number">
            <a:extLst>
              <a:ext uri="{FF2B5EF4-FFF2-40B4-BE49-F238E27FC236}">
                <a16:creationId xmlns:a16="http://schemas.microsoft.com/office/drawing/2014/main" id="{FDDCE3A8-54F6-70FC-38D0-2AF2D8AB71EE}"/>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10" name="Text Placeholder 6">
            <a:extLst>
              <a:ext uri="{FF2B5EF4-FFF2-40B4-BE49-F238E27FC236}">
                <a16:creationId xmlns:a16="http://schemas.microsoft.com/office/drawing/2014/main" id="{FE4E8AF0-4192-FB86-9702-8592B301CAB8}"/>
              </a:ext>
            </a:extLst>
          </p:cNvPr>
          <p:cNvSpPr>
            <a:spLocks noGrp="1"/>
          </p:cNvSpPr>
          <p:nvPr>
            <p:ph type="body" sz="quarter" idx="22"/>
          </p:nvPr>
        </p:nvSpPr>
        <p:spPr>
          <a:xfrm>
            <a:off x="280252" y="1228296"/>
            <a:ext cx="3334903" cy="1533952"/>
          </a:xfrm>
          <a:prstGeom prst="rect">
            <a:avLst/>
          </a:prstGeom>
        </p:spPr>
        <p:txBody>
          <a:bodyPr/>
          <a:lstStyle>
            <a:lvl1pPr defTabSz="580528">
              <a:lnSpc>
                <a:spcPct val="100000"/>
              </a:lnSpc>
              <a:spcBef>
                <a:spcPts val="0"/>
              </a:spcBef>
              <a:defRPr sz="2200" b="0" i="0">
                <a:solidFill>
                  <a:schemeClr val="tx1"/>
                </a:solidFill>
                <a:latin typeface="IBM Plex Sans Light" panose="020B0403050203000203" pitchFamily="34" charset="0"/>
              </a:defRPr>
            </a:lvl1pPr>
            <a:lvl2pPr defTabSz="580528">
              <a:lnSpc>
                <a:spcPct val="100000"/>
              </a:lnSpc>
              <a:spcBef>
                <a:spcPts val="0"/>
              </a:spcBef>
              <a:defRPr sz="2200" b="0" i="0">
                <a:solidFill>
                  <a:schemeClr val="tx1"/>
                </a:solidFill>
                <a:latin typeface="IBM Plex Sans Light" panose="020B0403050203000203" pitchFamily="34" charset="0"/>
              </a:defRPr>
            </a:lvl2pPr>
            <a:lvl3pPr defTabSz="580528">
              <a:lnSpc>
                <a:spcPct val="100000"/>
              </a:lnSpc>
              <a:spcBef>
                <a:spcPts val="0"/>
              </a:spcBef>
              <a:defRPr sz="2200" b="0" i="0">
                <a:solidFill>
                  <a:schemeClr val="tx1"/>
                </a:solidFill>
                <a:latin typeface="IBM Plex Sans Light" panose="020B0403050203000203" pitchFamily="34" charset="0"/>
              </a:defRPr>
            </a:lvl3pPr>
            <a:lvl4pPr defTabSz="580528">
              <a:lnSpc>
                <a:spcPct val="100000"/>
              </a:lnSpc>
              <a:spcBef>
                <a:spcPts val="0"/>
              </a:spcBef>
              <a:defRPr sz="22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6">
            <a:extLst>
              <a:ext uri="{FF2B5EF4-FFF2-40B4-BE49-F238E27FC236}">
                <a16:creationId xmlns:a16="http://schemas.microsoft.com/office/drawing/2014/main" id="{B5744FFC-849B-8FBD-FF73-B21942BA087F}"/>
              </a:ext>
            </a:extLst>
          </p:cNvPr>
          <p:cNvSpPr>
            <a:spLocks noGrp="1"/>
          </p:cNvSpPr>
          <p:nvPr>
            <p:ph type="body" sz="quarter" idx="23"/>
          </p:nvPr>
        </p:nvSpPr>
        <p:spPr>
          <a:xfrm>
            <a:off x="6380920" y="1228296"/>
            <a:ext cx="3334903" cy="1533951"/>
          </a:xfrm>
          <a:prstGeom prst="rect">
            <a:avLst/>
          </a:prstGeom>
        </p:spPr>
        <p:txBody>
          <a:bodyPr/>
          <a:lstStyle>
            <a:lvl1pPr defTabSz="580528">
              <a:lnSpc>
                <a:spcPct val="100000"/>
              </a:lnSpc>
              <a:spcBef>
                <a:spcPts val="0"/>
              </a:spcBef>
              <a:defRPr sz="2200" b="0" i="0">
                <a:solidFill>
                  <a:schemeClr val="tx1"/>
                </a:solidFill>
                <a:latin typeface="IBM Plex Sans Light" panose="020B0403050203000203" pitchFamily="34" charset="0"/>
              </a:defRPr>
            </a:lvl1pPr>
            <a:lvl2pPr defTabSz="580528">
              <a:lnSpc>
                <a:spcPct val="100000"/>
              </a:lnSpc>
              <a:spcBef>
                <a:spcPts val="0"/>
              </a:spcBef>
              <a:defRPr sz="2200" b="0" i="0">
                <a:solidFill>
                  <a:schemeClr val="tx1"/>
                </a:solidFill>
                <a:latin typeface="IBM Plex Sans Light" panose="020B0403050203000203" pitchFamily="34" charset="0"/>
              </a:defRPr>
            </a:lvl2pPr>
            <a:lvl3pPr defTabSz="580528">
              <a:lnSpc>
                <a:spcPct val="100000"/>
              </a:lnSpc>
              <a:spcBef>
                <a:spcPts val="0"/>
              </a:spcBef>
              <a:defRPr sz="2200" b="0" i="0">
                <a:solidFill>
                  <a:schemeClr val="tx1"/>
                </a:solidFill>
                <a:latin typeface="IBM Plex Sans Light" panose="020B0403050203000203" pitchFamily="34" charset="0"/>
              </a:defRPr>
            </a:lvl3pPr>
            <a:lvl4pPr defTabSz="580528">
              <a:lnSpc>
                <a:spcPct val="100000"/>
              </a:lnSpc>
              <a:spcBef>
                <a:spcPts val="0"/>
              </a:spcBef>
              <a:defRPr sz="22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8" name="Text Placeholder 6">
            <a:extLst>
              <a:ext uri="{FF2B5EF4-FFF2-40B4-BE49-F238E27FC236}">
                <a16:creationId xmlns:a16="http://schemas.microsoft.com/office/drawing/2014/main" id="{70A13E8E-060C-6E01-AB11-41A2190116B1}"/>
              </a:ext>
            </a:extLst>
          </p:cNvPr>
          <p:cNvSpPr>
            <a:spLocks noGrp="1"/>
          </p:cNvSpPr>
          <p:nvPr>
            <p:ph type="body" sz="quarter" idx="24"/>
          </p:nvPr>
        </p:nvSpPr>
        <p:spPr>
          <a:xfrm>
            <a:off x="287999" y="4181048"/>
            <a:ext cx="3334903" cy="1533949"/>
          </a:xfrm>
          <a:prstGeom prst="rect">
            <a:avLst/>
          </a:prstGeom>
        </p:spPr>
        <p:txBody>
          <a:bodyPr/>
          <a:lstStyle>
            <a:lvl1pPr defTabSz="580528">
              <a:lnSpc>
                <a:spcPct val="100000"/>
              </a:lnSpc>
              <a:spcBef>
                <a:spcPts val="0"/>
              </a:spcBef>
              <a:defRPr sz="2200" b="0" i="0">
                <a:solidFill>
                  <a:schemeClr val="tx1"/>
                </a:solidFill>
                <a:latin typeface="IBM Plex Sans Light" panose="020B0403050203000203" pitchFamily="34" charset="0"/>
              </a:defRPr>
            </a:lvl1pPr>
            <a:lvl2pPr defTabSz="580528">
              <a:lnSpc>
                <a:spcPct val="100000"/>
              </a:lnSpc>
              <a:spcBef>
                <a:spcPts val="0"/>
              </a:spcBef>
              <a:defRPr sz="2200" b="0" i="0">
                <a:solidFill>
                  <a:schemeClr val="tx1"/>
                </a:solidFill>
                <a:latin typeface="IBM Plex Sans Light" panose="020B0403050203000203" pitchFamily="34" charset="0"/>
              </a:defRPr>
            </a:lvl2pPr>
            <a:lvl3pPr defTabSz="580528">
              <a:lnSpc>
                <a:spcPct val="100000"/>
              </a:lnSpc>
              <a:spcBef>
                <a:spcPts val="0"/>
              </a:spcBef>
              <a:defRPr sz="2200" b="0" i="0">
                <a:solidFill>
                  <a:schemeClr val="tx1"/>
                </a:solidFill>
                <a:latin typeface="IBM Plex Sans Light" panose="020B0403050203000203" pitchFamily="34" charset="0"/>
              </a:defRPr>
            </a:lvl3pPr>
            <a:lvl4pPr defTabSz="580528">
              <a:lnSpc>
                <a:spcPct val="100000"/>
              </a:lnSpc>
              <a:spcBef>
                <a:spcPts val="0"/>
              </a:spcBef>
              <a:defRPr sz="22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0" name="Text Placeholder 6">
            <a:extLst>
              <a:ext uri="{FF2B5EF4-FFF2-40B4-BE49-F238E27FC236}">
                <a16:creationId xmlns:a16="http://schemas.microsoft.com/office/drawing/2014/main" id="{3277838E-5792-202A-65F5-342AF0992EF8}"/>
              </a:ext>
            </a:extLst>
          </p:cNvPr>
          <p:cNvSpPr>
            <a:spLocks noGrp="1"/>
          </p:cNvSpPr>
          <p:nvPr>
            <p:ph type="body" sz="quarter" idx="25"/>
          </p:nvPr>
        </p:nvSpPr>
        <p:spPr>
          <a:xfrm>
            <a:off x="6388667" y="4181048"/>
            <a:ext cx="3334903" cy="1533946"/>
          </a:xfrm>
          <a:prstGeom prst="rect">
            <a:avLst/>
          </a:prstGeom>
        </p:spPr>
        <p:txBody>
          <a:bodyPr/>
          <a:lstStyle>
            <a:lvl1pPr defTabSz="580528">
              <a:lnSpc>
                <a:spcPct val="100000"/>
              </a:lnSpc>
              <a:spcBef>
                <a:spcPts val="0"/>
              </a:spcBef>
              <a:defRPr sz="2200" b="0" i="0">
                <a:solidFill>
                  <a:schemeClr val="tx1"/>
                </a:solidFill>
                <a:latin typeface="IBM Plex Sans Light" panose="020B0403050203000203" pitchFamily="34" charset="0"/>
              </a:defRPr>
            </a:lvl1pPr>
            <a:lvl2pPr defTabSz="580528">
              <a:lnSpc>
                <a:spcPct val="100000"/>
              </a:lnSpc>
              <a:spcBef>
                <a:spcPts val="0"/>
              </a:spcBef>
              <a:defRPr sz="2200" b="0" i="0">
                <a:solidFill>
                  <a:schemeClr val="tx1"/>
                </a:solidFill>
                <a:latin typeface="IBM Plex Sans Light" panose="020B0403050203000203" pitchFamily="34" charset="0"/>
              </a:defRPr>
            </a:lvl2pPr>
            <a:lvl3pPr defTabSz="580528">
              <a:lnSpc>
                <a:spcPct val="100000"/>
              </a:lnSpc>
              <a:spcBef>
                <a:spcPts val="0"/>
              </a:spcBef>
              <a:defRPr sz="2200" b="0" i="0">
                <a:solidFill>
                  <a:schemeClr val="tx1"/>
                </a:solidFill>
                <a:latin typeface="IBM Plex Sans Light" panose="020B0403050203000203" pitchFamily="34" charset="0"/>
              </a:defRPr>
            </a:lvl3pPr>
            <a:lvl4pPr defTabSz="580528">
              <a:lnSpc>
                <a:spcPct val="100000"/>
              </a:lnSpc>
              <a:spcBef>
                <a:spcPts val="0"/>
              </a:spcBef>
              <a:defRPr sz="22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833582254"/>
      </p:ext>
    </p:extLst>
  </p:cSld>
  <p:clrMapOvr>
    <a:masterClrMapping/>
  </p:clrMapOvr>
  <p:transition spd="med"/>
</p:sldLayout>
</file>

<file path=ppt/slideLayouts/slideLayout439.xml><?xml version="1.0" encoding="utf-8"?>
<p:sldLayout xmlns:a="http://schemas.openxmlformats.org/drawingml/2006/main" xmlns:r="http://schemas.openxmlformats.org/officeDocument/2006/relationships" xmlns:p="http://schemas.openxmlformats.org/presentationml/2006/main" preserve="1" userDrawn="1">
  <p:cSld name="Boxes, 4 stacked,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8" y="841248"/>
            <a:ext cx="2857128" cy="1138428"/>
          </a:xfrm>
        </p:spPr>
        <p:txBody>
          <a:bodyPr/>
          <a:lstStyle>
            <a:lvl1pPr>
              <a:lnSpc>
                <a:spcPct val="100000"/>
              </a:lnSpc>
              <a:defRPr sz="2200"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CAD46B95-CF19-9C3F-1691-68ABF62095BE}"/>
              </a:ext>
            </a:extLst>
          </p:cNvPr>
          <p:cNvSpPr>
            <a:spLocks noGrp="1"/>
          </p:cNvSpPr>
          <p:nvPr>
            <p:ph type="ftr" sz="quarter" idx="20"/>
          </p:nvPr>
        </p:nvSpPr>
        <p:spPr/>
        <p:txBody>
          <a:bodyPr/>
          <a:lstStyle>
            <a:lvl1pPr>
              <a:defRPr b="0" i="0">
                <a:latin typeface="IBM Plex Sans Light" panose="020B0403050203000203" pitchFamily="34" charset="0"/>
              </a:defRPr>
            </a:lvl1pPr>
          </a:lstStyle>
          <a:p>
            <a:endParaRPr lang="en-US" dirty="0"/>
          </a:p>
        </p:txBody>
      </p:sp>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287999" y="192600"/>
            <a:ext cx="2477765" cy="570706"/>
          </a:xfrm>
          <a:prstGeom prst="rect">
            <a:avLst/>
          </a:prstGeom>
        </p:spPr>
        <p:txBody>
          <a:bodyPr/>
          <a:lstStyle>
            <a:lvl1pPr>
              <a:defRPr sz="1400" b="0" i="0">
                <a:solidFill>
                  <a:schemeClr val="tx2"/>
                </a:solidFill>
                <a:latin typeface="IBM Plex Sans Light" panose="020B0403050203000203" pitchFamily="34" charset="0"/>
              </a:defRPr>
            </a:lvl1pPr>
          </a:lstStyle>
          <a:p>
            <a:pPr lvl="0"/>
            <a:r>
              <a:rPr lang="en-US"/>
              <a:t>Click to edit Master text styles</a:t>
            </a:r>
          </a:p>
        </p:txBody>
      </p:sp>
      <p:sp>
        <p:nvSpPr>
          <p:cNvPr id="6" name="Slide Number">
            <a:extLst>
              <a:ext uri="{FF2B5EF4-FFF2-40B4-BE49-F238E27FC236}">
                <a16:creationId xmlns:a16="http://schemas.microsoft.com/office/drawing/2014/main" id="{6CE92126-B67C-8301-95D0-A821B804399E}"/>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Text Placeholder 6">
            <a:extLst>
              <a:ext uri="{FF2B5EF4-FFF2-40B4-BE49-F238E27FC236}">
                <a16:creationId xmlns:a16="http://schemas.microsoft.com/office/drawing/2014/main" id="{4FBB383F-F59D-AEC8-4D6C-AC28926B09FF}"/>
              </a:ext>
            </a:extLst>
          </p:cNvPr>
          <p:cNvSpPr>
            <a:spLocks noGrp="1"/>
          </p:cNvSpPr>
          <p:nvPr>
            <p:ph type="body" sz="quarter" idx="10"/>
          </p:nvPr>
        </p:nvSpPr>
        <p:spPr>
          <a:xfrm>
            <a:off x="6363186" y="288037"/>
            <a:ext cx="2481638" cy="2572543"/>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6">
            <a:extLst>
              <a:ext uri="{FF2B5EF4-FFF2-40B4-BE49-F238E27FC236}">
                <a16:creationId xmlns:a16="http://schemas.microsoft.com/office/drawing/2014/main" id="{6053B001-EDB1-FA28-FFB0-F41FF2D33138}"/>
              </a:ext>
            </a:extLst>
          </p:cNvPr>
          <p:cNvSpPr>
            <a:spLocks noGrp="1"/>
          </p:cNvSpPr>
          <p:nvPr>
            <p:ph type="body" sz="quarter" idx="22"/>
          </p:nvPr>
        </p:nvSpPr>
        <p:spPr>
          <a:xfrm>
            <a:off x="9398651" y="288037"/>
            <a:ext cx="2481638" cy="2572543"/>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6">
            <a:extLst>
              <a:ext uri="{FF2B5EF4-FFF2-40B4-BE49-F238E27FC236}">
                <a16:creationId xmlns:a16="http://schemas.microsoft.com/office/drawing/2014/main" id="{CD8F0E9F-03CA-D8CD-75A1-CB650A81E996}"/>
              </a:ext>
            </a:extLst>
          </p:cNvPr>
          <p:cNvSpPr>
            <a:spLocks noGrp="1"/>
          </p:cNvSpPr>
          <p:nvPr>
            <p:ph type="body" sz="quarter" idx="23"/>
          </p:nvPr>
        </p:nvSpPr>
        <p:spPr>
          <a:xfrm>
            <a:off x="6363186" y="3333750"/>
            <a:ext cx="2481638" cy="247650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6">
            <a:extLst>
              <a:ext uri="{FF2B5EF4-FFF2-40B4-BE49-F238E27FC236}">
                <a16:creationId xmlns:a16="http://schemas.microsoft.com/office/drawing/2014/main" id="{F16D24DB-6F94-3A9D-70FD-B96C2E9E8DB4}"/>
              </a:ext>
            </a:extLst>
          </p:cNvPr>
          <p:cNvSpPr>
            <a:spLocks noGrp="1"/>
          </p:cNvSpPr>
          <p:nvPr>
            <p:ph type="body" sz="quarter" idx="24"/>
          </p:nvPr>
        </p:nvSpPr>
        <p:spPr>
          <a:xfrm>
            <a:off x="9398651" y="3333750"/>
            <a:ext cx="2481638" cy="247650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73532722"/>
      </p:ext>
    </p:extLst>
  </p:cSld>
  <p:clrMapOvr>
    <a:masterClrMapping/>
  </p:clrMapOvr>
  <p:transition spd="med"/>
</p:sldLayout>
</file>

<file path=ppt/slideLayouts/slideLayout440.xml><?xml version="1.0" encoding="utf-8"?>
<p:sldLayout xmlns:a="http://schemas.openxmlformats.org/drawingml/2006/main" xmlns:r="http://schemas.openxmlformats.org/officeDocument/2006/relationships" xmlns:p="http://schemas.openxmlformats.org/presentationml/2006/main" preserve="1" userDrawn="1">
  <p:cSld name="Boxes, 4 stacked,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763524"/>
            <a:ext cx="5521401" cy="1138428"/>
          </a:xfrm>
        </p:spPr>
        <p:txBody>
          <a:bodyPr rIns="457200"/>
          <a:lstStyle>
            <a:lvl1pPr>
              <a:lnSpc>
                <a:spcPct val="100000"/>
              </a:lnSpc>
              <a:defRPr sz="3199"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CAD46B95-CF19-9C3F-1691-68ABF62095BE}"/>
              </a:ext>
            </a:extLst>
          </p:cNvPr>
          <p:cNvSpPr>
            <a:spLocks noGrp="1"/>
          </p:cNvSpPr>
          <p:nvPr>
            <p:ph type="ftr" sz="quarter" idx="20"/>
          </p:nvPr>
        </p:nvSpPr>
        <p:spPr/>
        <p:txBody>
          <a:bodyPr/>
          <a:lstStyle>
            <a:lvl1pPr>
              <a:defRPr b="0" i="0">
                <a:latin typeface="IBM Plex Sans Light" panose="020B0403050203000203" pitchFamily="34" charset="0"/>
              </a:defRPr>
            </a:lvl1pPr>
          </a:lstStyle>
          <a:p>
            <a:endParaRPr lang="en-US" dirty="0"/>
          </a:p>
        </p:txBody>
      </p:sp>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287999" y="192600"/>
            <a:ext cx="2477765" cy="224028"/>
          </a:xfrm>
          <a:prstGeom prst="rect">
            <a:avLst/>
          </a:prstGeom>
        </p:spPr>
        <p:txBody>
          <a:bodyPr/>
          <a:lstStyle>
            <a:lvl1pPr>
              <a:lnSpc>
                <a:spcPct val="100000"/>
              </a:lnSpc>
              <a:defRPr sz="1400" b="0" i="0">
                <a:solidFill>
                  <a:schemeClr val="tx2"/>
                </a:solidFill>
                <a:latin typeface="IBM Plex Sans Light" panose="020B0403050203000203" pitchFamily="34" charset="0"/>
              </a:defRPr>
            </a:lvl1pPr>
          </a:lstStyle>
          <a:p>
            <a:pPr lvl="0"/>
            <a:r>
              <a:rPr lang="en-US"/>
              <a:t>Click to edit Master text styles</a:t>
            </a:r>
          </a:p>
        </p:txBody>
      </p:sp>
      <p:sp>
        <p:nvSpPr>
          <p:cNvPr id="6" name="Slide Number">
            <a:extLst>
              <a:ext uri="{FF2B5EF4-FFF2-40B4-BE49-F238E27FC236}">
                <a16:creationId xmlns:a16="http://schemas.microsoft.com/office/drawing/2014/main" id="{D8351E8F-C586-866F-37A3-340B3DD347B2}"/>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14" name="Text Placeholder 6">
            <a:extLst>
              <a:ext uri="{FF2B5EF4-FFF2-40B4-BE49-F238E27FC236}">
                <a16:creationId xmlns:a16="http://schemas.microsoft.com/office/drawing/2014/main" id="{BEE7923F-2C08-E17F-72B0-F41C361C5372}"/>
              </a:ext>
            </a:extLst>
          </p:cNvPr>
          <p:cNvSpPr>
            <a:spLocks noGrp="1"/>
          </p:cNvSpPr>
          <p:nvPr>
            <p:ph type="body" sz="quarter" idx="10"/>
          </p:nvPr>
        </p:nvSpPr>
        <p:spPr>
          <a:xfrm>
            <a:off x="6363186" y="288037"/>
            <a:ext cx="2481638" cy="2572543"/>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ext Placeholder 6">
            <a:extLst>
              <a:ext uri="{FF2B5EF4-FFF2-40B4-BE49-F238E27FC236}">
                <a16:creationId xmlns:a16="http://schemas.microsoft.com/office/drawing/2014/main" id="{4F52302E-5C35-DCB5-2D11-CC0BE75371AE}"/>
              </a:ext>
            </a:extLst>
          </p:cNvPr>
          <p:cNvSpPr>
            <a:spLocks noGrp="1"/>
          </p:cNvSpPr>
          <p:nvPr>
            <p:ph type="body" sz="quarter" idx="22"/>
          </p:nvPr>
        </p:nvSpPr>
        <p:spPr>
          <a:xfrm>
            <a:off x="9398651" y="288037"/>
            <a:ext cx="2481638" cy="2572543"/>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Text Placeholder 6">
            <a:extLst>
              <a:ext uri="{FF2B5EF4-FFF2-40B4-BE49-F238E27FC236}">
                <a16:creationId xmlns:a16="http://schemas.microsoft.com/office/drawing/2014/main" id="{644BCD2A-7E42-10EE-E251-907F955BFCEB}"/>
              </a:ext>
            </a:extLst>
          </p:cNvPr>
          <p:cNvSpPr>
            <a:spLocks noGrp="1"/>
          </p:cNvSpPr>
          <p:nvPr>
            <p:ph type="body" sz="quarter" idx="23"/>
          </p:nvPr>
        </p:nvSpPr>
        <p:spPr>
          <a:xfrm>
            <a:off x="6363186" y="3333750"/>
            <a:ext cx="2481638" cy="247650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Text Placeholder 6">
            <a:extLst>
              <a:ext uri="{FF2B5EF4-FFF2-40B4-BE49-F238E27FC236}">
                <a16:creationId xmlns:a16="http://schemas.microsoft.com/office/drawing/2014/main" id="{FEF5B836-0687-FE12-9EE1-7B2CB1124537}"/>
              </a:ext>
            </a:extLst>
          </p:cNvPr>
          <p:cNvSpPr>
            <a:spLocks noGrp="1"/>
          </p:cNvSpPr>
          <p:nvPr>
            <p:ph type="body" sz="quarter" idx="24"/>
          </p:nvPr>
        </p:nvSpPr>
        <p:spPr>
          <a:xfrm>
            <a:off x="9398651" y="3333750"/>
            <a:ext cx="2481638" cy="247650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809332914"/>
      </p:ext>
    </p:extLst>
  </p:cSld>
  <p:clrMapOvr>
    <a:masterClrMapping/>
  </p:clrMapOvr>
  <p:transition spd="med"/>
</p:sldLayout>
</file>

<file path=ppt/slideLayouts/slideLayout441.xml><?xml version="1.0" encoding="utf-8"?>
<p:sldLayout xmlns:a="http://schemas.openxmlformats.org/drawingml/2006/main" xmlns:r="http://schemas.openxmlformats.org/officeDocument/2006/relationships" xmlns:p="http://schemas.openxmlformats.org/presentationml/2006/main" preserve="1" userDrawn="1">
  <p:cSld name="Boxes, 4 horizontal,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287999" y="192600"/>
            <a:ext cx="2477765" cy="2286794"/>
          </a:xfrm>
        </p:spPr>
        <p:txBody>
          <a:bodyPr/>
          <a:lstStyle>
            <a:lvl1pPr>
              <a:lnSpc>
                <a:spcPct val="100000"/>
              </a:lnSpc>
              <a:defRPr sz="2200"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BAB76B22-9748-7A34-9D32-D77BB1B498E6}"/>
              </a:ext>
            </a:extLst>
          </p:cNvPr>
          <p:cNvSpPr>
            <a:spLocks noGrp="1"/>
          </p:cNvSpPr>
          <p:nvPr>
            <p:ph type="ftr" sz="quarter" idx="15"/>
          </p:nvPr>
        </p:nvSpPr>
        <p:spPr/>
        <p:txBody>
          <a:bodyPr/>
          <a:lstStyle>
            <a:lvl1pPr>
              <a:defRPr b="0" i="0">
                <a:latin typeface="IBM Plex Sans Light" panose="020B0403050203000203" pitchFamily="34" charset="0"/>
              </a:defRPr>
            </a:lvl1pPr>
          </a:lstStyle>
          <a:p>
            <a:endParaRPr lang="en-US" dirty="0"/>
          </a:p>
        </p:txBody>
      </p:sp>
      <p:sp>
        <p:nvSpPr>
          <p:cNvPr id="5" name="Slide Number">
            <a:extLst>
              <a:ext uri="{FF2B5EF4-FFF2-40B4-BE49-F238E27FC236}">
                <a16:creationId xmlns:a16="http://schemas.microsoft.com/office/drawing/2014/main" id="{7D0BCD34-4CA7-388C-5244-7DC8F9F36FAC}"/>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7" name="Text Placeholder 6">
            <a:extLst>
              <a:ext uri="{FF2B5EF4-FFF2-40B4-BE49-F238E27FC236}">
                <a16:creationId xmlns:a16="http://schemas.microsoft.com/office/drawing/2014/main" id="{3E32141B-6D8C-ADDD-8D24-D2B360381383}"/>
              </a:ext>
            </a:extLst>
          </p:cNvPr>
          <p:cNvSpPr>
            <a:spLocks noGrp="1"/>
          </p:cNvSpPr>
          <p:nvPr>
            <p:ph type="body" sz="quarter" idx="23"/>
          </p:nvPr>
        </p:nvSpPr>
        <p:spPr>
          <a:xfrm>
            <a:off x="6363186" y="3328416"/>
            <a:ext cx="2481638" cy="2667125"/>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6">
            <a:extLst>
              <a:ext uri="{FF2B5EF4-FFF2-40B4-BE49-F238E27FC236}">
                <a16:creationId xmlns:a16="http://schemas.microsoft.com/office/drawing/2014/main" id="{7DBD6A3D-FB96-6A97-1F58-F61F03D37691}"/>
              </a:ext>
            </a:extLst>
          </p:cNvPr>
          <p:cNvSpPr>
            <a:spLocks noGrp="1"/>
          </p:cNvSpPr>
          <p:nvPr>
            <p:ph type="body" sz="quarter" idx="24"/>
          </p:nvPr>
        </p:nvSpPr>
        <p:spPr>
          <a:xfrm>
            <a:off x="9398651" y="3328416"/>
            <a:ext cx="2481638" cy="2667125"/>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6">
            <a:extLst>
              <a:ext uri="{FF2B5EF4-FFF2-40B4-BE49-F238E27FC236}">
                <a16:creationId xmlns:a16="http://schemas.microsoft.com/office/drawing/2014/main" id="{B54BA88F-5BD8-839D-33E8-DAC02350ACA1}"/>
              </a:ext>
            </a:extLst>
          </p:cNvPr>
          <p:cNvSpPr>
            <a:spLocks noGrp="1"/>
          </p:cNvSpPr>
          <p:nvPr>
            <p:ph type="body" sz="quarter" idx="25"/>
          </p:nvPr>
        </p:nvSpPr>
        <p:spPr>
          <a:xfrm>
            <a:off x="280252" y="3328416"/>
            <a:ext cx="2481638" cy="2667125"/>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6">
            <a:extLst>
              <a:ext uri="{FF2B5EF4-FFF2-40B4-BE49-F238E27FC236}">
                <a16:creationId xmlns:a16="http://schemas.microsoft.com/office/drawing/2014/main" id="{5BCA7C7E-4E8C-6B73-007A-21635527B083}"/>
              </a:ext>
            </a:extLst>
          </p:cNvPr>
          <p:cNvSpPr>
            <a:spLocks noGrp="1"/>
          </p:cNvSpPr>
          <p:nvPr>
            <p:ph type="body" sz="quarter" idx="26"/>
          </p:nvPr>
        </p:nvSpPr>
        <p:spPr>
          <a:xfrm>
            <a:off x="3315717" y="3328416"/>
            <a:ext cx="2481638" cy="2667125"/>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808988505"/>
      </p:ext>
    </p:extLst>
  </p:cSld>
  <p:clrMapOvr>
    <a:masterClrMapping/>
  </p:clrMapOvr>
  <p:transition spd="med"/>
</p:sldLayout>
</file>

<file path=ppt/slideLayouts/slideLayout442.xml><?xml version="1.0" encoding="utf-8"?>
<p:sldLayout xmlns:a="http://schemas.openxmlformats.org/drawingml/2006/main" xmlns:r="http://schemas.openxmlformats.org/officeDocument/2006/relationships" xmlns:p="http://schemas.openxmlformats.org/presentationml/2006/main" preserve="1" userDrawn="1">
  <p:cSld name="Boxes, 4 horizontal,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287999" y="192024"/>
            <a:ext cx="5524575" cy="2286794"/>
          </a:xfrm>
        </p:spPr>
        <p:txBody>
          <a:bodyPr rIns="457200"/>
          <a:lstStyle>
            <a:lvl1pPr>
              <a:lnSpc>
                <a:spcPct val="100000"/>
              </a:lnSpc>
              <a:defRPr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BAB76B22-9748-7A34-9D32-D77BB1B498E6}"/>
              </a:ext>
            </a:extLst>
          </p:cNvPr>
          <p:cNvSpPr>
            <a:spLocks noGrp="1"/>
          </p:cNvSpPr>
          <p:nvPr>
            <p:ph type="ftr" sz="quarter" idx="15"/>
          </p:nvPr>
        </p:nvSpPr>
        <p:spPr/>
        <p:txBody>
          <a:bodyPr/>
          <a:lstStyle>
            <a:lvl1pPr>
              <a:defRPr b="0" i="0">
                <a:latin typeface="IBM Plex Sans Light" panose="020B0403050203000203" pitchFamily="34" charset="0"/>
              </a:defRPr>
            </a:lvl1pPr>
          </a:lstStyle>
          <a:p>
            <a:endParaRPr lang="en-US" dirty="0"/>
          </a:p>
        </p:txBody>
      </p:sp>
      <p:sp>
        <p:nvSpPr>
          <p:cNvPr id="5" name="Slide Number">
            <a:extLst>
              <a:ext uri="{FF2B5EF4-FFF2-40B4-BE49-F238E27FC236}">
                <a16:creationId xmlns:a16="http://schemas.microsoft.com/office/drawing/2014/main" id="{238163DF-77AB-875A-C8AC-2F8AEABFB85F}"/>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Text Placeholder 6">
            <a:extLst>
              <a:ext uri="{FF2B5EF4-FFF2-40B4-BE49-F238E27FC236}">
                <a16:creationId xmlns:a16="http://schemas.microsoft.com/office/drawing/2014/main" id="{34340CDF-396E-8FEA-9F33-A868AEB7DE6A}"/>
              </a:ext>
            </a:extLst>
          </p:cNvPr>
          <p:cNvSpPr>
            <a:spLocks noGrp="1"/>
          </p:cNvSpPr>
          <p:nvPr>
            <p:ph type="body" sz="quarter" idx="23"/>
          </p:nvPr>
        </p:nvSpPr>
        <p:spPr>
          <a:xfrm>
            <a:off x="6363186" y="3328416"/>
            <a:ext cx="2481638" cy="2667125"/>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6">
            <a:extLst>
              <a:ext uri="{FF2B5EF4-FFF2-40B4-BE49-F238E27FC236}">
                <a16:creationId xmlns:a16="http://schemas.microsoft.com/office/drawing/2014/main" id="{F04B77E5-DBD6-E6DD-D620-C878361A7BB4}"/>
              </a:ext>
            </a:extLst>
          </p:cNvPr>
          <p:cNvSpPr>
            <a:spLocks noGrp="1"/>
          </p:cNvSpPr>
          <p:nvPr>
            <p:ph type="body" sz="quarter" idx="24"/>
          </p:nvPr>
        </p:nvSpPr>
        <p:spPr>
          <a:xfrm>
            <a:off x="9398651" y="3328416"/>
            <a:ext cx="2481638" cy="2667125"/>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a:extLst>
              <a:ext uri="{FF2B5EF4-FFF2-40B4-BE49-F238E27FC236}">
                <a16:creationId xmlns:a16="http://schemas.microsoft.com/office/drawing/2014/main" id="{AC83D79D-159D-684B-A0A2-E6DD61C3A503}"/>
              </a:ext>
            </a:extLst>
          </p:cNvPr>
          <p:cNvSpPr>
            <a:spLocks noGrp="1"/>
          </p:cNvSpPr>
          <p:nvPr>
            <p:ph type="body" sz="quarter" idx="25"/>
          </p:nvPr>
        </p:nvSpPr>
        <p:spPr>
          <a:xfrm>
            <a:off x="280252" y="3328416"/>
            <a:ext cx="2481638" cy="2667125"/>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6">
            <a:extLst>
              <a:ext uri="{FF2B5EF4-FFF2-40B4-BE49-F238E27FC236}">
                <a16:creationId xmlns:a16="http://schemas.microsoft.com/office/drawing/2014/main" id="{550B9EEB-A8EA-2744-D650-EC7233DAFF4D}"/>
              </a:ext>
            </a:extLst>
          </p:cNvPr>
          <p:cNvSpPr>
            <a:spLocks noGrp="1"/>
          </p:cNvSpPr>
          <p:nvPr>
            <p:ph type="body" sz="quarter" idx="26"/>
          </p:nvPr>
        </p:nvSpPr>
        <p:spPr>
          <a:xfrm>
            <a:off x="3315717" y="3328416"/>
            <a:ext cx="2481638" cy="2667125"/>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709720272"/>
      </p:ext>
    </p:extLst>
  </p:cSld>
  <p:clrMapOvr>
    <a:masterClrMapping/>
  </p:clrMapOvr>
  <p:transition spd="med"/>
</p:sldLayout>
</file>

<file path=ppt/slideLayouts/slideLayout443.xml><?xml version="1.0" encoding="utf-8"?>
<p:sldLayout xmlns:a="http://schemas.openxmlformats.org/drawingml/2006/main" xmlns:r="http://schemas.openxmlformats.org/officeDocument/2006/relationships" xmlns:p="http://schemas.openxmlformats.org/presentationml/2006/main" preserve="1" userDrawn="1">
  <p:cSld name="Boxes, 6 stacke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99" y="192600"/>
            <a:ext cx="2474590" cy="2286794"/>
          </a:xfrm>
        </p:spPr>
        <p:txBody>
          <a:bodyPr/>
          <a:lstStyle>
            <a:lvl1pPr>
              <a:lnSpc>
                <a:spcPct val="100000"/>
              </a:lnSpc>
              <a:defRPr sz="3199"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01A4BD59-9F51-7E32-8659-A763D0799EB2}"/>
              </a:ext>
            </a:extLst>
          </p:cNvPr>
          <p:cNvSpPr>
            <a:spLocks noGrp="1"/>
          </p:cNvSpPr>
          <p:nvPr>
            <p:ph type="ftr" sz="quarter" idx="22"/>
          </p:nvPr>
        </p:nvSpPr>
        <p:spPr/>
        <p:txBody>
          <a:bodyPr/>
          <a:lstStyle>
            <a:lvl1pPr>
              <a:defRPr b="0" i="0">
                <a:latin typeface="IBM Plex Sans Light" panose="020B0403050203000203" pitchFamily="34" charset="0"/>
              </a:defRPr>
            </a:lvl1pPr>
          </a:lstStyle>
          <a:p>
            <a:endParaRPr lang="en-US" dirty="0"/>
          </a:p>
        </p:txBody>
      </p:sp>
      <p:sp>
        <p:nvSpPr>
          <p:cNvPr id="6" name="Slide Number">
            <a:extLst>
              <a:ext uri="{FF2B5EF4-FFF2-40B4-BE49-F238E27FC236}">
                <a16:creationId xmlns:a16="http://schemas.microsoft.com/office/drawing/2014/main" id="{180E7AB4-F0E4-7C09-7FE7-9F182217FE07}"/>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19" name="Text Placeholder 6">
            <a:extLst>
              <a:ext uri="{FF2B5EF4-FFF2-40B4-BE49-F238E27FC236}">
                <a16:creationId xmlns:a16="http://schemas.microsoft.com/office/drawing/2014/main" id="{B74FE312-96C3-0801-8AFE-48C53A3855EF}"/>
              </a:ext>
            </a:extLst>
          </p:cNvPr>
          <p:cNvSpPr>
            <a:spLocks noGrp="1"/>
          </p:cNvSpPr>
          <p:nvPr>
            <p:ph type="body" sz="quarter" idx="10"/>
          </p:nvPr>
        </p:nvSpPr>
        <p:spPr>
          <a:xfrm>
            <a:off x="6363186" y="288037"/>
            <a:ext cx="2481638" cy="2572543"/>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0" name="Text Placeholder 6">
            <a:extLst>
              <a:ext uri="{FF2B5EF4-FFF2-40B4-BE49-F238E27FC236}">
                <a16:creationId xmlns:a16="http://schemas.microsoft.com/office/drawing/2014/main" id="{BFE072FD-410A-B1CF-4BD5-EFE459133BB6}"/>
              </a:ext>
            </a:extLst>
          </p:cNvPr>
          <p:cNvSpPr>
            <a:spLocks noGrp="1"/>
          </p:cNvSpPr>
          <p:nvPr>
            <p:ph type="body" sz="quarter" idx="23"/>
          </p:nvPr>
        </p:nvSpPr>
        <p:spPr>
          <a:xfrm>
            <a:off x="9398651" y="288037"/>
            <a:ext cx="2481638" cy="2572543"/>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Text Placeholder 6">
            <a:extLst>
              <a:ext uri="{FF2B5EF4-FFF2-40B4-BE49-F238E27FC236}">
                <a16:creationId xmlns:a16="http://schemas.microsoft.com/office/drawing/2014/main" id="{1C0822F6-B969-1E92-CC74-0CBB1126A9C8}"/>
              </a:ext>
            </a:extLst>
          </p:cNvPr>
          <p:cNvSpPr>
            <a:spLocks noGrp="1"/>
          </p:cNvSpPr>
          <p:nvPr>
            <p:ph type="body" sz="quarter" idx="24"/>
          </p:nvPr>
        </p:nvSpPr>
        <p:spPr>
          <a:xfrm>
            <a:off x="6363186" y="3333750"/>
            <a:ext cx="2481638" cy="247650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2" name="Text Placeholder 6">
            <a:extLst>
              <a:ext uri="{FF2B5EF4-FFF2-40B4-BE49-F238E27FC236}">
                <a16:creationId xmlns:a16="http://schemas.microsoft.com/office/drawing/2014/main" id="{F9AB4B51-7CBC-4B83-F837-82517C33FEBA}"/>
              </a:ext>
            </a:extLst>
          </p:cNvPr>
          <p:cNvSpPr>
            <a:spLocks noGrp="1"/>
          </p:cNvSpPr>
          <p:nvPr>
            <p:ph type="body" sz="quarter" idx="25"/>
          </p:nvPr>
        </p:nvSpPr>
        <p:spPr>
          <a:xfrm>
            <a:off x="9398651" y="3333750"/>
            <a:ext cx="2481638" cy="247650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Text Placeholder 6">
            <a:extLst>
              <a:ext uri="{FF2B5EF4-FFF2-40B4-BE49-F238E27FC236}">
                <a16:creationId xmlns:a16="http://schemas.microsoft.com/office/drawing/2014/main" id="{4AB00072-45AF-510F-C146-BAC3B20406FD}"/>
              </a:ext>
            </a:extLst>
          </p:cNvPr>
          <p:cNvSpPr>
            <a:spLocks noGrp="1"/>
          </p:cNvSpPr>
          <p:nvPr>
            <p:ph type="body" sz="quarter" idx="26"/>
          </p:nvPr>
        </p:nvSpPr>
        <p:spPr>
          <a:xfrm>
            <a:off x="3332555" y="288036"/>
            <a:ext cx="2481638" cy="2572542"/>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4" name="Text Placeholder 6">
            <a:extLst>
              <a:ext uri="{FF2B5EF4-FFF2-40B4-BE49-F238E27FC236}">
                <a16:creationId xmlns:a16="http://schemas.microsoft.com/office/drawing/2014/main" id="{C4503F3E-D426-7E9E-BDBD-CDA2B731934A}"/>
              </a:ext>
            </a:extLst>
          </p:cNvPr>
          <p:cNvSpPr>
            <a:spLocks noGrp="1"/>
          </p:cNvSpPr>
          <p:nvPr>
            <p:ph type="body" sz="quarter" idx="27"/>
          </p:nvPr>
        </p:nvSpPr>
        <p:spPr>
          <a:xfrm>
            <a:off x="3332555" y="3333749"/>
            <a:ext cx="2481638" cy="2476499"/>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580034932"/>
      </p:ext>
    </p:extLst>
  </p:cSld>
  <p:clrMapOvr>
    <a:masterClrMapping/>
  </p:clrMapOvr>
  <p:transition spd="med"/>
</p:sldLayout>
</file>

<file path=ppt/slideLayouts/slideLayout444.xml><?xml version="1.0" encoding="utf-8"?>
<p:sldLayout xmlns:a="http://schemas.openxmlformats.org/drawingml/2006/main" xmlns:r="http://schemas.openxmlformats.org/officeDocument/2006/relationships" xmlns:p="http://schemas.openxmlformats.org/presentationml/2006/main" preserve="1" userDrawn="1">
  <p:cSld name="Boxes, 6 stacked, icon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A5819-78ED-4475-16CD-65C8A2C5EC85}"/>
              </a:ext>
            </a:extLst>
          </p:cNvPr>
          <p:cNvSpPr>
            <a:spLocks noGrp="1"/>
          </p:cNvSpPr>
          <p:nvPr>
            <p:ph type="title"/>
          </p:nvPr>
        </p:nvSpPr>
        <p:spPr>
          <a:xfrm>
            <a:off x="287999" y="192600"/>
            <a:ext cx="2474590" cy="1429544"/>
          </a:xfrm>
        </p:spPr>
        <p:txBody>
          <a:bodyPr/>
          <a:lstStyle>
            <a:lvl1pPr>
              <a:lnSpc>
                <a:spcPct val="100000"/>
              </a:lnSpc>
              <a:defRPr sz="3199"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16" name="Picture Placeholder 15">
            <a:extLst>
              <a:ext uri="{FF2B5EF4-FFF2-40B4-BE49-F238E27FC236}">
                <a16:creationId xmlns:a16="http://schemas.microsoft.com/office/drawing/2014/main" id="{DD1F0C48-79E5-E356-43FC-0FCF2DE89A20}"/>
              </a:ext>
            </a:extLst>
          </p:cNvPr>
          <p:cNvSpPr>
            <a:spLocks noGrp="1"/>
          </p:cNvSpPr>
          <p:nvPr>
            <p:ph type="pic" sz="quarter" idx="17" hasCustomPrompt="1"/>
          </p:nvPr>
        </p:nvSpPr>
        <p:spPr>
          <a:xfrm>
            <a:off x="3333316" y="288036"/>
            <a:ext cx="201142" cy="201613"/>
          </a:xfrm>
          <a:prstGeom prst="rect">
            <a:avLst/>
          </a:prstGeom>
        </p:spPr>
        <p:txBody>
          <a:bodyPr/>
          <a:lstStyle>
            <a:lvl1pPr>
              <a:defRPr sz="700" b="0" i="0">
                <a:solidFill>
                  <a:schemeClr val="tx1"/>
                </a:solidFill>
                <a:latin typeface="IBM Plex Sans Light" panose="020B0403050203000203" pitchFamily="34" charset="0"/>
              </a:defRPr>
            </a:lvl1pPr>
          </a:lstStyle>
          <a:p>
            <a:r>
              <a:rPr lang="en-US" dirty="0"/>
              <a:t>Icon</a:t>
            </a:r>
          </a:p>
        </p:txBody>
      </p:sp>
      <p:sp>
        <p:nvSpPr>
          <p:cNvPr id="17" name="Picture Placeholder 15">
            <a:extLst>
              <a:ext uri="{FF2B5EF4-FFF2-40B4-BE49-F238E27FC236}">
                <a16:creationId xmlns:a16="http://schemas.microsoft.com/office/drawing/2014/main" id="{18E9E323-0756-7849-8F52-19C58A517BD5}"/>
              </a:ext>
            </a:extLst>
          </p:cNvPr>
          <p:cNvSpPr>
            <a:spLocks noGrp="1"/>
          </p:cNvSpPr>
          <p:nvPr>
            <p:ph type="pic" sz="quarter" idx="18" hasCustomPrompt="1"/>
          </p:nvPr>
        </p:nvSpPr>
        <p:spPr>
          <a:xfrm>
            <a:off x="6380920" y="288036"/>
            <a:ext cx="201142" cy="201613"/>
          </a:xfrm>
          <a:prstGeom prst="rect">
            <a:avLst/>
          </a:prstGeom>
        </p:spPr>
        <p:txBody>
          <a:bodyPr/>
          <a:lstStyle>
            <a:lvl1pPr>
              <a:defRPr sz="700" b="0" i="0">
                <a:solidFill>
                  <a:schemeClr val="tx1"/>
                </a:solidFill>
                <a:latin typeface="IBM Plex Sans Light" panose="020B0403050203000203" pitchFamily="34" charset="0"/>
              </a:defRPr>
            </a:lvl1pPr>
          </a:lstStyle>
          <a:p>
            <a:r>
              <a:rPr lang="en-US" dirty="0"/>
              <a:t>Icon</a:t>
            </a:r>
          </a:p>
        </p:txBody>
      </p:sp>
      <p:sp>
        <p:nvSpPr>
          <p:cNvPr id="18" name="Picture Placeholder 15">
            <a:extLst>
              <a:ext uri="{FF2B5EF4-FFF2-40B4-BE49-F238E27FC236}">
                <a16:creationId xmlns:a16="http://schemas.microsoft.com/office/drawing/2014/main" id="{7C3BFFDB-5499-B3D7-98B2-1ABDA7D5C9DD}"/>
              </a:ext>
            </a:extLst>
          </p:cNvPr>
          <p:cNvSpPr>
            <a:spLocks noGrp="1"/>
          </p:cNvSpPr>
          <p:nvPr>
            <p:ph type="pic" sz="quarter" idx="19" hasCustomPrompt="1"/>
          </p:nvPr>
        </p:nvSpPr>
        <p:spPr>
          <a:xfrm>
            <a:off x="9428523" y="288036"/>
            <a:ext cx="201142" cy="201613"/>
          </a:xfrm>
          <a:prstGeom prst="rect">
            <a:avLst/>
          </a:prstGeom>
        </p:spPr>
        <p:txBody>
          <a:bodyPr/>
          <a:lstStyle>
            <a:lvl1pPr>
              <a:defRPr sz="700" b="0" i="0">
                <a:solidFill>
                  <a:schemeClr val="tx1"/>
                </a:solidFill>
                <a:latin typeface="IBM Plex Sans Light" panose="020B0403050203000203" pitchFamily="34" charset="0"/>
              </a:defRPr>
            </a:lvl1pPr>
          </a:lstStyle>
          <a:p>
            <a:r>
              <a:rPr lang="en-US" dirty="0"/>
              <a:t>Icon</a:t>
            </a:r>
          </a:p>
        </p:txBody>
      </p:sp>
      <p:sp>
        <p:nvSpPr>
          <p:cNvPr id="19" name="Picture Placeholder 15">
            <a:extLst>
              <a:ext uri="{FF2B5EF4-FFF2-40B4-BE49-F238E27FC236}">
                <a16:creationId xmlns:a16="http://schemas.microsoft.com/office/drawing/2014/main" id="{C00295A2-8D30-455D-EBB9-FA7A46791936}"/>
              </a:ext>
            </a:extLst>
          </p:cNvPr>
          <p:cNvSpPr>
            <a:spLocks noGrp="1"/>
          </p:cNvSpPr>
          <p:nvPr>
            <p:ph type="pic" sz="quarter" idx="20" hasCustomPrompt="1"/>
          </p:nvPr>
        </p:nvSpPr>
        <p:spPr>
          <a:xfrm>
            <a:off x="3333316" y="3347315"/>
            <a:ext cx="201142" cy="201613"/>
          </a:xfrm>
          <a:prstGeom prst="rect">
            <a:avLst/>
          </a:prstGeom>
        </p:spPr>
        <p:txBody>
          <a:bodyPr/>
          <a:lstStyle>
            <a:lvl1pPr>
              <a:defRPr sz="700" b="0" i="0">
                <a:solidFill>
                  <a:schemeClr val="tx1"/>
                </a:solidFill>
                <a:latin typeface="IBM Plex Sans Light" panose="020B0403050203000203" pitchFamily="34" charset="0"/>
              </a:defRPr>
            </a:lvl1pPr>
          </a:lstStyle>
          <a:p>
            <a:r>
              <a:rPr lang="en-US" dirty="0"/>
              <a:t>Icon</a:t>
            </a:r>
          </a:p>
        </p:txBody>
      </p:sp>
      <p:sp>
        <p:nvSpPr>
          <p:cNvPr id="20" name="Picture Placeholder 15">
            <a:extLst>
              <a:ext uri="{FF2B5EF4-FFF2-40B4-BE49-F238E27FC236}">
                <a16:creationId xmlns:a16="http://schemas.microsoft.com/office/drawing/2014/main" id="{F30F0F2C-CA19-3A79-4375-EB8A00FA887C}"/>
              </a:ext>
            </a:extLst>
          </p:cNvPr>
          <p:cNvSpPr>
            <a:spLocks noGrp="1"/>
          </p:cNvSpPr>
          <p:nvPr>
            <p:ph type="pic" sz="quarter" idx="21" hasCustomPrompt="1"/>
          </p:nvPr>
        </p:nvSpPr>
        <p:spPr>
          <a:xfrm>
            <a:off x="6380920" y="3347315"/>
            <a:ext cx="201142" cy="201613"/>
          </a:xfrm>
          <a:prstGeom prst="rect">
            <a:avLst/>
          </a:prstGeom>
        </p:spPr>
        <p:txBody>
          <a:bodyPr/>
          <a:lstStyle>
            <a:lvl1pPr>
              <a:defRPr sz="700" b="0" i="0">
                <a:solidFill>
                  <a:schemeClr val="tx1"/>
                </a:solidFill>
                <a:latin typeface="IBM Plex Sans Light" panose="020B0403050203000203" pitchFamily="34" charset="0"/>
              </a:defRPr>
            </a:lvl1pPr>
          </a:lstStyle>
          <a:p>
            <a:r>
              <a:rPr lang="en-US" dirty="0"/>
              <a:t>Icon</a:t>
            </a:r>
          </a:p>
        </p:txBody>
      </p:sp>
      <p:sp>
        <p:nvSpPr>
          <p:cNvPr id="21" name="Picture Placeholder 15">
            <a:extLst>
              <a:ext uri="{FF2B5EF4-FFF2-40B4-BE49-F238E27FC236}">
                <a16:creationId xmlns:a16="http://schemas.microsoft.com/office/drawing/2014/main" id="{9354D8C6-F61D-3FC1-07F8-FEE730E2D7A8}"/>
              </a:ext>
            </a:extLst>
          </p:cNvPr>
          <p:cNvSpPr>
            <a:spLocks noGrp="1"/>
          </p:cNvSpPr>
          <p:nvPr>
            <p:ph type="pic" sz="quarter" idx="22" hasCustomPrompt="1"/>
          </p:nvPr>
        </p:nvSpPr>
        <p:spPr>
          <a:xfrm>
            <a:off x="9428523" y="3347315"/>
            <a:ext cx="201142" cy="201613"/>
          </a:xfrm>
          <a:prstGeom prst="rect">
            <a:avLst/>
          </a:prstGeom>
        </p:spPr>
        <p:txBody>
          <a:bodyPr/>
          <a:lstStyle>
            <a:lvl1pPr>
              <a:defRPr sz="700" b="0" i="0">
                <a:solidFill>
                  <a:schemeClr val="tx1"/>
                </a:solidFill>
                <a:latin typeface="IBM Plex Sans Light" panose="020B0403050203000203" pitchFamily="34" charset="0"/>
              </a:defRPr>
            </a:lvl1pPr>
          </a:lstStyle>
          <a:p>
            <a:r>
              <a:rPr lang="en-US" dirty="0"/>
              <a:t>Icon</a:t>
            </a:r>
          </a:p>
        </p:txBody>
      </p:sp>
      <p:sp>
        <p:nvSpPr>
          <p:cNvPr id="4" name="Footer Placeholder 3">
            <a:extLst>
              <a:ext uri="{FF2B5EF4-FFF2-40B4-BE49-F238E27FC236}">
                <a16:creationId xmlns:a16="http://schemas.microsoft.com/office/drawing/2014/main" id="{09A430D6-E733-E611-E1EF-A795D0B0362A}"/>
              </a:ext>
            </a:extLst>
          </p:cNvPr>
          <p:cNvSpPr>
            <a:spLocks noGrp="1"/>
          </p:cNvSpPr>
          <p:nvPr>
            <p:ph type="ftr" sz="quarter" idx="23"/>
          </p:nvPr>
        </p:nvSpPr>
        <p:spPr/>
        <p:txBody>
          <a:bodyPr/>
          <a:lstStyle>
            <a:lvl1pPr>
              <a:defRPr b="0" i="0">
                <a:latin typeface="IBM Plex Sans Light" panose="020B0403050203000203" pitchFamily="34" charset="0"/>
              </a:defRPr>
            </a:lvl1pPr>
          </a:lstStyle>
          <a:p>
            <a:endParaRPr lang="en-US" dirty="0"/>
          </a:p>
        </p:txBody>
      </p:sp>
      <p:cxnSp>
        <p:nvCxnSpPr>
          <p:cNvPr id="23" name="Straight Connector 22">
            <a:extLst>
              <a:ext uri="{FF2B5EF4-FFF2-40B4-BE49-F238E27FC236}">
                <a16:creationId xmlns:a16="http://schemas.microsoft.com/office/drawing/2014/main" id="{252CDB94-BA57-B58F-95F0-D406FE34BB40}"/>
              </a:ext>
            </a:extLst>
          </p:cNvPr>
          <p:cNvCxnSpPr>
            <a:cxnSpLocks/>
          </p:cNvCxnSpPr>
          <p:nvPr userDrawn="1"/>
        </p:nvCxnSpPr>
        <p:spPr bwMode="auto">
          <a:xfrm>
            <a:off x="3047603" y="3048000"/>
            <a:ext cx="8860271"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B5CBE6E3-0E18-8A57-578D-D314948AF14F}"/>
              </a:ext>
            </a:extLst>
          </p:cNvPr>
          <p:cNvCxnSpPr/>
          <p:nvPr userDrawn="1"/>
        </p:nvCxnSpPr>
        <p:spPr bwMode="auto">
          <a:xfrm>
            <a:off x="3047603"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47200B05-7E36-4E03-3739-0BA983764616}"/>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52FF3B59-8BBA-8C99-9D4D-743723E434FC}"/>
              </a:ext>
            </a:extLst>
          </p:cNvPr>
          <p:cNvCxnSpPr/>
          <p:nvPr userDrawn="1"/>
        </p:nvCxnSpPr>
        <p:spPr bwMode="auto">
          <a:xfrm>
            <a:off x="6093683" y="283464"/>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1" name="Slide Number">
            <a:extLst>
              <a:ext uri="{FF2B5EF4-FFF2-40B4-BE49-F238E27FC236}">
                <a16:creationId xmlns:a16="http://schemas.microsoft.com/office/drawing/2014/main" id="{A0B46D22-64E6-4222-F4E2-B807A7A15287}"/>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Text Placeholder 6">
            <a:extLst>
              <a:ext uri="{FF2B5EF4-FFF2-40B4-BE49-F238E27FC236}">
                <a16:creationId xmlns:a16="http://schemas.microsoft.com/office/drawing/2014/main" id="{0784E564-F094-C65E-4C30-6AD26FD6AE47}"/>
              </a:ext>
            </a:extLst>
          </p:cNvPr>
          <p:cNvSpPr>
            <a:spLocks noGrp="1"/>
          </p:cNvSpPr>
          <p:nvPr>
            <p:ph type="body" sz="quarter" idx="10"/>
          </p:nvPr>
        </p:nvSpPr>
        <p:spPr>
          <a:xfrm>
            <a:off x="6363186" y="713705"/>
            <a:ext cx="2481638" cy="1858041"/>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6">
            <a:extLst>
              <a:ext uri="{FF2B5EF4-FFF2-40B4-BE49-F238E27FC236}">
                <a16:creationId xmlns:a16="http://schemas.microsoft.com/office/drawing/2014/main" id="{5B384162-F420-216E-B250-BA49ED23AA36}"/>
              </a:ext>
            </a:extLst>
          </p:cNvPr>
          <p:cNvSpPr>
            <a:spLocks noGrp="1"/>
          </p:cNvSpPr>
          <p:nvPr>
            <p:ph type="body" sz="quarter" idx="24"/>
          </p:nvPr>
        </p:nvSpPr>
        <p:spPr>
          <a:xfrm>
            <a:off x="9398651" y="713705"/>
            <a:ext cx="2481638" cy="1858038"/>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6">
            <a:extLst>
              <a:ext uri="{FF2B5EF4-FFF2-40B4-BE49-F238E27FC236}">
                <a16:creationId xmlns:a16="http://schemas.microsoft.com/office/drawing/2014/main" id="{2D5D50EC-56AE-CB68-AF0D-967D997C2277}"/>
              </a:ext>
            </a:extLst>
          </p:cNvPr>
          <p:cNvSpPr>
            <a:spLocks noGrp="1"/>
          </p:cNvSpPr>
          <p:nvPr>
            <p:ph type="body" sz="quarter" idx="25"/>
          </p:nvPr>
        </p:nvSpPr>
        <p:spPr>
          <a:xfrm>
            <a:off x="6363186" y="3759417"/>
            <a:ext cx="2481638" cy="1860328"/>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Text Placeholder 6">
            <a:extLst>
              <a:ext uri="{FF2B5EF4-FFF2-40B4-BE49-F238E27FC236}">
                <a16:creationId xmlns:a16="http://schemas.microsoft.com/office/drawing/2014/main" id="{95DF0382-EAC2-42E6-8F3C-D78D99701167}"/>
              </a:ext>
            </a:extLst>
          </p:cNvPr>
          <p:cNvSpPr>
            <a:spLocks noGrp="1"/>
          </p:cNvSpPr>
          <p:nvPr>
            <p:ph type="body" sz="quarter" idx="26"/>
          </p:nvPr>
        </p:nvSpPr>
        <p:spPr>
          <a:xfrm>
            <a:off x="9398651" y="3759418"/>
            <a:ext cx="2481638" cy="1860326"/>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ext Placeholder 6">
            <a:extLst>
              <a:ext uri="{FF2B5EF4-FFF2-40B4-BE49-F238E27FC236}">
                <a16:creationId xmlns:a16="http://schemas.microsoft.com/office/drawing/2014/main" id="{DD63E7DA-FA91-79CE-F137-C4CFF4237814}"/>
              </a:ext>
            </a:extLst>
          </p:cNvPr>
          <p:cNvSpPr>
            <a:spLocks noGrp="1"/>
          </p:cNvSpPr>
          <p:nvPr>
            <p:ph type="body" sz="quarter" idx="27"/>
          </p:nvPr>
        </p:nvSpPr>
        <p:spPr>
          <a:xfrm>
            <a:off x="3332555" y="713704"/>
            <a:ext cx="2481638" cy="1858041"/>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2" name="Text Placeholder 6">
            <a:extLst>
              <a:ext uri="{FF2B5EF4-FFF2-40B4-BE49-F238E27FC236}">
                <a16:creationId xmlns:a16="http://schemas.microsoft.com/office/drawing/2014/main" id="{03E415E0-33AF-4F69-4718-A13AF38331B2}"/>
              </a:ext>
            </a:extLst>
          </p:cNvPr>
          <p:cNvSpPr>
            <a:spLocks noGrp="1"/>
          </p:cNvSpPr>
          <p:nvPr>
            <p:ph type="body" sz="quarter" idx="28"/>
          </p:nvPr>
        </p:nvSpPr>
        <p:spPr>
          <a:xfrm>
            <a:off x="3332555" y="3759417"/>
            <a:ext cx="2481638" cy="1860327"/>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59753016"/>
      </p:ext>
    </p:extLst>
  </p:cSld>
  <p:clrMapOvr>
    <a:masterClrMapping/>
  </p:clrMapOvr>
  <p:transition spd="med"/>
</p:sldLayout>
</file>

<file path=ppt/slideLayouts/slideLayout445.xml><?xml version="1.0" encoding="utf-8"?>
<p:sldLayout xmlns:a="http://schemas.openxmlformats.org/drawingml/2006/main" xmlns:r="http://schemas.openxmlformats.org/officeDocument/2006/relationships" xmlns:p="http://schemas.openxmlformats.org/presentationml/2006/main" preserve="1" userDrawn="1">
  <p:cSld name="Boxes, 6 stacked, alternate,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E52F-EEA1-D56F-5E7A-C1983151DCC0}"/>
              </a:ext>
            </a:extLst>
          </p:cNvPr>
          <p:cNvSpPr>
            <a:spLocks noGrp="1"/>
          </p:cNvSpPr>
          <p:nvPr>
            <p:ph type="title"/>
          </p:nvPr>
        </p:nvSpPr>
        <p:spPr>
          <a:xfrm>
            <a:off x="287999" y="192024"/>
            <a:ext cx="5519019" cy="1706563"/>
          </a:xfrm>
        </p:spPr>
        <p:txBody>
          <a:bodyPr rIns="457200"/>
          <a:lstStyle>
            <a:lvl1pPr>
              <a:lnSpc>
                <a:spcPct val="100000"/>
              </a:lnSpc>
              <a:defRPr sz="3199"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BDA5ACE3-ACF8-D072-E98D-B30BD47D0818}"/>
              </a:ext>
            </a:extLst>
          </p:cNvPr>
          <p:cNvSpPr>
            <a:spLocks noGrp="1"/>
          </p:cNvSpPr>
          <p:nvPr>
            <p:ph type="ftr" sz="quarter" idx="18"/>
          </p:nvPr>
        </p:nvSpPr>
        <p:spPr/>
        <p:txBody>
          <a:bodyPr/>
          <a:lstStyle>
            <a:lvl1pPr>
              <a:defRPr b="0" i="0">
                <a:latin typeface="IBM Plex Sans Light" panose="020B0403050203000203" pitchFamily="34" charset="0"/>
              </a:defRPr>
            </a:lvl1pPr>
          </a:lstStyle>
          <a:p>
            <a:endParaRPr lang="en-US" dirty="0"/>
          </a:p>
        </p:txBody>
      </p:sp>
      <p:cxnSp>
        <p:nvCxnSpPr>
          <p:cNvPr id="16" name="Straight Connector 15">
            <a:extLst>
              <a:ext uri="{FF2B5EF4-FFF2-40B4-BE49-F238E27FC236}">
                <a16:creationId xmlns:a16="http://schemas.microsoft.com/office/drawing/2014/main" id="{4F455E69-0B51-1D31-E569-651079398D33}"/>
              </a:ext>
            </a:extLst>
          </p:cNvPr>
          <p:cNvCxnSpPr>
            <a:cxnSpLocks/>
          </p:cNvCxnSpPr>
          <p:nvPr userDrawn="1"/>
        </p:nvCxnSpPr>
        <p:spPr bwMode="auto">
          <a:xfrm>
            <a:off x="287301" y="3048000"/>
            <a:ext cx="1162057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54C560F4-CB2D-6B04-588B-57BB4D4E6DC3}"/>
              </a:ext>
            </a:extLst>
          </p:cNvPr>
          <p:cNvCxnSpPr>
            <a:cxnSpLocks/>
          </p:cNvCxnSpPr>
          <p:nvPr userDrawn="1"/>
        </p:nvCxnSpPr>
        <p:spPr bwMode="auto">
          <a:xfrm>
            <a:off x="3047603" y="3048000"/>
            <a:ext cx="0" cy="295275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B87B78A1-A315-98D3-1692-18AAAF4C6002}"/>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F764036E-86AB-0893-B72B-200B84A6BCFD}"/>
              </a:ext>
            </a:extLst>
          </p:cNvPr>
          <p:cNvCxnSpPr/>
          <p:nvPr userDrawn="1"/>
        </p:nvCxnSpPr>
        <p:spPr bwMode="auto">
          <a:xfrm>
            <a:off x="6093683" y="283464"/>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 name="Slide Number">
            <a:extLst>
              <a:ext uri="{FF2B5EF4-FFF2-40B4-BE49-F238E27FC236}">
                <a16:creationId xmlns:a16="http://schemas.microsoft.com/office/drawing/2014/main" id="{25C7A71B-E65D-0A5D-606D-9F95D5AC6BE8}"/>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5" name="Text Placeholder 6">
            <a:extLst>
              <a:ext uri="{FF2B5EF4-FFF2-40B4-BE49-F238E27FC236}">
                <a16:creationId xmlns:a16="http://schemas.microsoft.com/office/drawing/2014/main" id="{22EB5F78-B3F7-EBA1-BE53-B96CA397D9E3}"/>
              </a:ext>
            </a:extLst>
          </p:cNvPr>
          <p:cNvSpPr>
            <a:spLocks noGrp="1"/>
          </p:cNvSpPr>
          <p:nvPr>
            <p:ph type="body" sz="quarter" idx="10"/>
          </p:nvPr>
        </p:nvSpPr>
        <p:spPr>
          <a:xfrm>
            <a:off x="6363186" y="288037"/>
            <a:ext cx="2481638" cy="2572543"/>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6" name="Text Placeholder 6">
            <a:extLst>
              <a:ext uri="{FF2B5EF4-FFF2-40B4-BE49-F238E27FC236}">
                <a16:creationId xmlns:a16="http://schemas.microsoft.com/office/drawing/2014/main" id="{BFFEAD4C-1129-22EA-9ED5-9BE409A0C748}"/>
              </a:ext>
            </a:extLst>
          </p:cNvPr>
          <p:cNvSpPr>
            <a:spLocks noGrp="1"/>
          </p:cNvSpPr>
          <p:nvPr>
            <p:ph type="body" sz="quarter" idx="23"/>
          </p:nvPr>
        </p:nvSpPr>
        <p:spPr>
          <a:xfrm>
            <a:off x="9398651" y="288037"/>
            <a:ext cx="2481638" cy="2572543"/>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6">
            <a:extLst>
              <a:ext uri="{FF2B5EF4-FFF2-40B4-BE49-F238E27FC236}">
                <a16:creationId xmlns:a16="http://schemas.microsoft.com/office/drawing/2014/main" id="{91719EAC-72ED-B4B5-CA48-EB23C5EB8B0A}"/>
              </a:ext>
            </a:extLst>
          </p:cNvPr>
          <p:cNvSpPr>
            <a:spLocks noGrp="1"/>
          </p:cNvSpPr>
          <p:nvPr>
            <p:ph type="body" sz="quarter" idx="24"/>
          </p:nvPr>
        </p:nvSpPr>
        <p:spPr>
          <a:xfrm>
            <a:off x="6363186" y="3333750"/>
            <a:ext cx="2481638" cy="247650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8" name="Text Placeholder 6">
            <a:extLst>
              <a:ext uri="{FF2B5EF4-FFF2-40B4-BE49-F238E27FC236}">
                <a16:creationId xmlns:a16="http://schemas.microsoft.com/office/drawing/2014/main" id="{28C9C88E-05A2-25E3-4571-C794E968D7FC}"/>
              </a:ext>
            </a:extLst>
          </p:cNvPr>
          <p:cNvSpPr>
            <a:spLocks noGrp="1"/>
          </p:cNvSpPr>
          <p:nvPr>
            <p:ph type="body" sz="quarter" idx="25"/>
          </p:nvPr>
        </p:nvSpPr>
        <p:spPr>
          <a:xfrm>
            <a:off x="9398651" y="3333750"/>
            <a:ext cx="2481638" cy="247650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9" name="Text Placeholder 6">
            <a:extLst>
              <a:ext uri="{FF2B5EF4-FFF2-40B4-BE49-F238E27FC236}">
                <a16:creationId xmlns:a16="http://schemas.microsoft.com/office/drawing/2014/main" id="{D76302BE-E896-F153-8F88-B63A433B5C29}"/>
              </a:ext>
            </a:extLst>
          </p:cNvPr>
          <p:cNvSpPr>
            <a:spLocks noGrp="1"/>
          </p:cNvSpPr>
          <p:nvPr>
            <p:ph type="body" sz="quarter" idx="26"/>
          </p:nvPr>
        </p:nvSpPr>
        <p:spPr>
          <a:xfrm>
            <a:off x="287301" y="3332988"/>
            <a:ext cx="2481638" cy="2477257"/>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0" name="Text Placeholder 6">
            <a:extLst>
              <a:ext uri="{FF2B5EF4-FFF2-40B4-BE49-F238E27FC236}">
                <a16:creationId xmlns:a16="http://schemas.microsoft.com/office/drawing/2014/main" id="{FF14BC99-A0C2-45B6-C1F6-84D3EACEDF48}"/>
              </a:ext>
            </a:extLst>
          </p:cNvPr>
          <p:cNvSpPr>
            <a:spLocks noGrp="1"/>
          </p:cNvSpPr>
          <p:nvPr>
            <p:ph type="body" sz="quarter" idx="27"/>
          </p:nvPr>
        </p:nvSpPr>
        <p:spPr>
          <a:xfrm>
            <a:off x="3332555" y="3333749"/>
            <a:ext cx="2481638" cy="2476499"/>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defTabSz="580528">
              <a:lnSpc>
                <a:spcPct val="100000"/>
              </a:lnSpc>
              <a:spcBef>
                <a:spcPts val="0"/>
              </a:spcBef>
              <a:defRPr sz="1800" b="0" i="0">
                <a:solidFill>
                  <a:schemeClr val="tx1"/>
                </a:solidFill>
                <a:latin typeface="IBM Plex Sans Light" panose="020B0403050203000203" pitchFamily="34" charset="0"/>
              </a:defRPr>
            </a:lvl2pPr>
            <a:lvl3pPr defTabSz="580528">
              <a:lnSpc>
                <a:spcPct val="100000"/>
              </a:lnSpc>
              <a:spcBef>
                <a:spcPts val="0"/>
              </a:spcBef>
              <a:defRPr sz="1800" b="0" i="0">
                <a:solidFill>
                  <a:schemeClr val="tx1"/>
                </a:solidFill>
                <a:latin typeface="IBM Plex Sans Light" panose="020B0403050203000203" pitchFamily="34" charset="0"/>
              </a:defRPr>
            </a:lvl3pPr>
            <a:lvl4pPr defTabSz="580528">
              <a:lnSpc>
                <a:spcPct val="100000"/>
              </a:lnSpc>
              <a:spcBef>
                <a:spcPts val="0"/>
              </a:spcBef>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10450332"/>
      </p:ext>
    </p:extLst>
  </p:cSld>
  <p:clrMapOvr>
    <a:masterClrMapping/>
  </p:clrMapOvr>
  <p:transition spd="med"/>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userDrawn="1">
  <p:cSld name="Boxes, 6 stacked, alternate,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E52F-EEA1-D56F-5E7A-C1983151DCC0}"/>
              </a:ext>
            </a:extLst>
          </p:cNvPr>
          <p:cNvSpPr>
            <a:spLocks noGrp="1"/>
          </p:cNvSpPr>
          <p:nvPr>
            <p:ph type="title"/>
          </p:nvPr>
        </p:nvSpPr>
        <p:spPr>
          <a:xfrm>
            <a:off x="287999" y="192600"/>
            <a:ext cx="2474590" cy="1706563"/>
          </a:xfrm>
        </p:spPr>
        <p:txBody>
          <a:bodyPr rIns="0"/>
          <a:lstStyle>
            <a:lvl1pPr>
              <a:lnSpc>
                <a:spcPct val="100000"/>
              </a:lnSpc>
              <a:defRPr sz="2200"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BDA5ACE3-ACF8-D072-E98D-B30BD47D0818}"/>
              </a:ext>
            </a:extLst>
          </p:cNvPr>
          <p:cNvSpPr>
            <a:spLocks noGrp="1"/>
          </p:cNvSpPr>
          <p:nvPr>
            <p:ph type="ftr" sz="quarter" idx="18"/>
          </p:nvPr>
        </p:nvSpPr>
        <p:spPr/>
        <p:txBody>
          <a:bodyPr/>
          <a:lstStyle>
            <a:lvl1pPr>
              <a:defRPr b="0" i="0">
                <a:latin typeface="IBM Plex Sans Light" panose="020B0403050203000203" pitchFamily="34" charset="0"/>
              </a:defRPr>
            </a:lvl1pPr>
          </a:lstStyle>
          <a:p>
            <a:endParaRPr lang="en-US" dirty="0"/>
          </a:p>
        </p:txBody>
      </p:sp>
      <p:cxnSp>
        <p:nvCxnSpPr>
          <p:cNvPr id="16" name="Straight Connector 15">
            <a:extLst>
              <a:ext uri="{FF2B5EF4-FFF2-40B4-BE49-F238E27FC236}">
                <a16:creationId xmlns:a16="http://schemas.microsoft.com/office/drawing/2014/main" id="{4F455E69-0B51-1D31-E569-651079398D33}"/>
              </a:ext>
            </a:extLst>
          </p:cNvPr>
          <p:cNvCxnSpPr>
            <a:cxnSpLocks/>
          </p:cNvCxnSpPr>
          <p:nvPr userDrawn="1"/>
        </p:nvCxnSpPr>
        <p:spPr bwMode="auto">
          <a:xfrm>
            <a:off x="287301" y="3048000"/>
            <a:ext cx="1162057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54C560F4-CB2D-6B04-588B-57BB4D4E6DC3}"/>
              </a:ext>
            </a:extLst>
          </p:cNvPr>
          <p:cNvCxnSpPr>
            <a:cxnSpLocks/>
          </p:cNvCxnSpPr>
          <p:nvPr userDrawn="1"/>
        </p:nvCxnSpPr>
        <p:spPr bwMode="auto">
          <a:xfrm>
            <a:off x="3047603" y="3048000"/>
            <a:ext cx="0" cy="295275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B87B78A1-A315-98D3-1692-18AAAF4C6002}"/>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F764036E-86AB-0893-B72B-200B84A6BCFD}"/>
              </a:ext>
            </a:extLst>
          </p:cNvPr>
          <p:cNvCxnSpPr/>
          <p:nvPr userDrawn="1"/>
        </p:nvCxnSpPr>
        <p:spPr bwMode="auto">
          <a:xfrm>
            <a:off x="6093683" y="283464"/>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 name="Slide Number">
            <a:extLst>
              <a:ext uri="{FF2B5EF4-FFF2-40B4-BE49-F238E27FC236}">
                <a16:creationId xmlns:a16="http://schemas.microsoft.com/office/drawing/2014/main" id="{78DA00F4-B5C9-B0CB-71F8-ED123EAA68CC}"/>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3" name="Text Placeholder 6">
            <a:extLst>
              <a:ext uri="{FF2B5EF4-FFF2-40B4-BE49-F238E27FC236}">
                <a16:creationId xmlns:a16="http://schemas.microsoft.com/office/drawing/2014/main" id="{FBA90B24-A7AA-EE26-4DF0-B0850F874CC1}"/>
              </a:ext>
            </a:extLst>
          </p:cNvPr>
          <p:cNvSpPr>
            <a:spLocks noGrp="1"/>
          </p:cNvSpPr>
          <p:nvPr>
            <p:ph type="body" sz="quarter" idx="20"/>
          </p:nvPr>
        </p:nvSpPr>
        <p:spPr>
          <a:xfrm>
            <a:off x="275969" y="3332987"/>
            <a:ext cx="2512742" cy="2477258"/>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marL="163767"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2pPr>
            <a:lvl3pPr marL="329334"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3pPr>
            <a:lvl4pPr marL="493101"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6">
            <a:extLst>
              <a:ext uri="{FF2B5EF4-FFF2-40B4-BE49-F238E27FC236}">
                <a16:creationId xmlns:a16="http://schemas.microsoft.com/office/drawing/2014/main" id="{B293E5F0-8E0D-8611-485C-03E54EE01CAD}"/>
              </a:ext>
            </a:extLst>
          </p:cNvPr>
          <p:cNvSpPr>
            <a:spLocks noGrp="1"/>
          </p:cNvSpPr>
          <p:nvPr>
            <p:ph type="body" sz="quarter" idx="28"/>
          </p:nvPr>
        </p:nvSpPr>
        <p:spPr>
          <a:xfrm>
            <a:off x="3329263" y="3332988"/>
            <a:ext cx="2512742" cy="2477255"/>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marL="163767"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2pPr>
            <a:lvl3pPr marL="329334"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3pPr>
            <a:lvl4pPr marL="493101"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a:extLst>
              <a:ext uri="{FF2B5EF4-FFF2-40B4-BE49-F238E27FC236}">
                <a16:creationId xmlns:a16="http://schemas.microsoft.com/office/drawing/2014/main" id="{7E5B5649-C746-EAC6-E506-88A5EE6297F2}"/>
              </a:ext>
            </a:extLst>
          </p:cNvPr>
          <p:cNvSpPr>
            <a:spLocks noGrp="1"/>
          </p:cNvSpPr>
          <p:nvPr>
            <p:ph type="body" sz="quarter" idx="29"/>
          </p:nvPr>
        </p:nvSpPr>
        <p:spPr>
          <a:xfrm>
            <a:off x="6361876" y="3350711"/>
            <a:ext cx="2512742" cy="245953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marL="163767"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2pPr>
            <a:lvl3pPr marL="329334"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3pPr>
            <a:lvl4pPr marL="493101"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6">
            <a:extLst>
              <a:ext uri="{FF2B5EF4-FFF2-40B4-BE49-F238E27FC236}">
                <a16:creationId xmlns:a16="http://schemas.microsoft.com/office/drawing/2014/main" id="{D1C336AE-32DC-6A3D-A0A5-FD3BEEE59FD9}"/>
              </a:ext>
            </a:extLst>
          </p:cNvPr>
          <p:cNvSpPr>
            <a:spLocks noGrp="1"/>
          </p:cNvSpPr>
          <p:nvPr>
            <p:ph type="body" sz="quarter" idx="30"/>
          </p:nvPr>
        </p:nvSpPr>
        <p:spPr>
          <a:xfrm>
            <a:off x="9394676" y="3332988"/>
            <a:ext cx="2489064" cy="2477249"/>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marL="163767"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2pPr>
            <a:lvl3pPr marL="329334"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3pPr>
            <a:lvl4pPr marL="493101"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6">
            <a:extLst>
              <a:ext uri="{FF2B5EF4-FFF2-40B4-BE49-F238E27FC236}">
                <a16:creationId xmlns:a16="http://schemas.microsoft.com/office/drawing/2014/main" id="{58F4A404-A74C-F889-564A-6677AB4E33D2}"/>
              </a:ext>
            </a:extLst>
          </p:cNvPr>
          <p:cNvSpPr>
            <a:spLocks noGrp="1"/>
          </p:cNvSpPr>
          <p:nvPr>
            <p:ph type="body" sz="quarter" idx="31"/>
          </p:nvPr>
        </p:nvSpPr>
        <p:spPr>
          <a:xfrm>
            <a:off x="9404886" y="288037"/>
            <a:ext cx="2489064" cy="2572543"/>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marL="163767"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2pPr>
            <a:lvl3pPr marL="329334"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3pPr>
            <a:lvl4pPr marL="493101"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6">
            <a:extLst>
              <a:ext uri="{FF2B5EF4-FFF2-40B4-BE49-F238E27FC236}">
                <a16:creationId xmlns:a16="http://schemas.microsoft.com/office/drawing/2014/main" id="{4D20BC60-A254-2972-5466-846B4E395A1C}"/>
              </a:ext>
            </a:extLst>
          </p:cNvPr>
          <p:cNvSpPr>
            <a:spLocks noGrp="1"/>
          </p:cNvSpPr>
          <p:nvPr>
            <p:ph type="body" sz="quarter" idx="32"/>
          </p:nvPr>
        </p:nvSpPr>
        <p:spPr>
          <a:xfrm>
            <a:off x="6345360" y="288036"/>
            <a:ext cx="2489064" cy="257254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marL="163767"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2pPr>
            <a:lvl3pPr marL="329334"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3pPr>
            <a:lvl4pPr marL="493101"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666210506"/>
      </p:ext>
    </p:extLst>
  </p:cSld>
  <p:clrMapOvr>
    <a:masterClrMapping/>
  </p:clrMapOvr>
  <p:transition spd="med"/>
</p:sldLayout>
</file>

<file path=ppt/slideLayouts/slideLayout447.xml><?xml version="1.0" encoding="utf-8"?>
<p:sldLayout xmlns:a="http://schemas.openxmlformats.org/drawingml/2006/main" xmlns:r="http://schemas.openxmlformats.org/officeDocument/2006/relationships" xmlns:p="http://schemas.openxmlformats.org/presentationml/2006/main" preserve="1" userDrawn="1">
  <p:cSld name="Video or imagery, half, inse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192600"/>
            <a:ext cx="2474590" cy="762794"/>
          </a:xfrm>
        </p:spPr>
        <p:txBody>
          <a:bodyPr/>
          <a:lstStyle>
            <a:lvl1pPr>
              <a:lnSpc>
                <a:spcPct val="100000"/>
              </a:lnSpc>
              <a:defRPr sz="3199"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C977F84A-1700-568D-FF6C-C74EAF713E1A}"/>
              </a:ext>
            </a:extLst>
          </p:cNvPr>
          <p:cNvSpPr>
            <a:spLocks noGrp="1"/>
          </p:cNvSpPr>
          <p:nvPr>
            <p:ph type="ftr" sz="quarter" idx="14"/>
          </p:nvPr>
        </p:nvSpPr>
        <p:spPr/>
        <p:txBody>
          <a:bodyPr/>
          <a:lstStyle>
            <a:lvl1pPr>
              <a:defRPr b="0" i="0">
                <a:latin typeface="IBM Plex Sans Light" panose="020B0403050203000203" pitchFamily="34" charset="0"/>
              </a:defRPr>
            </a:lvl1pPr>
          </a:lstStyle>
          <a:p>
            <a:endParaRPr lang="en-US" dirty="0"/>
          </a:p>
        </p:txBody>
      </p:sp>
      <p:sp>
        <p:nvSpPr>
          <p:cNvPr id="5" name="Picture Placeholder 10">
            <a:extLst>
              <a:ext uri="{FF2B5EF4-FFF2-40B4-BE49-F238E27FC236}">
                <a16:creationId xmlns:a16="http://schemas.microsoft.com/office/drawing/2014/main" id="{468A48E8-BE84-7972-AB73-8E31C1C13499}"/>
              </a:ext>
            </a:extLst>
          </p:cNvPr>
          <p:cNvSpPr>
            <a:spLocks noGrp="1"/>
          </p:cNvSpPr>
          <p:nvPr>
            <p:ph type="pic" sz="quarter" idx="15" hasCustomPrompt="1"/>
          </p:nvPr>
        </p:nvSpPr>
        <p:spPr>
          <a:xfrm>
            <a:off x="6380919" y="284956"/>
            <a:ext cx="5523781" cy="6287294"/>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dirty="0"/>
              <a:t>Place imagery here</a:t>
            </a:r>
          </a:p>
        </p:txBody>
      </p:sp>
      <p:sp>
        <p:nvSpPr>
          <p:cNvPr id="6" name="Text Placeholder 6">
            <a:extLst>
              <a:ext uri="{FF2B5EF4-FFF2-40B4-BE49-F238E27FC236}">
                <a16:creationId xmlns:a16="http://schemas.microsoft.com/office/drawing/2014/main" id="{F97050FE-79BA-7876-7C87-1EBC54ABDE3B}"/>
              </a:ext>
            </a:extLst>
          </p:cNvPr>
          <p:cNvSpPr>
            <a:spLocks noGrp="1"/>
          </p:cNvSpPr>
          <p:nvPr>
            <p:ph type="body" sz="quarter" idx="21"/>
          </p:nvPr>
        </p:nvSpPr>
        <p:spPr>
          <a:xfrm>
            <a:off x="275969" y="1714500"/>
            <a:ext cx="2485921" cy="428625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marL="163767"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2pPr>
            <a:lvl3pPr marL="329334"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3pPr>
            <a:lvl4pPr marL="493101"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a:extLst>
              <a:ext uri="{FF2B5EF4-FFF2-40B4-BE49-F238E27FC236}">
                <a16:creationId xmlns:a16="http://schemas.microsoft.com/office/drawing/2014/main" id="{0F1D7D74-3344-9F6B-7157-4A7E1AB48342}"/>
              </a:ext>
            </a:extLst>
          </p:cNvPr>
          <p:cNvSpPr>
            <a:spLocks noGrp="1"/>
          </p:cNvSpPr>
          <p:nvPr>
            <p:ph type="body" sz="quarter" idx="22"/>
          </p:nvPr>
        </p:nvSpPr>
        <p:spPr>
          <a:xfrm>
            <a:off x="3334110" y="1714500"/>
            <a:ext cx="2485921" cy="428625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marL="163767"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2pPr>
            <a:lvl3pPr marL="329334"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3pPr>
            <a:lvl4pPr marL="493101"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842367782"/>
      </p:ext>
    </p:extLst>
  </p:cSld>
  <p:clrMapOvr>
    <a:masterClrMapping/>
  </p:clrMapOvr>
  <p:transition spd="med"/>
</p:sldLayout>
</file>

<file path=ppt/slideLayouts/slideLayout448.xml><?xml version="1.0" encoding="utf-8"?>
<p:sldLayout xmlns:a="http://schemas.openxmlformats.org/drawingml/2006/main" xmlns:r="http://schemas.openxmlformats.org/officeDocument/2006/relationships" xmlns:p="http://schemas.openxmlformats.org/presentationml/2006/main" preserve="1" userDrawn="1">
  <p:cSld name="Video or imagery, 3/4, blee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192600"/>
            <a:ext cx="2474590" cy="762794"/>
          </a:xfrm>
        </p:spPr>
        <p:txBody>
          <a:bodyPr/>
          <a:lstStyle>
            <a:lvl1pPr>
              <a:lnSpc>
                <a:spcPct val="100000"/>
              </a:lnSpc>
              <a:defRPr sz="3199"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5075B039-5865-7356-B725-0FF3C8F73E3C}"/>
              </a:ext>
            </a:extLst>
          </p:cNvPr>
          <p:cNvSpPr>
            <a:spLocks noGrp="1"/>
          </p:cNvSpPr>
          <p:nvPr>
            <p:ph type="sldNum" sz="quarter" idx="10"/>
          </p:nvPr>
        </p:nvSpPr>
        <p:spPr>
          <a:xfrm>
            <a:off x="11770866" y="6452314"/>
            <a:ext cx="133834" cy="123111"/>
          </a:xfrm>
          <a:prstGeom prst="rect">
            <a:avLst/>
          </a:prstGeom>
        </p:spPr>
        <p:txBody>
          <a:bodyPr/>
          <a:lstStyle>
            <a:lvl1pPr>
              <a:defRPr b="0" i="0">
                <a:latin typeface="IBM Plex Sans Light" panose="020B0403050203000203" pitchFamily="34" charset="0"/>
              </a:defRPr>
            </a:lvl1pPr>
          </a:lstStyle>
          <a:p>
            <a:fld id="{86CB4B4D-7CA3-9044-876B-883B54F8677D}" type="slidenum">
              <a:rPr lang="en-US" smtClean="0"/>
              <a:pPr/>
              <a:t>‹#›</a:t>
            </a:fld>
            <a:endParaRPr lang="en-US" dirty="0"/>
          </a:p>
        </p:txBody>
      </p:sp>
      <p:sp>
        <p:nvSpPr>
          <p:cNvPr id="4" name="Footer Placeholder 3">
            <a:extLst>
              <a:ext uri="{FF2B5EF4-FFF2-40B4-BE49-F238E27FC236}">
                <a16:creationId xmlns:a16="http://schemas.microsoft.com/office/drawing/2014/main" id="{69559113-A66F-B148-0A73-FD8B5C2B023D}"/>
              </a:ext>
            </a:extLst>
          </p:cNvPr>
          <p:cNvSpPr>
            <a:spLocks noGrp="1"/>
          </p:cNvSpPr>
          <p:nvPr>
            <p:ph type="ftr" sz="quarter" idx="12"/>
          </p:nvPr>
        </p:nvSpPr>
        <p:spPr/>
        <p:txBody>
          <a:bodyPr/>
          <a:lstStyle>
            <a:lvl1pPr>
              <a:defRPr b="0" i="0">
                <a:latin typeface="IBM Plex Sans Light" panose="020B0403050203000203" pitchFamily="34" charset="0"/>
              </a:defRPr>
            </a:lvl1pPr>
          </a:lstStyle>
          <a:p>
            <a:endParaRPr lang="en-US" dirty="0"/>
          </a:p>
        </p:txBody>
      </p:sp>
      <p:sp>
        <p:nvSpPr>
          <p:cNvPr id="12" name="Picture Placeholder 11">
            <a:extLst>
              <a:ext uri="{FF2B5EF4-FFF2-40B4-BE49-F238E27FC236}">
                <a16:creationId xmlns:a16="http://schemas.microsoft.com/office/drawing/2014/main" id="{DE390102-FDF4-C834-3F45-02B57A70ADB2}"/>
              </a:ext>
            </a:extLst>
          </p:cNvPr>
          <p:cNvSpPr>
            <a:spLocks noGrp="1"/>
          </p:cNvSpPr>
          <p:nvPr>
            <p:ph type="pic" sz="quarter" idx="14" hasCustomPrompt="1"/>
          </p:nvPr>
        </p:nvSpPr>
        <p:spPr>
          <a:xfrm>
            <a:off x="3047603" y="0"/>
            <a:ext cx="9144397" cy="6858000"/>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dirty="0"/>
              <a:t>Place imagery here</a:t>
            </a:r>
          </a:p>
        </p:txBody>
      </p:sp>
      <p:sp>
        <p:nvSpPr>
          <p:cNvPr id="7" name="Text Placeholder 6">
            <a:extLst>
              <a:ext uri="{FF2B5EF4-FFF2-40B4-BE49-F238E27FC236}">
                <a16:creationId xmlns:a16="http://schemas.microsoft.com/office/drawing/2014/main" id="{C7581521-9341-A586-10B8-D3CD3EBBADFC}"/>
              </a:ext>
            </a:extLst>
          </p:cNvPr>
          <p:cNvSpPr>
            <a:spLocks noGrp="1"/>
          </p:cNvSpPr>
          <p:nvPr>
            <p:ph type="body" sz="quarter" idx="20"/>
          </p:nvPr>
        </p:nvSpPr>
        <p:spPr>
          <a:xfrm>
            <a:off x="275969" y="1714500"/>
            <a:ext cx="2485921" cy="428625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marL="163767"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2pPr>
            <a:lvl3pPr marL="329334"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3pPr>
            <a:lvl4pPr marL="493101"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075509186"/>
      </p:ext>
    </p:extLst>
  </p:cSld>
  <p:clrMapOvr>
    <a:masterClrMapping/>
  </p:clrMapOvr>
  <p:transition spd="med"/>
</p:sldLayout>
</file>

<file path=ppt/slideLayouts/slideLayout449.xml><?xml version="1.0" encoding="utf-8"?>
<p:sldLayout xmlns:a="http://schemas.openxmlformats.org/drawingml/2006/main" xmlns:r="http://schemas.openxmlformats.org/officeDocument/2006/relationships" xmlns:p="http://schemas.openxmlformats.org/presentationml/2006/main" preserve="1" userDrawn="1">
  <p:cSld name="Video or imagery, 3/4, inse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192600"/>
            <a:ext cx="2474590" cy="762794"/>
          </a:xfrm>
        </p:spPr>
        <p:txBody>
          <a:bodyPr/>
          <a:lstStyle>
            <a:lvl1pPr>
              <a:lnSpc>
                <a:spcPct val="100000"/>
              </a:lnSpc>
              <a:defRPr sz="3199"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5075B039-5865-7356-B725-0FF3C8F73E3C}"/>
              </a:ext>
            </a:extLst>
          </p:cNvPr>
          <p:cNvSpPr>
            <a:spLocks noGrp="1"/>
          </p:cNvSpPr>
          <p:nvPr>
            <p:ph type="sldNum" sz="quarter" idx="10"/>
          </p:nvPr>
        </p:nvSpPr>
        <p:spPr>
          <a:xfrm>
            <a:off x="11770866" y="6452314"/>
            <a:ext cx="133834" cy="123111"/>
          </a:xfrm>
          <a:prstGeom prst="rect">
            <a:avLst/>
          </a:prstGeom>
        </p:spPr>
        <p:txBody>
          <a:bodyPr/>
          <a:lstStyle>
            <a:lvl1pPr>
              <a:defRPr b="0" i="0">
                <a:latin typeface="IBM Plex Sans Light" panose="020B0403050203000203" pitchFamily="34" charset="0"/>
              </a:defRPr>
            </a:lvl1pPr>
          </a:lstStyle>
          <a:p>
            <a:fld id="{86CB4B4D-7CA3-9044-876B-883B54F8677D}" type="slidenum">
              <a:rPr lang="en-US" smtClean="0"/>
              <a:pPr/>
              <a:t>‹#›</a:t>
            </a:fld>
            <a:endParaRPr lang="en-US" dirty="0"/>
          </a:p>
        </p:txBody>
      </p:sp>
      <p:sp>
        <p:nvSpPr>
          <p:cNvPr id="4" name="Footer Placeholder 3">
            <a:extLst>
              <a:ext uri="{FF2B5EF4-FFF2-40B4-BE49-F238E27FC236}">
                <a16:creationId xmlns:a16="http://schemas.microsoft.com/office/drawing/2014/main" id="{378C6A11-84D9-C1BA-F3C9-2E9D1A288B25}"/>
              </a:ext>
            </a:extLst>
          </p:cNvPr>
          <p:cNvSpPr>
            <a:spLocks noGrp="1"/>
          </p:cNvSpPr>
          <p:nvPr>
            <p:ph type="ftr" sz="quarter" idx="13"/>
          </p:nvPr>
        </p:nvSpPr>
        <p:spPr/>
        <p:txBody>
          <a:bodyPr/>
          <a:lstStyle>
            <a:lvl1pPr>
              <a:defRPr b="0" i="0">
                <a:latin typeface="IBM Plex Sans Light" panose="020B0403050203000203" pitchFamily="34" charset="0"/>
              </a:defRPr>
            </a:lvl1pPr>
          </a:lstStyle>
          <a:p>
            <a:endParaRPr lang="en-US" dirty="0"/>
          </a:p>
        </p:txBody>
      </p:sp>
      <p:sp>
        <p:nvSpPr>
          <p:cNvPr id="7" name="Picture Placeholder 6">
            <a:extLst>
              <a:ext uri="{FF2B5EF4-FFF2-40B4-BE49-F238E27FC236}">
                <a16:creationId xmlns:a16="http://schemas.microsoft.com/office/drawing/2014/main" id="{CC70703B-65B6-4B78-8B7C-73857A06C3A8}"/>
              </a:ext>
            </a:extLst>
          </p:cNvPr>
          <p:cNvSpPr>
            <a:spLocks noGrp="1"/>
          </p:cNvSpPr>
          <p:nvPr>
            <p:ph type="pic" sz="quarter" idx="14" hasCustomPrompt="1"/>
          </p:nvPr>
        </p:nvSpPr>
        <p:spPr>
          <a:xfrm>
            <a:off x="3333316" y="282575"/>
            <a:ext cx="8574559" cy="6289675"/>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dirty="0"/>
              <a:t>Place imagery here</a:t>
            </a:r>
          </a:p>
        </p:txBody>
      </p:sp>
      <p:sp>
        <p:nvSpPr>
          <p:cNvPr id="5" name="Text Placeholder 6">
            <a:extLst>
              <a:ext uri="{FF2B5EF4-FFF2-40B4-BE49-F238E27FC236}">
                <a16:creationId xmlns:a16="http://schemas.microsoft.com/office/drawing/2014/main" id="{4D171C2C-D5EE-B66A-FC5F-45245937D132}"/>
              </a:ext>
            </a:extLst>
          </p:cNvPr>
          <p:cNvSpPr>
            <a:spLocks noGrp="1"/>
          </p:cNvSpPr>
          <p:nvPr>
            <p:ph type="body" sz="quarter" idx="19"/>
          </p:nvPr>
        </p:nvSpPr>
        <p:spPr>
          <a:xfrm>
            <a:off x="281498" y="1714500"/>
            <a:ext cx="2481638" cy="4286250"/>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marL="163767"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2pPr>
            <a:lvl3pPr marL="329334"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3pPr>
            <a:lvl4pPr marL="493101"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551567355"/>
      </p:ext>
    </p:extLst>
  </p:cSld>
  <p:clrMapOvr>
    <a:masterClrMapping/>
  </p:clrMapOvr>
  <p:transition spd="med"/>
</p:sldLayout>
</file>

<file path=ppt/slideLayouts/slideLayout450.xml><?xml version="1.0" encoding="utf-8"?>
<p:sldLayout xmlns:a="http://schemas.openxmlformats.org/drawingml/2006/main" xmlns:r="http://schemas.openxmlformats.org/officeDocument/2006/relationships" xmlns:p="http://schemas.openxmlformats.org/presentationml/2006/main" preserve="1" userDrawn="1">
  <p:cSld name="Video or imagery, blee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0C9F466-AC9D-B311-5655-93E326ED59B1}"/>
              </a:ext>
            </a:extLst>
          </p:cNvPr>
          <p:cNvSpPr>
            <a:spLocks noGrp="1"/>
          </p:cNvSpPr>
          <p:nvPr>
            <p:ph type="sldNum" sz="quarter" idx="10"/>
          </p:nvPr>
        </p:nvSpPr>
        <p:spPr>
          <a:xfrm>
            <a:off x="11770048" y="6452314"/>
            <a:ext cx="134652" cy="123111"/>
          </a:xfrm>
          <a:prstGeom prst="rect">
            <a:avLst/>
          </a:prstGeom>
        </p:spPr>
        <p:txBody>
          <a:bodyPr/>
          <a:lstStyle/>
          <a:p>
            <a:fld id="{86CB4B4D-7CA3-9044-876B-883B54F8677D}" type="slidenum">
              <a:rPr lang="en-US" smtClean="0"/>
              <a:t>‹#›</a:t>
            </a:fld>
            <a:endParaRPr lang="en-US" dirty="0"/>
          </a:p>
        </p:txBody>
      </p:sp>
      <p:sp>
        <p:nvSpPr>
          <p:cNvPr id="4" name="Picture Placeholder 3">
            <a:extLst>
              <a:ext uri="{FF2B5EF4-FFF2-40B4-BE49-F238E27FC236}">
                <a16:creationId xmlns:a16="http://schemas.microsoft.com/office/drawing/2014/main" id="{F6679120-DB81-97FD-CD5A-00DC1F5E6658}"/>
              </a:ext>
            </a:extLst>
          </p:cNvPr>
          <p:cNvSpPr>
            <a:spLocks noGrp="1"/>
          </p:cNvSpPr>
          <p:nvPr>
            <p:ph type="pic" sz="quarter" idx="11" hasCustomPrompt="1"/>
          </p:nvPr>
        </p:nvSpPr>
        <p:spPr>
          <a:xfrm>
            <a:off x="0" y="0"/>
            <a:ext cx="12192000" cy="6858000"/>
          </a:xfrm>
          <a:prstGeom prst="rect">
            <a:avLst/>
          </a:prstGeom>
          <a:solidFill>
            <a:srgbClr val="E0E0E0"/>
          </a:solidFill>
        </p:spPr>
        <p:txBody>
          <a:bodyPr anchor="ctr"/>
          <a:lstStyle>
            <a:lvl1pPr algn="ctr">
              <a:defRPr>
                <a:solidFill>
                  <a:schemeClr val="accent5"/>
                </a:solidFill>
              </a:defRPr>
            </a:lvl1pPr>
          </a:lstStyle>
          <a:p>
            <a:r>
              <a:rPr lang="en-US" dirty="0"/>
              <a:t>Place imagery here</a:t>
            </a:r>
          </a:p>
        </p:txBody>
      </p:sp>
    </p:spTree>
    <p:extLst>
      <p:ext uri="{BB962C8B-B14F-4D97-AF65-F5344CB8AC3E}">
        <p14:creationId xmlns:p14="http://schemas.microsoft.com/office/powerpoint/2010/main" val="2995704463"/>
      </p:ext>
    </p:extLst>
  </p:cSld>
  <p:clrMapOvr>
    <a:masterClrMapping/>
  </p:clrMapOvr>
  <p:transition spd="med"/>
</p:sldLayout>
</file>

<file path=ppt/slideLayouts/slideLayout451.xml><?xml version="1.0" encoding="utf-8"?>
<p:sldLayout xmlns:a="http://schemas.openxmlformats.org/drawingml/2006/main" xmlns:r="http://schemas.openxmlformats.org/officeDocument/2006/relationships" xmlns:p="http://schemas.openxmlformats.org/presentationml/2006/main" preserve="1" userDrawn="1">
  <p:cSld name="Video or imagery, inset">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0C9F466-AC9D-B311-5655-93E326ED59B1}"/>
              </a:ext>
            </a:extLst>
          </p:cNvPr>
          <p:cNvSpPr>
            <a:spLocks noGrp="1"/>
          </p:cNvSpPr>
          <p:nvPr>
            <p:ph type="sldNum" sz="quarter" idx="10"/>
          </p:nvPr>
        </p:nvSpPr>
        <p:spPr>
          <a:xfrm>
            <a:off x="11770048" y="6452314"/>
            <a:ext cx="134652" cy="123111"/>
          </a:xfrm>
          <a:prstGeom prst="rect">
            <a:avLst/>
          </a:prstGeom>
        </p:spPr>
        <p:txBody>
          <a:bodyPr/>
          <a:lstStyle/>
          <a:p>
            <a:fld id="{86CB4B4D-7CA3-9044-876B-883B54F8677D}" type="slidenum">
              <a:rPr lang="en-US" smtClean="0"/>
              <a:t>‹#›</a:t>
            </a:fld>
            <a:endParaRPr lang="en-US" dirty="0"/>
          </a:p>
        </p:txBody>
      </p:sp>
      <p:sp>
        <p:nvSpPr>
          <p:cNvPr id="4" name="Picture Placeholder 3">
            <a:extLst>
              <a:ext uri="{FF2B5EF4-FFF2-40B4-BE49-F238E27FC236}">
                <a16:creationId xmlns:a16="http://schemas.microsoft.com/office/drawing/2014/main" id="{34239CCE-9A38-90E1-F860-FF40FBDA2409}"/>
              </a:ext>
            </a:extLst>
          </p:cNvPr>
          <p:cNvSpPr>
            <a:spLocks noGrp="1"/>
          </p:cNvSpPr>
          <p:nvPr>
            <p:ph type="pic" sz="quarter" idx="11" hasCustomPrompt="1"/>
          </p:nvPr>
        </p:nvSpPr>
        <p:spPr>
          <a:xfrm>
            <a:off x="284126" y="284957"/>
            <a:ext cx="11620574" cy="6290468"/>
          </a:xfrm>
          <a:prstGeom prst="rect">
            <a:avLst/>
          </a:prstGeom>
          <a:solidFill>
            <a:srgbClr val="E0E0E0"/>
          </a:solidFill>
        </p:spPr>
        <p:txBody>
          <a:bodyPr anchor="ctr"/>
          <a:lstStyle>
            <a:lvl1pPr algn="ctr">
              <a:defRPr>
                <a:solidFill>
                  <a:schemeClr val="accent5"/>
                </a:solidFill>
              </a:defRPr>
            </a:lvl1pPr>
          </a:lstStyle>
          <a:p>
            <a:r>
              <a:rPr lang="en-US" dirty="0"/>
              <a:t>Place imagery here</a:t>
            </a:r>
          </a:p>
        </p:txBody>
      </p:sp>
    </p:spTree>
    <p:extLst>
      <p:ext uri="{BB962C8B-B14F-4D97-AF65-F5344CB8AC3E}">
        <p14:creationId xmlns:p14="http://schemas.microsoft.com/office/powerpoint/2010/main" val="2844327263"/>
      </p:ext>
    </p:extLst>
  </p:cSld>
  <p:clrMapOvr>
    <a:masterClrMapping/>
  </p:clrMapOvr>
  <p:transition spd="med"/>
</p:sldLayout>
</file>

<file path=ppt/slideLayouts/slideLayout452.xml><?xml version="1.0" encoding="utf-8"?>
<p:sldLayout xmlns:a="http://schemas.openxmlformats.org/drawingml/2006/main" xmlns:r="http://schemas.openxmlformats.org/officeDocument/2006/relationships" xmlns:p="http://schemas.openxmlformats.org/presentationml/2006/main" preserve="1" userDrawn="1">
  <p:cSld name="Contacts, profiles, contributors">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AB8510EE-4140-AEDB-B7AB-EF1D4B72D2AD}"/>
              </a:ext>
            </a:extLst>
          </p:cNvPr>
          <p:cNvSpPr>
            <a:spLocks noGrp="1"/>
          </p:cNvSpPr>
          <p:nvPr>
            <p:ph type="pic" sz="quarter" idx="11" hasCustomPrompt="1"/>
          </p:nvPr>
        </p:nvSpPr>
        <p:spPr>
          <a:xfrm>
            <a:off x="287999" y="3058561"/>
            <a:ext cx="1236501" cy="1238250"/>
          </a:xfrm>
          <a:prstGeom prst="rect">
            <a:avLst/>
          </a:prstGeo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11" name="Picture Placeholder 7">
            <a:extLst>
              <a:ext uri="{FF2B5EF4-FFF2-40B4-BE49-F238E27FC236}">
                <a16:creationId xmlns:a16="http://schemas.microsoft.com/office/drawing/2014/main" id="{3F048335-9A0B-2C1F-47A6-67051F20075E}"/>
              </a:ext>
            </a:extLst>
          </p:cNvPr>
          <p:cNvSpPr>
            <a:spLocks noGrp="1"/>
          </p:cNvSpPr>
          <p:nvPr>
            <p:ph type="pic" sz="quarter" idx="13" hasCustomPrompt="1"/>
          </p:nvPr>
        </p:nvSpPr>
        <p:spPr>
          <a:xfrm>
            <a:off x="287999" y="4762500"/>
            <a:ext cx="1236501" cy="1238250"/>
          </a:xfrm>
          <a:prstGeom prst="rect">
            <a:avLst/>
          </a:prstGeo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4" name="Footer Placeholder 3">
            <a:extLst>
              <a:ext uri="{FF2B5EF4-FFF2-40B4-BE49-F238E27FC236}">
                <a16:creationId xmlns:a16="http://schemas.microsoft.com/office/drawing/2014/main" id="{85D83A84-CCD3-C297-7314-225B96D47D6A}"/>
              </a:ext>
            </a:extLst>
          </p:cNvPr>
          <p:cNvSpPr>
            <a:spLocks noGrp="1"/>
          </p:cNvSpPr>
          <p:nvPr>
            <p:ph type="ftr" sz="quarter" idx="19"/>
          </p:nvPr>
        </p:nvSpPr>
        <p:spPr/>
        <p:txBody>
          <a:bodyPr/>
          <a:lstStyle>
            <a:lvl1pPr>
              <a:defRPr b="0" i="0">
                <a:latin typeface="IBM Plex Sans Light" panose="020B0403050203000203" pitchFamily="34" charset="0"/>
              </a:defRPr>
            </a:lvl1pPr>
          </a:lstStyle>
          <a:p>
            <a:endParaRPr lang="en-US" dirty="0"/>
          </a:p>
        </p:txBody>
      </p:sp>
      <p:sp>
        <p:nvSpPr>
          <p:cNvPr id="17" name="Picture Placeholder 7">
            <a:extLst>
              <a:ext uri="{FF2B5EF4-FFF2-40B4-BE49-F238E27FC236}">
                <a16:creationId xmlns:a16="http://schemas.microsoft.com/office/drawing/2014/main" id="{E889D859-F4A1-3E97-F05E-8D134A25B9F2}"/>
              </a:ext>
            </a:extLst>
          </p:cNvPr>
          <p:cNvSpPr>
            <a:spLocks noGrp="1"/>
          </p:cNvSpPr>
          <p:nvPr>
            <p:ph type="pic" sz="quarter" idx="20" hasCustomPrompt="1"/>
          </p:nvPr>
        </p:nvSpPr>
        <p:spPr>
          <a:xfrm>
            <a:off x="287999" y="1309437"/>
            <a:ext cx="1236501" cy="1238250"/>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dirty="0"/>
              <a:t>Place imagery here</a:t>
            </a:r>
          </a:p>
        </p:txBody>
      </p:sp>
      <p:sp>
        <p:nvSpPr>
          <p:cNvPr id="19" name="Picture Placeholder 7">
            <a:extLst>
              <a:ext uri="{FF2B5EF4-FFF2-40B4-BE49-F238E27FC236}">
                <a16:creationId xmlns:a16="http://schemas.microsoft.com/office/drawing/2014/main" id="{A33F8C74-1D30-FEA9-4F3C-636531C86142}"/>
              </a:ext>
            </a:extLst>
          </p:cNvPr>
          <p:cNvSpPr>
            <a:spLocks noGrp="1"/>
          </p:cNvSpPr>
          <p:nvPr>
            <p:ph type="pic" sz="quarter" idx="22" hasCustomPrompt="1"/>
          </p:nvPr>
        </p:nvSpPr>
        <p:spPr>
          <a:xfrm>
            <a:off x="6377745" y="3060700"/>
            <a:ext cx="1236501" cy="1238250"/>
          </a:xfrm>
          <a:prstGeom prst="rect">
            <a:avLst/>
          </a:prstGeo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21" name="Picture Placeholder 7">
            <a:extLst>
              <a:ext uri="{FF2B5EF4-FFF2-40B4-BE49-F238E27FC236}">
                <a16:creationId xmlns:a16="http://schemas.microsoft.com/office/drawing/2014/main" id="{2E690121-61A1-708E-E5B8-5B65A668E628}"/>
              </a:ext>
            </a:extLst>
          </p:cNvPr>
          <p:cNvSpPr>
            <a:spLocks noGrp="1"/>
          </p:cNvSpPr>
          <p:nvPr>
            <p:ph type="pic" sz="quarter" idx="24" hasCustomPrompt="1"/>
          </p:nvPr>
        </p:nvSpPr>
        <p:spPr>
          <a:xfrm>
            <a:off x="6377745" y="4762500"/>
            <a:ext cx="1236501" cy="1238250"/>
          </a:xfrm>
          <a:prstGeom prst="rect">
            <a:avLst/>
          </a:prstGeo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23" name="Picture Placeholder 7">
            <a:extLst>
              <a:ext uri="{FF2B5EF4-FFF2-40B4-BE49-F238E27FC236}">
                <a16:creationId xmlns:a16="http://schemas.microsoft.com/office/drawing/2014/main" id="{F94AC7E0-2DC4-5DEB-8E1E-2F27996F98E6}"/>
              </a:ext>
            </a:extLst>
          </p:cNvPr>
          <p:cNvSpPr>
            <a:spLocks noGrp="1"/>
          </p:cNvSpPr>
          <p:nvPr>
            <p:ph type="pic" sz="quarter" idx="26" hasCustomPrompt="1"/>
          </p:nvPr>
        </p:nvSpPr>
        <p:spPr>
          <a:xfrm>
            <a:off x="6377745" y="1333500"/>
            <a:ext cx="1236501" cy="1238250"/>
          </a:xfrm>
          <a:prstGeom prst="rect">
            <a:avLst/>
          </a:prstGeo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5" name="Slide Number">
            <a:extLst>
              <a:ext uri="{FF2B5EF4-FFF2-40B4-BE49-F238E27FC236}">
                <a16:creationId xmlns:a16="http://schemas.microsoft.com/office/drawing/2014/main" id="{74870601-E9CA-9D0E-804F-2A7353CE534A}"/>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9" name="Picture Placeholder 7">
            <a:extLst>
              <a:ext uri="{FF2B5EF4-FFF2-40B4-BE49-F238E27FC236}">
                <a16:creationId xmlns:a16="http://schemas.microsoft.com/office/drawing/2014/main" id="{2BD9F85F-FC85-6E91-ADD3-38F0F5BEE2E9}"/>
              </a:ext>
            </a:extLst>
          </p:cNvPr>
          <p:cNvSpPr>
            <a:spLocks noGrp="1"/>
          </p:cNvSpPr>
          <p:nvPr>
            <p:ph type="pic" sz="quarter" idx="31" hasCustomPrompt="1"/>
          </p:nvPr>
        </p:nvSpPr>
        <p:spPr>
          <a:xfrm>
            <a:off x="6381618" y="3058561"/>
            <a:ext cx="1163957" cy="1238250"/>
          </a:xfrm>
          <a:prstGeom prst="rect">
            <a:avLst/>
          </a:prstGeo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13" name="Picture Placeholder 7">
            <a:extLst>
              <a:ext uri="{FF2B5EF4-FFF2-40B4-BE49-F238E27FC236}">
                <a16:creationId xmlns:a16="http://schemas.microsoft.com/office/drawing/2014/main" id="{8FF7CC5C-A250-D817-B1E6-EBD584F08B1B}"/>
              </a:ext>
            </a:extLst>
          </p:cNvPr>
          <p:cNvSpPr>
            <a:spLocks noGrp="1"/>
          </p:cNvSpPr>
          <p:nvPr>
            <p:ph type="pic" sz="quarter" idx="32" hasCustomPrompt="1"/>
          </p:nvPr>
        </p:nvSpPr>
        <p:spPr>
          <a:xfrm>
            <a:off x="6381618" y="4762500"/>
            <a:ext cx="1163957" cy="1238250"/>
          </a:xfrm>
          <a:prstGeom prst="rect">
            <a:avLst/>
          </a:prstGeo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14" name="Picture Placeholder 7">
            <a:extLst>
              <a:ext uri="{FF2B5EF4-FFF2-40B4-BE49-F238E27FC236}">
                <a16:creationId xmlns:a16="http://schemas.microsoft.com/office/drawing/2014/main" id="{9416EBE0-0E9C-366F-583C-0BE751DA2B30}"/>
              </a:ext>
            </a:extLst>
          </p:cNvPr>
          <p:cNvSpPr>
            <a:spLocks noGrp="1"/>
          </p:cNvSpPr>
          <p:nvPr>
            <p:ph type="pic" sz="quarter" idx="33" hasCustomPrompt="1"/>
          </p:nvPr>
        </p:nvSpPr>
        <p:spPr>
          <a:xfrm>
            <a:off x="6381618" y="1323037"/>
            <a:ext cx="1163957" cy="1238250"/>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dirty="0"/>
              <a:t>Place imagery here</a:t>
            </a:r>
          </a:p>
        </p:txBody>
      </p:sp>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192600"/>
            <a:ext cx="2474590" cy="762794"/>
          </a:xfrm>
        </p:spPr>
        <p:txBody>
          <a:bodyPr/>
          <a:lstStyle>
            <a:lvl1pPr>
              <a:lnSpc>
                <a:spcPct val="100000"/>
              </a:lnSpc>
              <a:defRPr sz="3199"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18" name="Text Placeholder 6">
            <a:extLst>
              <a:ext uri="{FF2B5EF4-FFF2-40B4-BE49-F238E27FC236}">
                <a16:creationId xmlns:a16="http://schemas.microsoft.com/office/drawing/2014/main" id="{64C60C05-9B2E-E5AA-E325-3B56BC1B4589}"/>
              </a:ext>
            </a:extLst>
          </p:cNvPr>
          <p:cNvSpPr>
            <a:spLocks noGrp="1"/>
          </p:cNvSpPr>
          <p:nvPr>
            <p:ph type="body" sz="quarter" idx="37"/>
          </p:nvPr>
        </p:nvSpPr>
        <p:spPr>
          <a:xfrm>
            <a:off x="1674594" y="1309437"/>
            <a:ext cx="2877873" cy="1262313"/>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marL="163767"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2pPr>
            <a:lvl3pPr marL="329334"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3pPr>
            <a:lvl4pPr marL="493101"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0" name="Text Placeholder 6">
            <a:extLst>
              <a:ext uri="{FF2B5EF4-FFF2-40B4-BE49-F238E27FC236}">
                <a16:creationId xmlns:a16="http://schemas.microsoft.com/office/drawing/2014/main" id="{E5379598-B132-493E-3A4A-13641BF453F4}"/>
              </a:ext>
            </a:extLst>
          </p:cNvPr>
          <p:cNvSpPr>
            <a:spLocks noGrp="1"/>
          </p:cNvSpPr>
          <p:nvPr>
            <p:ph type="body" sz="quarter" idx="38"/>
          </p:nvPr>
        </p:nvSpPr>
        <p:spPr>
          <a:xfrm>
            <a:off x="1674594" y="3058562"/>
            <a:ext cx="2877873" cy="1230153"/>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marL="163767"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2pPr>
            <a:lvl3pPr marL="329334"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3pPr>
            <a:lvl4pPr marL="493101"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4" name="Text Placeholder 6">
            <a:extLst>
              <a:ext uri="{FF2B5EF4-FFF2-40B4-BE49-F238E27FC236}">
                <a16:creationId xmlns:a16="http://schemas.microsoft.com/office/drawing/2014/main" id="{D387A7EC-6D77-1F31-248D-AF22142944DA}"/>
              </a:ext>
            </a:extLst>
          </p:cNvPr>
          <p:cNvSpPr>
            <a:spLocks noGrp="1"/>
          </p:cNvSpPr>
          <p:nvPr>
            <p:ph type="body" sz="quarter" idx="39"/>
          </p:nvPr>
        </p:nvSpPr>
        <p:spPr>
          <a:xfrm>
            <a:off x="1674593" y="4762500"/>
            <a:ext cx="2921430" cy="1230153"/>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marL="163767"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2pPr>
            <a:lvl3pPr marL="329334"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3pPr>
            <a:lvl4pPr marL="493101"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2" name="Picture Placeholder 7">
            <a:extLst>
              <a:ext uri="{FF2B5EF4-FFF2-40B4-BE49-F238E27FC236}">
                <a16:creationId xmlns:a16="http://schemas.microsoft.com/office/drawing/2014/main" id="{79C6738A-ED82-E7BB-C9BF-8057E77ED4B9}"/>
              </a:ext>
            </a:extLst>
          </p:cNvPr>
          <p:cNvSpPr>
            <a:spLocks noGrp="1"/>
          </p:cNvSpPr>
          <p:nvPr>
            <p:ph type="pic" sz="quarter" idx="40" hasCustomPrompt="1"/>
          </p:nvPr>
        </p:nvSpPr>
        <p:spPr>
          <a:xfrm>
            <a:off x="6377613" y="3072162"/>
            <a:ext cx="1236501" cy="1238250"/>
          </a:xfrm>
          <a:prstGeom prst="rect">
            <a:avLst/>
          </a:prstGeo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33" name="Picture Placeholder 7">
            <a:extLst>
              <a:ext uri="{FF2B5EF4-FFF2-40B4-BE49-F238E27FC236}">
                <a16:creationId xmlns:a16="http://schemas.microsoft.com/office/drawing/2014/main" id="{24967257-4251-A48B-9DE6-F07EC4EC0362}"/>
              </a:ext>
            </a:extLst>
          </p:cNvPr>
          <p:cNvSpPr>
            <a:spLocks noGrp="1"/>
          </p:cNvSpPr>
          <p:nvPr>
            <p:ph type="pic" sz="quarter" idx="41" hasCustomPrompt="1"/>
          </p:nvPr>
        </p:nvSpPr>
        <p:spPr>
          <a:xfrm>
            <a:off x="6377613" y="4776100"/>
            <a:ext cx="1236501" cy="1238250"/>
          </a:xfrm>
          <a:prstGeom prst="rect">
            <a:avLst/>
          </a:prstGeo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34" name="Picture Placeholder 7">
            <a:extLst>
              <a:ext uri="{FF2B5EF4-FFF2-40B4-BE49-F238E27FC236}">
                <a16:creationId xmlns:a16="http://schemas.microsoft.com/office/drawing/2014/main" id="{4A6B1635-0D2E-93F5-D353-C9B1B58E7780}"/>
              </a:ext>
            </a:extLst>
          </p:cNvPr>
          <p:cNvSpPr>
            <a:spLocks noGrp="1"/>
          </p:cNvSpPr>
          <p:nvPr>
            <p:ph type="pic" sz="quarter" idx="42" hasCustomPrompt="1"/>
          </p:nvPr>
        </p:nvSpPr>
        <p:spPr>
          <a:xfrm>
            <a:off x="6377613" y="1323037"/>
            <a:ext cx="1236501" cy="1238250"/>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dirty="0"/>
              <a:t>Place imagery here</a:t>
            </a:r>
          </a:p>
        </p:txBody>
      </p:sp>
      <p:sp>
        <p:nvSpPr>
          <p:cNvPr id="44" name="Picture Placeholder 7">
            <a:extLst>
              <a:ext uri="{FF2B5EF4-FFF2-40B4-BE49-F238E27FC236}">
                <a16:creationId xmlns:a16="http://schemas.microsoft.com/office/drawing/2014/main" id="{0541A3D3-1296-6D28-80F6-210E0C86167C}"/>
              </a:ext>
            </a:extLst>
          </p:cNvPr>
          <p:cNvSpPr>
            <a:spLocks noGrp="1"/>
          </p:cNvSpPr>
          <p:nvPr>
            <p:ph type="pic" sz="quarter" idx="46" hasCustomPrompt="1"/>
          </p:nvPr>
        </p:nvSpPr>
        <p:spPr>
          <a:xfrm>
            <a:off x="6377613" y="3082625"/>
            <a:ext cx="1145388" cy="1238250"/>
          </a:xfrm>
          <a:prstGeom prst="rect">
            <a:avLst/>
          </a:prstGeo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45" name="Picture Placeholder 7">
            <a:extLst>
              <a:ext uri="{FF2B5EF4-FFF2-40B4-BE49-F238E27FC236}">
                <a16:creationId xmlns:a16="http://schemas.microsoft.com/office/drawing/2014/main" id="{EE31C9DF-6A33-F9E3-7394-0B59091621E3}"/>
              </a:ext>
            </a:extLst>
          </p:cNvPr>
          <p:cNvSpPr>
            <a:spLocks noGrp="1"/>
          </p:cNvSpPr>
          <p:nvPr>
            <p:ph type="pic" sz="quarter" idx="47" hasCustomPrompt="1"/>
          </p:nvPr>
        </p:nvSpPr>
        <p:spPr>
          <a:xfrm>
            <a:off x="6377613" y="4786563"/>
            <a:ext cx="1145388" cy="1238250"/>
          </a:xfrm>
          <a:prstGeom prst="rect">
            <a:avLst/>
          </a:prstGeo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46" name="Picture Placeholder 7">
            <a:extLst>
              <a:ext uri="{FF2B5EF4-FFF2-40B4-BE49-F238E27FC236}">
                <a16:creationId xmlns:a16="http://schemas.microsoft.com/office/drawing/2014/main" id="{2CAAA857-D33B-2769-F70D-96215C29A417}"/>
              </a:ext>
            </a:extLst>
          </p:cNvPr>
          <p:cNvSpPr>
            <a:spLocks noGrp="1"/>
          </p:cNvSpPr>
          <p:nvPr>
            <p:ph type="pic" sz="quarter" idx="48" hasCustomPrompt="1"/>
          </p:nvPr>
        </p:nvSpPr>
        <p:spPr>
          <a:xfrm>
            <a:off x="6377613" y="1333500"/>
            <a:ext cx="1145388" cy="1238250"/>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dirty="0"/>
              <a:t>Place imagery here</a:t>
            </a:r>
          </a:p>
        </p:txBody>
      </p:sp>
      <p:sp>
        <p:nvSpPr>
          <p:cNvPr id="47" name="Text Placeholder 6">
            <a:extLst>
              <a:ext uri="{FF2B5EF4-FFF2-40B4-BE49-F238E27FC236}">
                <a16:creationId xmlns:a16="http://schemas.microsoft.com/office/drawing/2014/main" id="{3412D36A-B5BE-A294-20DF-30B55A06C5A9}"/>
              </a:ext>
            </a:extLst>
          </p:cNvPr>
          <p:cNvSpPr>
            <a:spLocks noGrp="1"/>
          </p:cNvSpPr>
          <p:nvPr>
            <p:ph type="body" sz="quarter" idx="49"/>
          </p:nvPr>
        </p:nvSpPr>
        <p:spPr>
          <a:xfrm>
            <a:off x="7764207" y="1333500"/>
            <a:ext cx="2921430" cy="1262313"/>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marL="163767"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2pPr>
            <a:lvl3pPr marL="329334"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3pPr>
            <a:lvl4pPr marL="493101"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8" name="Text Placeholder 6">
            <a:extLst>
              <a:ext uri="{FF2B5EF4-FFF2-40B4-BE49-F238E27FC236}">
                <a16:creationId xmlns:a16="http://schemas.microsoft.com/office/drawing/2014/main" id="{ED900610-36FC-D7DA-7651-CC7E3D3200DB}"/>
              </a:ext>
            </a:extLst>
          </p:cNvPr>
          <p:cNvSpPr>
            <a:spLocks noGrp="1"/>
          </p:cNvSpPr>
          <p:nvPr>
            <p:ph type="body" sz="quarter" idx="50"/>
          </p:nvPr>
        </p:nvSpPr>
        <p:spPr>
          <a:xfrm>
            <a:off x="7764207" y="3082625"/>
            <a:ext cx="2921430" cy="1230153"/>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marL="163767"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2pPr>
            <a:lvl3pPr marL="329334"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3pPr>
            <a:lvl4pPr marL="493101"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9" name="Text Placeholder 6">
            <a:extLst>
              <a:ext uri="{FF2B5EF4-FFF2-40B4-BE49-F238E27FC236}">
                <a16:creationId xmlns:a16="http://schemas.microsoft.com/office/drawing/2014/main" id="{BFEAE0F0-F94C-F405-C850-B3545368F695}"/>
              </a:ext>
            </a:extLst>
          </p:cNvPr>
          <p:cNvSpPr>
            <a:spLocks noGrp="1"/>
          </p:cNvSpPr>
          <p:nvPr>
            <p:ph type="body" sz="quarter" idx="51"/>
          </p:nvPr>
        </p:nvSpPr>
        <p:spPr>
          <a:xfrm>
            <a:off x="7764207" y="4786563"/>
            <a:ext cx="2921430" cy="1230153"/>
          </a:xfrm>
          <a:prstGeom prst="rect">
            <a:avLst/>
          </a:prstGeom>
        </p:spPr>
        <p:txBody>
          <a:bodyPr/>
          <a:lstStyle>
            <a:lvl1pPr defTabSz="580528">
              <a:lnSpc>
                <a:spcPct val="100000"/>
              </a:lnSpc>
              <a:spcBef>
                <a:spcPts val="0"/>
              </a:spcBef>
              <a:defRPr sz="1800" b="0" i="0">
                <a:solidFill>
                  <a:schemeClr val="tx1"/>
                </a:solidFill>
                <a:latin typeface="IBM Plex Sans Light" panose="020B0403050203000203" pitchFamily="34" charset="0"/>
              </a:defRPr>
            </a:lvl1pPr>
            <a:lvl2pPr marL="163767"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2pPr>
            <a:lvl3pPr marL="329334"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3pPr>
            <a:lvl4pPr marL="493101" indent="-163767" defTabSz="580528">
              <a:lnSpc>
                <a:spcPct val="100000"/>
              </a:lnSpc>
              <a:spcBef>
                <a:spcPts val="0"/>
              </a:spcBef>
              <a:buFont typeface="Arial" panose="020B0604020202020204" pitchFamily="34" charset="0"/>
              <a:buChar char="•"/>
              <a:defRPr sz="1800" b="0" i="0">
                <a:solidFill>
                  <a:schemeClr val="tx1"/>
                </a:solidFill>
                <a:latin typeface="IBM Plex Sans Light" panose="020B0403050203000203" pitchFamily="34" charset="0"/>
              </a:defRPr>
            </a:lvl4pPr>
            <a:lvl5pPr defTabSz="58052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34516886"/>
      </p:ext>
    </p:extLst>
  </p:cSld>
  <p:clrMapOvr>
    <a:masterClrMapping/>
  </p:clrMapOvr>
  <p:transition spd="med"/>
</p:sldLayout>
</file>

<file path=ppt/slideLayouts/slideLayout453.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192600"/>
            <a:ext cx="2474590" cy="2286794"/>
          </a:xfrm>
        </p:spPr>
        <p:txBody>
          <a:bodyPr/>
          <a:lstStyle>
            <a:lvl1pPr>
              <a:lnSpc>
                <a:spcPct val="100000"/>
              </a:lnSpc>
              <a:defRPr sz="3199"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5" name="Table Placeholder 4">
            <a:extLst>
              <a:ext uri="{FF2B5EF4-FFF2-40B4-BE49-F238E27FC236}">
                <a16:creationId xmlns:a16="http://schemas.microsoft.com/office/drawing/2014/main" id="{B3D8D357-75A1-F4FD-F531-380CF7DE4340}"/>
              </a:ext>
            </a:extLst>
          </p:cNvPr>
          <p:cNvSpPr>
            <a:spLocks noGrp="1"/>
          </p:cNvSpPr>
          <p:nvPr>
            <p:ph type="tbl" sz="quarter" idx="11"/>
          </p:nvPr>
        </p:nvSpPr>
        <p:spPr>
          <a:xfrm>
            <a:off x="3333316" y="284957"/>
            <a:ext cx="8571384" cy="5715794"/>
          </a:xfrm>
          <a:prstGeom prst="rect">
            <a:avLst/>
          </a:prstGeom>
        </p:spPr>
        <p:txBody>
          <a:bodyPr anchor="ctr"/>
          <a:lstStyle>
            <a:lvl1pPr algn="ctr">
              <a:defRPr b="0" i="0">
                <a:solidFill>
                  <a:schemeClr val="tx1"/>
                </a:solidFill>
                <a:latin typeface="IBM Plex Sans Light" panose="020B0403050203000203" pitchFamily="34" charset="0"/>
              </a:defRPr>
            </a:lvl1pPr>
          </a:lstStyle>
          <a:p>
            <a:r>
              <a:rPr lang="en-US"/>
              <a:t>Click icon to add table</a:t>
            </a:r>
          </a:p>
        </p:txBody>
      </p:sp>
      <p:sp>
        <p:nvSpPr>
          <p:cNvPr id="4" name="Footer Placeholder 3">
            <a:extLst>
              <a:ext uri="{FF2B5EF4-FFF2-40B4-BE49-F238E27FC236}">
                <a16:creationId xmlns:a16="http://schemas.microsoft.com/office/drawing/2014/main" id="{B48A8EE3-1224-3A4B-8A9E-611D8DCF629F}"/>
              </a:ext>
            </a:extLst>
          </p:cNvPr>
          <p:cNvSpPr>
            <a:spLocks noGrp="1"/>
          </p:cNvSpPr>
          <p:nvPr>
            <p:ph type="ftr" sz="quarter" idx="12"/>
          </p:nvPr>
        </p:nvSpPr>
        <p:spPr/>
        <p:txBody>
          <a:bodyPr/>
          <a:lstStyle>
            <a:lvl1pPr>
              <a:defRPr b="0" i="0">
                <a:latin typeface="IBM Plex Sans Light" panose="020B0403050203000203" pitchFamily="34" charset="0"/>
              </a:defRPr>
            </a:lvl1pPr>
          </a:lstStyle>
          <a:p>
            <a:endParaRPr lang="en-US" dirty="0"/>
          </a:p>
        </p:txBody>
      </p:sp>
      <p:sp>
        <p:nvSpPr>
          <p:cNvPr id="6" name="Slide Number">
            <a:extLst>
              <a:ext uri="{FF2B5EF4-FFF2-40B4-BE49-F238E27FC236}">
                <a16:creationId xmlns:a16="http://schemas.microsoft.com/office/drawing/2014/main" id="{7989FA07-F7B7-BE4B-581F-7BE47BBA6051}"/>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665655729"/>
      </p:ext>
    </p:extLst>
  </p:cSld>
  <p:clrMapOvr>
    <a:masterClrMapping/>
  </p:clrMapOvr>
  <p:transition spd="med"/>
</p:sldLayout>
</file>

<file path=ppt/slideLayouts/slideLayout454.xml><?xml version="1.0" encoding="utf-8"?>
<p:sldLayout xmlns:a="http://schemas.openxmlformats.org/drawingml/2006/main" xmlns:r="http://schemas.openxmlformats.org/officeDocument/2006/relationships" xmlns:p="http://schemas.openxmlformats.org/presentationml/2006/main" preserve="1" userDrawn="1">
  <p:cSld name="Legal disclaimer, one column">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B717A5-5D28-36C3-250F-93E0C68721CA}"/>
              </a:ext>
            </a:extLst>
          </p:cNvPr>
          <p:cNvSpPr>
            <a:spLocks noGrp="1"/>
          </p:cNvSpPr>
          <p:nvPr>
            <p:ph type="body" sz="quarter" idx="14"/>
          </p:nvPr>
        </p:nvSpPr>
        <p:spPr>
          <a:xfrm>
            <a:off x="287999" y="192600"/>
            <a:ext cx="2477765" cy="1429544"/>
          </a:xfrm>
          <a:prstGeom prst="rect">
            <a:avLst/>
          </a:prstGeom>
        </p:spPr>
        <p:txBody>
          <a:bodyPr/>
          <a:lstStyle>
            <a:lvl1pPr>
              <a:lnSpc>
                <a:spcPct val="100000"/>
              </a:lnSpc>
              <a:spcBef>
                <a:spcPts val="0"/>
              </a:spcBef>
              <a:defRPr sz="3199" b="0" i="0">
                <a:solidFill>
                  <a:schemeClr val="tx2"/>
                </a:solidFill>
                <a:latin typeface="IBM Plex Sans Light" panose="020B0403050203000203" pitchFamily="34" charset="0"/>
              </a:defRPr>
            </a:lvl1pPr>
            <a:lvl2pPr>
              <a:lnSpc>
                <a:spcPct val="100000"/>
              </a:lnSpc>
              <a:spcBef>
                <a:spcPts val="0"/>
              </a:spcBef>
              <a:defRPr sz="3199">
                <a:solidFill>
                  <a:schemeClr val="tx1"/>
                </a:solidFill>
              </a:defRPr>
            </a:lvl2pPr>
            <a:lvl3pPr>
              <a:lnSpc>
                <a:spcPct val="100000"/>
              </a:lnSpc>
              <a:spcBef>
                <a:spcPts val="0"/>
              </a:spcBef>
              <a:defRPr sz="3199">
                <a:solidFill>
                  <a:schemeClr val="tx1"/>
                </a:solidFill>
              </a:defRPr>
            </a:lvl3pPr>
            <a:lvl4pPr>
              <a:lnSpc>
                <a:spcPct val="100000"/>
              </a:lnSpc>
              <a:spcBef>
                <a:spcPts val="0"/>
              </a:spcBef>
              <a:defRPr sz="3199">
                <a:solidFill>
                  <a:schemeClr val="tx1"/>
                </a:solidFill>
              </a:defRPr>
            </a:lvl4pPr>
            <a:lvl5pPr>
              <a:lnSpc>
                <a:spcPct val="100000"/>
              </a:lnSpc>
              <a:spcBef>
                <a:spcPts val="0"/>
              </a:spcBef>
              <a:defRPr sz="3199">
                <a:solidFill>
                  <a:schemeClr val="tx1"/>
                </a:solidFill>
              </a:defRPr>
            </a:lvl5pPr>
          </a:lstStyle>
          <a:p>
            <a:pPr lvl="0"/>
            <a:r>
              <a:rPr lang="en-US"/>
              <a:t>Click to edit Master text styles</a:t>
            </a:r>
          </a:p>
        </p:txBody>
      </p:sp>
      <p:sp>
        <p:nvSpPr>
          <p:cNvPr id="7" name="Text Placeholder 6">
            <a:extLst>
              <a:ext uri="{FF2B5EF4-FFF2-40B4-BE49-F238E27FC236}">
                <a16:creationId xmlns:a16="http://schemas.microsoft.com/office/drawing/2014/main" id="{13FF5DC1-E283-8AC5-8620-936474303181}"/>
              </a:ext>
            </a:extLst>
          </p:cNvPr>
          <p:cNvSpPr>
            <a:spLocks noGrp="1"/>
          </p:cNvSpPr>
          <p:nvPr>
            <p:ph type="body" sz="quarter" idx="15" hasCustomPrompt="1"/>
          </p:nvPr>
        </p:nvSpPr>
        <p:spPr>
          <a:xfrm>
            <a:off x="9428522" y="284957"/>
            <a:ext cx="2476178" cy="5715794"/>
          </a:xfrm>
          <a:prstGeom prst="rect">
            <a:avLst/>
          </a:prstGeom>
        </p:spPr>
        <p:txBody>
          <a:bodyPr/>
          <a:lstStyle>
            <a:lvl1pPr>
              <a:lnSpc>
                <a:spcPct val="100000"/>
              </a:lnSpc>
              <a:spcBef>
                <a:spcPts val="0"/>
              </a:spcBef>
              <a:defRPr sz="800" b="0" i="0">
                <a:solidFill>
                  <a:schemeClr val="tx1"/>
                </a:solidFill>
                <a:latin typeface="IBM Plex Sans Light" panose="020B04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2" name="Footer Placeholder 1">
            <a:extLst>
              <a:ext uri="{FF2B5EF4-FFF2-40B4-BE49-F238E27FC236}">
                <a16:creationId xmlns:a16="http://schemas.microsoft.com/office/drawing/2014/main" id="{04A6E1A4-1881-81E9-2BBE-BC4DBFE11A0E}"/>
              </a:ext>
            </a:extLst>
          </p:cNvPr>
          <p:cNvSpPr>
            <a:spLocks noGrp="1"/>
          </p:cNvSpPr>
          <p:nvPr>
            <p:ph type="ftr" sz="quarter" idx="16"/>
          </p:nvPr>
        </p:nvSpPr>
        <p:spPr/>
        <p:txBody>
          <a:bodyPr/>
          <a:lstStyle>
            <a:lvl1pPr>
              <a:defRPr b="0" i="0">
                <a:latin typeface="IBM Plex Sans Light" panose="020B0403050203000203" pitchFamily="34" charset="0"/>
              </a:defRPr>
            </a:lvl1pPr>
          </a:lstStyle>
          <a:p>
            <a:endParaRPr lang="en-US" dirty="0"/>
          </a:p>
        </p:txBody>
      </p:sp>
      <p:sp>
        <p:nvSpPr>
          <p:cNvPr id="6" name="Slide Number">
            <a:extLst>
              <a:ext uri="{FF2B5EF4-FFF2-40B4-BE49-F238E27FC236}">
                <a16:creationId xmlns:a16="http://schemas.microsoft.com/office/drawing/2014/main" id="{80270476-9FE1-F85E-6F9B-322B184D8FC9}"/>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794969434"/>
      </p:ext>
    </p:extLst>
  </p:cSld>
  <p:clrMapOvr>
    <a:masterClrMapping/>
  </p:clrMapOvr>
  <p:transition spd="med"/>
</p:sldLayout>
</file>

<file path=ppt/slideLayouts/slideLayout455.xml><?xml version="1.0" encoding="utf-8"?>
<p:sldLayout xmlns:a="http://schemas.openxmlformats.org/drawingml/2006/main" xmlns:r="http://schemas.openxmlformats.org/officeDocument/2006/relationships" xmlns:p="http://schemas.openxmlformats.org/presentationml/2006/main" preserve="1" userDrawn="1">
  <p:cSld name="Blank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99" y="192600"/>
            <a:ext cx="2474590" cy="763524"/>
          </a:xfrm>
        </p:spPr>
        <p:txBody>
          <a:bodyPr/>
          <a:lstStyle>
            <a:lvl1pPr>
              <a:lnSpc>
                <a:spcPct val="100000"/>
              </a:lnSpc>
              <a:defRPr sz="3199" b="0" i="0">
                <a:solidFill>
                  <a:schemeClr val="tx2"/>
                </a:solidFill>
                <a:latin typeface="IBM Plex Sans Light" panose="020B0403050203000203" pitchFamily="34" charset="0"/>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9559113-A66F-B148-0A73-FD8B5C2B023D}"/>
              </a:ext>
            </a:extLst>
          </p:cNvPr>
          <p:cNvSpPr>
            <a:spLocks noGrp="1"/>
          </p:cNvSpPr>
          <p:nvPr>
            <p:ph type="ftr" sz="quarter" idx="12"/>
          </p:nvPr>
        </p:nvSpPr>
        <p:spPr/>
        <p:txBody>
          <a:bodyPr/>
          <a:lstStyle>
            <a:lvl1pPr>
              <a:defRPr b="0" i="0">
                <a:latin typeface="IBM Plex Sans Light" panose="020B0403050203000203" pitchFamily="34" charset="0"/>
              </a:defRPr>
            </a:lvl1pPr>
          </a:lstStyle>
          <a:p>
            <a:endParaRPr lang="en-US" dirty="0"/>
          </a:p>
        </p:txBody>
      </p:sp>
      <p:sp>
        <p:nvSpPr>
          <p:cNvPr id="5" name="Slide Number">
            <a:extLst>
              <a:ext uri="{FF2B5EF4-FFF2-40B4-BE49-F238E27FC236}">
                <a16:creationId xmlns:a16="http://schemas.microsoft.com/office/drawing/2014/main" id="{BAFC9C6E-79FD-9BB8-F74D-EAA013319C68}"/>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651798493"/>
      </p:ext>
    </p:extLst>
  </p:cSld>
  <p:clrMapOvr>
    <a:masterClrMapping/>
  </p:clrMapOvr>
  <p:transition spd="med"/>
</p:sldLayout>
</file>

<file path=ppt/slideLayouts/slideLayout456.xml><?xml version="1.0" encoding="utf-8"?>
<p:sldLayout xmlns:a="http://schemas.openxmlformats.org/drawingml/2006/main" xmlns:r="http://schemas.openxmlformats.org/officeDocument/2006/relationships" xmlns:p="http://schemas.openxmlformats.org/presentationml/2006/main" preserve="1" userDrawn="1">
  <p:cSld name="Legal disclaimer, two columns">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B717A5-5D28-36C3-250F-93E0C68721CA}"/>
              </a:ext>
            </a:extLst>
          </p:cNvPr>
          <p:cNvSpPr>
            <a:spLocks noGrp="1"/>
          </p:cNvSpPr>
          <p:nvPr>
            <p:ph type="body" sz="quarter" idx="14"/>
          </p:nvPr>
        </p:nvSpPr>
        <p:spPr>
          <a:xfrm>
            <a:off x="287999" y="192600"/>
            <a:ext cx="2477765" cy="1429544"/>
          </a:xfrm>
          <a:prstGeom prst="rect">
            <a:avLst/>
          </a:prstGeom>
        </p:spPr>
        <p:txBody>
          <a:bodyPr/>
          <a:lstStyle>
            <a:lvl1pPr>
              <a:lnSpc>
                <a:spcPct val="100000"/>
              </a:lnSpc>
              <a:spcBef>
                <a:spcPts val="0"/>
              </a:spcBef>
              <a:defRPr sz="3199" b="0" i="0">
                <a:solidFill>
                  <a:schemeClr val="tx2"/>
                </a:solidFill>
                <a:latin typeface="IBM Plex Sans Light" panose="020B0403050203000203" pitchFamily="34" charset="0"/>
              </a:defRPr>
            </a:lvl1pPr>
            <a:lvl2pPr>
              <a:lnSpc>
                <a:spcPct val="100000"/>
              </a:lnSpc>
              <a:spcBef>
                <a:spcPts val="0"/>
              </a:spcBef>
              <a:defRPr sz="3199">
                <a:solidFill>
                  <a:schemeClr val="tx1"/>
                </a:solidFill>
              </a:defRPr>
            </a:lvl2pPr>
            <a:lvl3pPr>
              <a:lnSpc>
                <a:spcPct val="100000"/>
              </a:lnSpc>
              <a:spcBef>
                <a:spcPts val="0"/>
              </a:spcBef>
              <a:defRPr sz="3199">
                <a:solidFill>
                  <a:schemeClr val="tx1"/>
                </a:solidFill>
              </a:defRPr>
            </a:lvl3pPr>
            <a:lvl4pPr>
              <a:lnSpc>
                <a:spcPct val="100000"/>
              </a:lnSpc>
              <a:spcBef>
                <a:spcPts val="0"/>
              </a:spcBef>
              <a:defRPr sz="3199">
                <a:solidFill>
                  <a:schemeClr val="tx1"/>
                </a:solidFill>
              </a:defRPr>
            </a:lvl4pPr>
            <a:lvl5pPr>
              <a:lnSpc>
                <a:spcPct val="100000"/>
              </a:lnSpc>
              <a:spcBef>
                <a:spcPts val="0"/>
              </a:spcBef>
              <a:defRPr sz="3199">
                <a:solidFill>
                  <a:schemeClr val="tx1"/>
                </a:solidFill>
              </a:defRPr>
            </a:lvl5pPr>
          </a:lstStyle>
          <a:p>
            <a:pPr lvl="0"/>
            <a:r>
              <a:rPr lang="en-US"/>
              <a:t>Click to edit Master text styles</a:t>
            </a:r>
          </a:p>
        </p:txBody>
      </p:sp>
      <p:sp>
        <p:nvSpPr>
          <p:cNvPr id="7" name="Text Placeholder 6">
            <a:extLst>
              <a:ext uri="{FF2B5EF4-FFF2-40B4-BE49-F238E27FC236}">
                <a16:creationId xmlns:a16="http://schemas.microsoft.com/office/drawing/2014/main" id="{13FF5DC1-E283-8AC5-8620-936474303181}"/>
              </a:ext>
            </a:extLst>
          </p:cNvPr>
          <p:cNvSpPr>
            <a:spLocks noGrp="1"/>
          </p:cNvSpPr>
          <p:nvPr>
            <p:ph type="body" sz="quarter" idx="15" hasCustomPrompt="1"/>
          </p:nvPr>
        </p:nvSpPr>
        <p:spPr>
          <a:xfrm>
            <a:off x="9428522" y="284957"/>
            <a:ext cx="2476178" cy="5715794"/>
          </a:xfrm>
          <a:prstGeom prst="rect">
            <a:avLst/>
          </a:prstGeom>
        </p:spPr>
        <p:txBody>
          <a:bodyPr/>
          <a:lstStyle>
            <a:lvl1pPr>
              <a:lnSpc>
                <a:spcPct val="100000"/>
              </a:lnSpc>
              <a:spcBef>
                <a:spcPts val="0"/>
              </a:spcBef>
              <a:defRPr sz="800" b="0" i="0">
                <a:solidFill>
                  <a:schemeClr val="tx1"/>
                </a:solidFill>
                <a:latin typeface="IBM Plex Sans Light" panose="020B04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2" name="Footer Placeholder 1">
            <a:extLst>
              <a:ext uri="{FF2B5EF4-FFF2-40B4-BE49-F238E27FC236}">
                <a16:creationId xmlns:a16="http://schemas.microsoft.com/office/drawing/2014/main" id="{04A6E1A4-1881-81E9-2BBE-BC4DBFE11A0E}"/>
              </a:ext>
            </a:extLst>
          </p:cNvPr>
          <p:cNvSpPr>
            <a:spLocks noGrp="1"/>
          </p:cNvSpPr>
          <p:nvPr>
            <p:ph type="ftr" sz="quarter" idx="16"/>
          </p:nvPr>
        </p:nvSpPr>
        <p:spPr>
          <a:xfrm>
            <a:off x="290474" y="6402388"/>
            <a:ext cx="2477765" cy="190500"/>
          </a:xfrm>
        </p:spPr>
        <p:txBody>
          <a:bodyPr/>
          <a:lstStyle>
            <a:lvl1pPr>
              <a:defRPr b="0" i="0">
                <a:latin typeface="IBM Plex Sans Light" panose="020B0403050203000203" pitchFamily="34" charset="0"/>
              </a:defRPr>
            </a:lvl1pPr>
          </a:lstStyle>
          <a:p>
            <a:endParaRPr lang="en-US" dirty="0"/>
          </a:p>
        </p:txBody>
      </p:sp>
      <p:sp>
        <p:nvSpPr>
          <p:cNvPr id="6" name="Text Placeholder 6">
            <a:extLst>
              <a:ext uri="{FF2B5EF4-FFF2-40B4-BE49-F238E27FC236}">
                <a16:creationId xmlns:a16="http://schemas.microsoft.com/office/drawing/2014/main" id="{54E531DA-4051-706E-065B-21A03914153D}"/>
              </a:ext>
            </a:extLst>
          </p:cNvPr>
          <p:cNvSpPr>
            <a:spLocks noGrp="1"/>
          </p:cNvSpPr>
          <p:nvPr>
            <p:ph type="body" sz="quarter" idx="17" hasCustomPrompt="1"/>
          </p:nvPr>
        </p:nvSpPr>
        <p:spPr>
          <a:xfrm>
            <a:off x="6380919" y="284957"/>
            <a:ext cx="2476178" cy="5715794"/>
          </a:xfrm>
          <a:prstGeom prst="rect">
            <a:avLst/>
          </a:prstGeom>
        </p:spPr>
        <p:txBody>
          <a:bodyPr/>
          <a:lstStyle>
            <a:lvl1pPr>
              <a:lnSpc>
                <a:spcPct val="100000"/>
              </a:lnSpc>
              <a:spcBef>
                <a:spcPts val="0"/>
              </a:spcBef>
              <a:defRPr sz="800" b="0" i="0">
                <a:solidFill>
                  <a:schemeClr val="tx1"/>
                </a:solidFill>
                <a:latin typeface="IBM Plex Sans Light" panose="020B04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5" name="Slide Number">
            <a:extLst>
              <a:ext uri="{FF2B5EF4-FFF2-40B4-BE49-F238E27FC236}">
                <a16:creationId xmlns:a16="http://schemas.microsoft.com/office/drawing/2014/main" id="{CAD686F0-BF95-1E62-61EC-967907338873}"/>
              </a:ext>
            </a:extLst>
          </p:cNvPr>
          <p:cNvSpPr txBox="1">
            <a:spLocks noGrp="1"/>
          </p:cNvSpPr>
          <p:nvPr>
            <p:ph type="sldNum" sz="quarter" idx="4"/>
          </p:nvPr>
        </p:nvSpPr>
        <p:spPr>
          <a:xfrm>
            <a:off x="11769264" y="646941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2050711098"/>
      </p:ext>
    </p:extLst>
  </p:cSld>
  <p:clrMapOvr>
    <a:masterClrMapping/>
  </p:clrMapOvr>
  <p:transition spd="med"/>
</p:sldLayout>
</file>

<file path=ppt/slideLayouts/slideLayout457.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7060FE5-C047-4041-AB41-F553D2847ED5}"/>
              </a:ext>
            </a:extLst>
          </p:cNvPr>
          <p:cNvPicPr>
            <a:picLocks noChangeAspect="1"/>
          </p:cNvPicPr>
          <p:nvPr userDrawn="1"/>
        </p:nvPicPr>
        <p:blipFill>
          <a:blip r:embed="rId2"/>
          <a:stretch>
            <a:fillRect/>
          </a:stretch>
        </p:blipFill>
        <p:spPr>
          <a:xfrm>
            <a:off x="5232004" y="3084230"/>
            <a:ext cx="1727991" cy="689541"/>
          </a:xfrm>
          <a:prstGeom prst="rect">
            <a:avLst/>
          </a:prstGeom>
        </p:spPr>
      </p:pic>
    </p:spTree>
    <p:extLst>
      <p:ext uri="{BB962C8B-B14F-4D97-AF65-F5344CB8AC3E}">
        <p14:creationId xmlns:p14="http://schemas.microsoft.com/office/powerpoint/2010/main" val="3422105830"/>
      </p:ext>
    </p:extLst>
  </p:cSld>
  <p:clrMapOvr>
    <a:masterClrMapping/>
  </p:clrMapOvr>
  <p:transition spd="med"/>
</p:sldLayout>
</file>

<file path=ppt/slideLayouts/slideLayout458.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lvl1pPr>
              <a:defRPr>
                <a:solidFill>
                  <a:schemeClr val="tx1"/>
                </a:solidFill>
              </a:defRPr>
            </a:lvl1pPr>
          </a:lstStyle>
          <a:p>
            <a:r>
              <a:rPr lang="en-US" dirty="0"/>
              <a:t>Click to edit Master title style</a:t>
            </a:r>
          </a:p>
        </p:txBody>
      </p:sp>
    </p:spTree>
    <p:extLst>
      <p:ext uri="{BB962C8B-B14F-4D97-AF65-F5344CB8AC3E}">
        <p14:creationId xmlns:p14="http://schemas.microsoft.com/office/powerpoint/2010/main" val="231231515"/>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3981589708"/>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66800"/>
          </a:xfrm>
        </p:spPr>
        <p:txBody>
          <a:bodyPr/>
          <a:lstStyle/>
          <a:p>
            <a:r>
              <a:rPr lang="en-US" dirty="0"/>
              <a:t>Click to edit Master title style</a:t>
            </a:r>
          </a:p>
        </p:txBody>
      </p:sp>
      <p:sp>
        <p:nvSpPr>
          <p:cNvPr id="8" name="Text Placeholder 1"/>
          <p:cNvSpPr>
            <a:spLocks noGrp="1"/>
          </p:cNvSpPr>
          <p:nvPr>
            <p:ph type="body" sz="quarter" idx="13"/>
          </p:nvPr>
        </p:nvSpPr>
        <p:spPr>
          <a:xfrm>
            <a:off x="292608" y="1658112"/>
            <a:ext cx="5498592" cy="4336288"/>
          </a:xfrm>
        </p:spPr>
        <p:txBody>
          <a:bodyPr/>
          <a:lstStyle>
            <a:lvl1pPr>
              <a:spcBef>
                <a:spcPts val="0"/>
              </a:spcBef>
              <a:defRPr/>
            </a:lvl1pPr>
            <a:lvl2pPr marL="0" indent="0">
              <a:spcBef>
                <a:spcPts val="0"/>
              </a:spcBef>
              <a:buNone/>
              <a:defRPr/>
            </a:lvl2pPr>
            <a:lvl3pPr marL="268813" indent="0">
              <a:buNone/>
              <a:defRPr/>
            </a:lvl3pPr>
            <a:lvl4pPr marL="579960" indent="0">
              <a:buNone/>
              <a:defRPr/>
            </a:lvl4pPr>
            <a:lvl5pPr marL="842423" indent="0">
              <a:buNone/>
              <a:defRPr/>
            </a:lvl5pPr>
          </a:lstStyle>
          <a:p>
            <a:pPr lvl="0"/>
            <a:r>
              <a:rPr lang="en-US" dirty="0"/>
              <a:t>Click to edit Master text styles</a:t>
            </a:r>
          </a:p>
          <a:p>
            <a:pPr lvl="1"/>
            <a:r>
              <a:rPr lang="en-US" dirty="0"/>
              <a:t>Second level</a:t>
            </a:r>
          </a:p>
          <a:p>
            <a:pPr lvl="1"/>
            <a:r>
              <a:rPr lang="en-US" dirty="0"/>
              <a:t>Third level</a:t>
            </a:r>
          </a:p>
          <a:p>
            <a:pPr lvl="1"/>
            <a:r>
              <a:rPr lang="en-US" dirty="0"/>
              <a:t>Fourth level</a:t>
            </a:r>
          </a:p>
          <a:p>
            <a:pPr lvl="1"/>
            <a:r>
              <a:rPr lang="en-US" dirty="0"/>
              <a:t>Fifth level</a:t>
            </a:r>
          </a:p>
        </p:txBody>
      </p:sp>
      <p:sp>
        <p:nvSpPr>
          <p:cNvPr id="6" name="Text Placeholder 2"/>
          <p:cNvSpPr>
            <a:spLocks noGrp="1"/>
          </p:cNvSpPr>
          <p:nvPr>
            <p:ph type="body" sz="quarter" idx="12"/>
          </p:nvPr>
        </p:nvSpPr>
        <p:spPr>
          <a:xfrm>
            <a:off x="6388608" y="1658112"/>
            <a:ext cx="5498592" cy="4336288"/>
          </a:xfrm>
        </p:spPr>
        <p:txBody>
          <a:bodyPr/>
          <a:lstStyle>
            <a:lvl1pPr>
              <a:spcBef>
                <a:spcPts val="0"/>
              </a:spcBef>
              <a:defRPr/>
            </a:lvl1pPr>
            <a:lvl2pPr marL="0" indent="0">
              <a:spcBef>
                <a:spcPts val="0"/>
              </a:spcBef>
              <a:buNone/>
              <a:defRPr/>
            </a:lvl2pPr>
            <a:lvl3pPr marL="268813" indent="0">
              <a:buNone/>
              <a:defRPr/>
            </a:lvl3pPr>
            <a:lvl4pPr marL="579960" indent="0">
              <a:buNone/>
              <a:defRPr/>
            </a:lvl4pPr>
            <a:lvl5pPr marL="842423" indent="0">
              <a:buNone/>
              <a:defRPr/>
            </a:lvl5pPr>
          </a:lstStyle>
          <a:p>
            <a:pPr lvl="0"/>
            <a:r>
              <a:rPr lang="en-US" dirty="0"/>
              <a:t>Click to edit Master text styles</a:t>
            </a:r>
          </a:p>
          <a:p>
            <a:pPr lvl="0"/>
            <a:r>
              <a:rPr lang="en-US" dirty="0"/>
              <a:t>Second level</a:t>
            </a:r>
          </a:p>
          <a:p>
            <a:pPr lvl="1"/>
            <a:r>
              <a:rPr lang="en-US" dirty="0"/>
              <a:t>Third level</a:t>
            </a:r>
          </a:p>
          <a:p>
            <a:pPr lvl="1"/>
            <a:r>
              <a:rPr lang="en-US" dirty="0"/>
              <a:t>Fourth level</a:t>
            </a:r>
          </a:p>
          <a:p>
            <a:pPr lvl="1"/>
            <a:r>
              <a:rPr lang="en-US" dirty="0"/>
              <a:t>Fifth level</a:t>
            </a:r>
          </a:p>
        </p:txBody>
      </p:sp>
    </p:spTree>
    <p:extLst>
      <p:ext uri="{BB962C8B-B14F-4D97-AF65-F5344CB8AC3E}">
        <p14:creationId xmlns:p14="http://schemas.microsoft.com/office/powerpoint/2010/main" val="1372879525"/>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preserve="1" userDrawn="1">
  <p:cSld name="fact, number">
    <p:spTree>
      <p:nvGrpSpPr>
        <p:cNvPr id="1" name=""/>
        <p:cNvGrpSpPr/>
        <p:nvPr/>
      </p:nvGrpSpPr>
      <p:grpSpPr>
        <a:xfrm>
          <a:off x="0" y="0"/>
          <a:ext cx="0" cy="0"/>
          <a:chOff x="0" y="0"/>
          <a:chExt cx="0" cy="0"/>
        </a:xfrm>
      </p:grpSpPr>
      <p:sp>
        <p:nvSpPr>
          <p:cNvPr id="2" name="Title"/>
          <p:cNvSpPr>
            <a:spLocks noGrp="1"/>
          </p:cNvSpPr>
          <p:nvPr>
            <p:ph type="title"/>
          </p:nvPr>
        </p:nvSpPr>
        <p:spPr>
          <a:xfrm>
            <a:off x="292608" y="292608"/>
            <a:ext cx="5510784" cy="1072896"/>
          </a:xfrm>
        </p:spPr>
        <p:txBody>
          <a:bodyPr/>
          <a:lstStyle>
            <a:lvl1pPr>
              <a:defRPr sz="2133"/>
            </a:lvl1pPr>
          </a:lstStyle>
          <a:p>
            <a:r>
              <a:rPr lang="en-US" dirty="0"/>
              <a:t>Click to edit Master title style</a:t>
            </a:r>
          </a:p>
        </p:txBody>
      </p:sp>
      <p:sp>
        <p:nvSpPr>
          <p:cNvPr id="6" name="Text Placeholder"/>
          <p:cNvSpPr>
            <a:spLocks noGrp="1"/>
          </p:cNvSpPr>
          <p:nvPr>
            <p:ph type="body" sz="quarter" idx="12"/>
          </p:nvPr>
        </p:nvSpPr>
        <p:spPr>
          <a:xfrm>
            <a:off x="182880" y="1511808"/>
            <a:ext cx="5608320" cy="4482592"/>
          </a:xfrm>
        </p:spPr>
        <p:txBody>
          <a:bodyPr/>
          <a:lstStyle>
            <a:lvl1pPr>
              <a:lnSpc>
                <a:spcPct val="90000"/>
              </a:lnSpc>
              <a:defRPr sz="12800" b="1"/>
            </a:lvl1pPr>
          </a:lstStyle>
          <a:p>
            <a:pPr lvl="0"/>
            <a:r>
              <a:rPr lang="en-US" dirty="0"/>
              <a:t>Click to edit Master text styles</a:t>
            </a:r>
          </a:p>
        </p:txBody>
      </p:sp>
    </p:spTree>
    <p:extLst>
      <p:ext uri="{BB962C8B-B14F-4D97-AF65-F5344CB8AC3E}">
        <p14:creationId xmlns:p14="http://schemas.microsoft.com/office/powerpoint/2010/main" val="1431438630"/>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p:cNvSpPr>
            <a:spLocks noGrp="1"/>
          </p:cNvSpPr>
          <p:nvPr>
            <p:ph type="title"/>
          </p:nvPr>
        </p:nvSpPr>
        <p:spPr>
          <a:xfrm>
            <a:off x="292608" y="292608"/>
            <a:ext cx="5510784" cy="1072896"/>
          </a:xfrm>
        </p:spPr>
        <p:txBody>
          <a:bodyPr/>
          <a:lstStyle>
            <a:lvl1pPr>
              <a:defRPr sz="2133"/>
            </a:lvl1pPr>
          </a:lstStyle>
          <a:p>
            <a:r>
              <a:rPr lang="en-US" dirty="0"/>
              <a:t>Click to edit Master title style</a:t>
            </a:r>
          </a:p>
        </p:txBody>
      </p:sp>
      <p:sp>
        <p:nvSpPr>
          <p:cNvPr id="6" name="Text Placeholder"/>
          <p:cNvSpPr>
            <a:spLocks noGrp="1"/>
          </p:cNvSpPr>
          <p:nvPr>
            <p:ph type="body" sz="quarter" idx="12"/>
          </p:nvPr>
        </p:nvSpPr>
        <p:spPr>
          <a:xfrm>
            <a:off x="182880" y="1511808"/>
            <a:ext cx="5608320" cy="4482592"/>
          </a:xfrm>
        </p:spPr>
        <p:txBody>
          <a:bodyPr/>
          <a:lstStyle>
            <a:lvl1pPr>
              <a:lnSpc>
                <a:spcPct val="90000"/>
              </a:lnSpc>
              <a:defRPr sz="12800" b="1"/>
            </a:lvl1pPr>
          </a:lstStyle>
          <a:p>
            <a:pPr lvl="0"/>
            <a:r>
              <a:rPr lang="en-US" dirty="0"/>
              <a:t>Click to edit Master text styles</a:t>
            </a:r>
          </a:p>
        </p:txBody>
      </p:sp>
      <p:sp>
        <p:nvSpPr>
          <p:cNvPr id="7" name="Picture Placeholder"/>
          <p:cNvSpPr>
            <a:spLocks noGrp="1"/>
          </p:cNvSpPr>
          <p:nvPr>
            <p:ph type="pic" sz="quarter" idx="13"/>
          </p:nvPr>
        </p:nvSpPr>
        <p:spPr>
          <a:xfrm>
            <a:off x="6096000" y="0"/>
            <a:ext cx="6096000" cy="6858000"/>
          </a:xfrm>
        </p:spPr>
        <p:txBody>
          <a:bodyPr lIns="91440" tIns="91440" rIns="91440" bIns="91440"/>
          <a:lstStyle>
            <a:lvl1pPr>
              <a:defRPr baseline="0"/>
            </a:lvl1pPr>
          </a:lstStyle>
          <a:p>
            <a:r>
              <a:rPr lang="en-US" dirty="0"/>
              <a:t>Drag picture to placeholder or click icon to add</a:t>
            </a:r>
          </a:p>
        </p:txBody>
      </p:sp>
    </p:spTree>
    <p:extLst>
      <p:ext uri="{BB962C8B-B14F-4D97-AF65-F5344CB8AC3E}">
        <p14:creationId xmlns:p14="http://schemas.microsoft.com/office/powerpoint/2010/main" val="798667381"/>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preserve="1" userDrawn="1">
  <p:cSld name="big text">
    <p:spTree>
      <p:nvGrpSpPr>
        <p:cNvPr id="1" name=""/>
        <p:cNvGrpSpPr/>
        <p:nvPr/>
      </p:nvGrpSpPr>
      <p:grpSpPr>
        <a:xfrm>
          <a:off x="0" y="0"/>
          <a:ext cx="0" cy="0"/>
          <a:chOff x="0" y="0"/>
          <a:chExt cx="0" cy="0"/>
        </a:xfrm>
      </p:grpSpPr>
      <p:sp>
        <p:nvSpPr>
          <p:cNvPr id="2" name="Title"/>
          <p:cNvSpPr>
            <a:spLocks noGrp="1"/>
          </p:cNvSpPr>
          <p:nvPr>
            <p:ph type="title"/>
          </p:nvPr>
        </p:nvSpPr>
        <p:spPr>
          <a:xfrm>
            <a:off x="182881" y="121920"/>
            <a:ext cx="11704229" cy="5872480"/>
          </a:xfrm>
        </p:spPr>
        <p:txBody>
          <a:bodyPr/>
          <a:lstStyle>
            <a:lvl1pPr>
              <a:defRPr sz="12800" b="1"/>
            </a:lvl1pPr>
          </a:lstStyle>
          <a:p>
            <a:r>
              <a:rPr lang="en-US" dirty="0"/>
              <a:t>Click to edit Master title style</a:t>
            </a:r>
          </a:p>
        </p:txBody>
      </p:sp>
    </p:spTree>
    <p:extLst>
      <p:ext uri="{BB962C8B-B14F-4D97-AF65-F5344CB8AC3E}">
        <p14:creationId xmlns:p14="http://schemas.microsoft.com/office/powerpoint/2010/main" val="2631531607"/>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p:cNvSpPr>
            <a:spLocks noGrp="1"/>
          </p:cNvSpPr>
          <p:nvPr>
            <p:ph type="title"/>
          </p:nvPr>
        </p:nvSpPr>
        <p:spPr>
          <a:xfrm>
            <a:off x="280418" y="268224"/>
            <a:ext cx="7416713" cy="5726176"/>
          </a:xfrm>
        </p:spPr>
        <p:txBody>
          <a:bodyPr/>
          <a:lstStyle/>
          <a:p>
            <a:r>
              <a:rPr lang="en-US" dirty="0"/>
              <a:t>Click to edit Master title style</a:t>
            </a:r>
          </a:p>
        </p:txBody>
      </p:sp>
    </p:spTree>
    <p:extLst>
      <p:ext uri="{BB962C8B-B14F-4D97-AF65-F5344CB8AC3E}">
        <p14:creationId xmlns:p14="http://schemas.microsoft.com/office/powerpoint/2010/main" val="2899090658"/>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preserve="1" userDrawn="1">
  <p:cSld name="title, text">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5726176"/>
          </a:xfrm>
        </p:spPr>
        <p:txBody>
          <a:bodyPr/>
          <a:lstStyle/>
          <a:p>
            <a:r>
              <a:rPr lang="en-US"/>
              <a:t>Click </a:t>
            </a:r>
            <a:r>
              <a:rPr lang="en-US" dirty="0"/>
              <a:t>to edit Master title style</a:t>
            </a:r>
          </a:p>
        </p:txBody>
      </p:sp>
      <p:sp>
        <p:nvSpPr>
          <p:cNvPr id="6" name="Text Placeholder"/>
          <p:cNvSpPr>
            <a:spLocks noGrp="1"/>
          </p:cNvSpPr>
          <p:nvPr>
            <p:ph type="body" sz="quarter" idx="12"/>
          </p:nvPr>
        </p:nvSpPr>
        <p:spPr>
          <a:xfrm>
            <a:off x="6388608" y="268224"/>
            <a:ext cx="5498592" cy="5726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4055468"/>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preserve="1" userDrawn="1">
  <p:cSld name="title, text (two columns)">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p>
            <a:r>
              <a:rPr lang="en-US" dirty="0"/>
              <a:t>Click to edit Master title style</a:t>
            </a:r>
          </a:p>
        </p:txBody>
      </p:sp>
      <p:sp>
        <p:nvSpPr>
          <p:cNvPr id="8" name="Text Placeholder 1"/>
          <p:cNvSpPr>
            <a:spLocks noGrp="1"/>
          </p:cNvSpPr>
          <p:nvPr>
            <p:ph type="body" sz="quarter" idx="13"/>
          </p:nvPr>
        </p:nvSpPr>
        <p:spPr>
          <a:xfrm>
            <a:off x="292608" y="1658112"/>
            <a:ext cx="5498592" cy="4336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2"/>
          <p:cNvSpPr>
            <a:spLocks noGrp="1"/>
          </p:cNvSpPr>
          <p:nvPr>
            <p:ph type="body" sz="quarter" idx="12"/>
          </p:nvPr>
        </p:nvSpPr>
        <p:spPr>
          <a:xfrm>
            <a:off x="6388609" y="1658112"/>
            <a:ext cx="5498501" cy="4336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37389215"/>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preserve="1" userDrawn="1">
  <p:cSld name="title, text (two columns, different text sizes)">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p>
            <a:r>
              <a:rPr lang="en-US" dirty="0"/>
              <a:t>Click to edit Master title style</a:t>
            </a:r>
          </a:p>
        </p:txBody>
      </p:sp>
      <p:sp>
        <p:nvSpPr>
          <p:cNvPr id="7" name="Content Placeholder"/>
          <p:cNvSpPr>
            <a:spLocks noGrp="1"/>
          </p:cNvSpPr>
          <p:nvPr>
            <p:ph sz="quarter" idx="13"/>
          </p:nvPr>
        </p:nvSpPr>
        <p:spPr>
          <a:xfrm>
            <a:off x="280416" y="1621536"/>
            <a:ext cx="5522976" cy="4372864"/>
          </a:xfrm>
        </p:spPr>
        <p:txBody>
          <a:bodyPr/>
          <a:lstStyle>
            <a:lvl1pPr>
              <a:defRPr sz="3200"/>
            </a:lvl1pPr>
          </a:lstStyle>
          <a:p>
            <a:pPr lvl="0"/>
            <a:r>
              <a:rPr lang="en-US" dirty="0"/>
              <a:t>Click to edit Master text styles</a:t>
            </a:r>
          </a:p>
        </p:txBody>
      </p:sp>
      <p:sp>
        <p:nvSpPr>
          <p:cNvPr id="6" name="Text Placeholder"/>
          <p:cNvSpPr>
            <a:spLocks noGrp="1"/>
          </p:cNvSpPr>
          <p:nvPr>
            <p:ph type="body" sz="quarter" idx="12"/>
          </p:nvPr>
        </p:nvSpPr>
        <p:spPr>
          <a:xfrm>
            <a:off x="6388608" y="1658112"/>
            <a:ext cx="5498592" cy="4336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94047933"/>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preserve="1" userDrawn="1">
  <p:cSld name="title, text (four columns)">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p>
            <a:r>
              <a:rPr lang="en-US" dirty="0"/>
              <a:t>Click to edit Master title style</a:t>
            </a:r>
          </a:p>
        </p:txBody>
      </p:sp>
      <p:sp>
        <p:nvSpPr>
          <p:cNvPr id="6" name="Text Placeholder 1"/>
          <p:cNvSpPr>
            <a:spLocks noGrp="1"/>
          </p:cNvSpPr>
          <p:nvPr>
            <p:ph type="body" sz="quarter" idx="12"/>
          </p:nvPr>
        </p:nvSpPr>
        <p:spPr>
          <a:xfrm>
            <a:off x="292608" y="1658112"/>
            <a:ext cx="2450592" cy="4336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2"/>
          <p:cNvSpPr>
            <a:spLocks noGrp="1"/>
          </p:cNvSpPr>
          <p:nvPr>
            <p:ph type="body" sz="quarter" idx="13"/>
          </p:nvPr>
        </p:nvSpPr>
        <p:spPr>
          <a:xfrm>
            <a:off x="3340608" y="1658112"/>
            <a:ext cx="2450592" cy="4336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p:cNvSpPr>
            <a:spLocks noGrp="1"/>
          </p:cNvSpPr>
          <p:nvPr>
            <p:ph type="body" sz="quarter" idx="14"/>
          </p:nvPr>
        </p:nvSpPr>
        <p:spPr>
          <a:xfrm>
            <a:off x="6388608" y="1658112"/>
            <a:ext cx="2450592" cy="4336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4"/>
          <p:cNvSpPr>
            <a:spLocks noGrp="1"/>
          </p:cNvSpPr>
          <p:nvPr>
            <p:ph type="body" sz="quarter" idx="15"/>
          </p:nvPr>
        </p:nvSpPr>
        <p:spPr>
          <a:xfrm>
            <a:off x="9436608" y="1658112"/>
            <a:ext cx="2450592" cy="4336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63395877"/>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preserve="1" userDrawn="1">
  <p:cSld name="title, text, half-image">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p>
            <a:r>
              <a:rPr lang="en-US" dirty="0"/>
              <a:t>Click to edit Master title style</a:t>
            </a:r>
          </a:p>
        </p:txBody>
      </p:sp>
      <p:sp>
        <p:nvSpPr>
          <p:cNvPr id="8" name="Text Placeholder"/>
          <p:cNvSpPr>
            <a:spLocks noGrp="1"/>
          </p:cNvSpPr>
          <p:nvPr>
            <p:ph type="body" sz="quarter" idx="13"/>
          </p:nvPr>
        </p:nvSpPr>
        <p:spPr>
          <a:xfrm>
            <a:off x="292608" y="1658112"/>
            <a:ext cx="5498592" cy="4336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p:cNvSpPr>
            <a:spLocks noGrp="1"/>
          </p:cNvSpPr>
          <p:nvPr>
            <p:ph type="pic" sz="quarter" idx="14"/>
          </p:nvPr>
        </p:nvSpPr>
        <p:spPr>
          <a:xfrm>
            <a:off x="6096000" y="0"/>
            <a:ext cx="6096000" cy="6858000"/>
          </a:xfrm>
        </p:spPr>
        <p:txBody>
          <a:bodyPr lIns="91440" tIns="91440" rIns="91440" bIns="91440"/>
          <a:lstStyle/>
          <a:p>
            <a:r>
              <a:rPr lang="en-US" dirty="0"/>
              <a:t>Drag picture to placeholder or click icon to add</a:t>
            </a:r>
          </a:p>
        </p:txBody>
      </p:sp>
    </p:spTree>
    <p:extLst>
      <p:ext uri="{BB962C8B-B14F-4D97-AF65-F5344CB8AC3E}">
        <p14:creationId xmlns:p14="http://schemas.microsoft.com/office/powerpoint/2010/main" val="1673274821"/>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preserve="1" userDrawn="1">
  <p:cSld name="title, text (two narrow columns)">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5726176"/>
          </a:xfrm>
        </p:spPr>
        <p:txBody>
          <a:bodyPr/>
          <a:lstStyle/>
          <a:p>
            <a:r>
              <a:rPr lang="en-US" dirty="0"/>
              <a:t>Click to edit Master title style</a:t>
            </a:r>
          </a:p>
        </p:txBody>
      </p:sp>
      <p:sp>
        <p:nvSpPr>
          <p:cNvPr id="6" name="Text Placeholder 1"/>
          <p:cNvSpPr>
            <a:spLocks noGrp="1"/>
          </p:cNvSpPr>
          <p:nvPr>
            <p:ph type="body" sz="quarter" idx="12"/>
          </p:nvPr>
        </p:nvSpPr>
        <p:spPr>
          <a:xfrm>
            <a:off x="6388608" y="268224"/>
            <a:ext cx="2450592" cy="5726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2"/>
          <p:cNvSpPr>
            <a:spLocks noGrp="1"/>
          </p:cNvSpPr>
          <p:nvPr>
            <p:ph type="body" sz="quarter" idx="13"/>
          </p:nvPr>
        </p:nvSpPr>
        <p:spPr>
          <a:xfrm>
            <a:off x="9436608" y="268224"/>
            <a:ext cx="2450592" cy="5726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1594914"/>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preserve="1" userDrawn="1">
  <p:cSld name="title, text (split background)">
    <p:spTree>
      <p:nvGrpSpPr>
        <p:cNvPr id="1" name=""/>
        <p:cNvGrpSpPr/>
        <p:nvPr/>
      </p:nvGrpSpPr>
      <p:grpSpPr>
        <a:xfrm>
          <a:off x="0" y="0"/>
          <a:ext cx="0" cy="0"/>
          <a:chOff x="0" y="0"/>
          <a:chExt cx="0" cy="0"/>
        </a:xfrm>
      </p:grpSpPr>
      <p:sp>
        <p:nvSpPr>
          <p:cNvPr id="2" name="Title"/>
          <p:cNvSpPr>
            <a:spLocks noGrp="1"/>
          </p:cNvSpPr>
          <p:nvPr>
            <p:ph type="title"/>
          </p:nvPr>
        </p:nvSpPr>
        <p:spPr>
          <a:xfrm>
            <a:off x="280418" y="268224"/>
            <a:ext cx="5522885" cy="5726176"/>
          </a:xfrm>
        </p:spPr>
        <p:txBody>
          <a:bodyPr/>
          <a:lstStyle/>
          <a:p>
            <a:r>
              <a:rPr lang="en-US" dirty="0"/>
              <a:t>Click to edit Master title style</a:t>
            </a:r>
          </a:p>
        </p:txBody>
      </p:sp>
      <p:sp>
        <p:nvSpPr>
          <p:cNvPr id="7" name="Blue 60 rectangle">
            <a:extLst>
              <a:ext uri="{FF2B5EF4-FFF2-40B4-BE49-F238E27FC236}">
                <a16:creationId xmlns:a16="http://schemas.microsoft.com/office/drawing/2014/main" id="{91D1D188-D7EA-5A44-A392-6E9BFB996DC9}"/>
              </a:ext>
              <a:ext uri="{C183D7F6-B498-43B3-948B-1728B52AA6E4}">
                <adec:decorative xmlns:adec="http://schemas.microsoft.com/office/drawing/2017/decorative" val="1"/>
              </a:ext>
            </a:extLst>
          </p:cNvPr>
          <p:cNvSpPr/>
          <p:nvPr userDrawn="1"/>
        </p:nvSpPr>
        <p:spPr>
          <a:xfrm>
            <a:off x="6096000" y="0"/>
            <a:ext cx="6096000" cy="6858000"/>
          </a:xfrm>
          <a:prstGeom prst="rect">
            <a:avLst/>
          </a:prstGeom>
          <a:solidFill>
            <a:schemeClr val="tx1"/>
          </a:solidFill>
          <a:ln>
            <a:solidFill>
              <a:schemeClr val="tx1"/>
            </a:solidFill>
          </a:ln>
        </p:spPr>
        <p:txBody>
          <a:bodyPr wrap="square" lIns="0" tIns="0" rIns="0" bIns="0" rtlCol="0" anchor="ctr">
            <a:noAutofit/>
          </a:bodyPr>
          <a:lstStyle/>
          <a:p>
            <a:pPr algn="ctr"/>
            <a:endParaRPr lang="en-US" sz="1600" b="0" i="0" dirty="0">
              <a:solidFill>
                <a:srgbClr val="FFFFFF"/>
              </a:solidFill>
              <a:latin typeface="+mn-lt"/>
              <a:cs typeface="Arial"/>
            </a:endParaRPr>
          </a:p>
        </p:txBody>
      </p:sp>
      <p:sp>
        <p:nvSpPr>
          <p:cNvPr id="6" name="Text Placeholder"/>
          <p:cNvSpPr>
            <a:spLocks noGrp="1"/>
          </p:cNvSpPr>
          <p:nvPr>
            <p:ph type="body" sz="quarter" idx="12"/>
          </p:nvPr>
        </p:nvSpPr>
        <p:spPr>
          <a:xfrm>
            <a:off x="6388608" y="268224"/>
            <a:ext cx="5498592" cy="5726176"/>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99923490"/>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preserve="1" userDrawn="1">
  <p:cSld name="title, image">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5726176"/>
          </a:xfrm>
        </p:spPr>
        <p:txBody>
          <a:bodyPr/>
          <a:lstStyle/>
          <a:p>
            <a:r>
              <a:rPr lang="en-US" dirty="0"/>
              <a:t>Click to edit Master title style</a:t>
            </a:r>
          </a:p>
        </p:txBody>
      </p:sp>
      <p:sp>
        <p:nvSpPr>
          <p:cNvPr id="7" name="Picture Placeholder"/>
          <p:cNvSpPr>
            <a:spLocks noGrp="1"/>
          </p:cNvSpPr>
          <p:nvPr>
            <p:ph type="pic" sz="quarter" idx="14"/>
          </p:nvPr>
        </p:nvSpPr>
        <p:spPr>
          <a:xfrm>
            <a:off x="6096000" y="0"/>
            <a:ext cx="6096000" cy="6858000"/>
          </a:xfrm>
        </p:spPr>
        <p:txBody>
          <a:bodyPr lIns="91440" tIns="91440" rIns="91440" bIns="91440"/>
          <a:lstStyle/>
          <a:p>
            <a:r>
              <a:rPr lang="en-US" dirty="0"/>
              <a:t>Drag picture to placeholder or click icon to add</a:t>
            </a:r>
          </a:p>
        </p:txBody>
      </p:sp>
    </p:spTree>
    <p:extLst>
      <p:ext uri="{BB962C8B-B14F-4D97-AF65-F5344CB8AC3E}">
        <p14:creationId xmlns:p14="http://schemas.microsoft.com/office/powerpoint/2010/main" val="2898890616"/>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preserve="1" userDrawn="1">
  <p:cSld name="title, half-blank area">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5726176"/>
          </a:xfrm>
        </p:spPr>
        <p:txBody>
          <a:bodyPr/>
          <a:lstStyle/>
          <a:p>
            <a:r>
              <a:rPr lang="en-US" dirty="0"/>
              <a:t>Click to edit Master title style</a:t>
            </a:r>
          </a:p>
        </p:txBody>
      </p:sp>
    </p:spTree>
    <p:extLst>
      <p:ext uri="{BB962C8B-B14F-4D97-AF65-F5344CB8AC3E}">
        <p14:creationId xmlns:p14="http://schemas.microsoft.com/office/powerpoint/2010/main" val="3873643201"/>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preserve="1" userDrawn="1">
  <p:cSld name="title, blank">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p>
            <a:r>
              <a:rPr lang="en-US" dirty="0"/>
              <a:t>Click to edit Master title style</a:t>
            </a:r>
          </a:p>
        </p:txBody>
      </p:sp>
    </p:spTree>
    <p:extLst>
      <p:ext uri="{BB962C8B-B14F-4D97-AF65-F5344CB8AC3E}">
        <p14:creationId xmlns:p14="http://schemas.microsoft.com/office/powerpoint/2010/main" val="966247040"/>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preserve="1" userDrawn="1">
  <p:cSld name="insight, text, boxes">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p>
            <a:r>
              <a:rPr lang="en-US" dirty="0"/>
              <a:t>Click to edit Master title style</a:t>
            </a:r>
          </a:p>
        </p:txBody>
      </p:sp>
      <p:sp>
        <p:nvSpPr>
          <p:cNvPr id="8" name="Text Placeholder"/>
          <p:cNvSpPr>
            <a:spLocks noGrp="1"/>
          </p:cNvSpPr>
          <p:nvPr>
            <p:ph type="body" sz="quarter" idx="13"/>
          </p:nvPr>
        </p:nvSpPr>
        <p:spPr>
          <a:xfrm>
            <a:off x="292608" y="1658112"/>
            <a:ext cx="5498592" cy="4336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1"/>
          <p:cNvSpPr>
            <a:spLocks noGrp="1"/>
          </p:cNvSpPr>
          <p:nvPr>
            <p:ph sz="quarter" idx="17"/>
          </p:nvPr>
        </p:nvSpPr>
        <p:spPr>
          <a:xfrm>
            <a:off x="6096000" y="0"/>
            <a:ext cx="3048000" cy="3429000"/>
          </a:xfrm>
          <a:solidFill>
            <a:schemeClr val="accent2"/>
          </a:solidFill>
          <a:ln>
            <a:noFill/>
          </a:ln>
        </p:spPr>
        <p:txBody>
          <a:bodyPr lIns="219456" tIns="201168" rIns="228600" bIns="228600"/>
          <a:lstStyle>
            <a:lvl1pPr>
              <a:defRPr>
                <a:solidFill>
                  <a:schemeClr val="bg1"/>
                </a:solidFill>
              </a:defRPr>
            </a:lvl1pPr>
          </a:lstStyle>
          <a:p>
            <a:pPr lvl="0"/>
            <a:r>
              <a:rPr lang="en-US" dirty="0"/>
              <a:t>Click to edit Master text styles</a:t>
            </a:r>
          </a:p>
        </p:txBody>
      </p:sp>
      <p:sp>
        <p:nvSpPr>
          <p:cNvPr id="10" name="Content Placeholder 2"/>
          <p:cNvSpPr>
            <a:spLocks noGrp="1"/>
          </p:cNvSpPr>
          <p:nvPr>
            <p:ph sz="quarter" idx="18"/>
          </p:nvPr>
        </p:nvSpPr>
        <p:spPr>
          <a:xfrm>
            <a:off x="9144000" y="0"/>
            <a:ext cx="3048000" cy="3429000"/>
          </a:xfrm>
          <a:solidFill>
            <a:srgbClr val="061F80"/>
          </a:solidFill>
          <a:ln>
            <a:noFill/>
          </a:ln>
        </p:spPr>
        <p:txBody>
          <a:bodyPr lIns="219456" tIns="201168" rIns="228600" bIns="228600"/>
          <a:lstStyle>
            <a:lvl1pPr>
              <a:defRPr>
                <a:solidFill>
                  <a:schemeClr val="bg1"/>
                </a:solidFill>
              </a:defRPr>
            </a:lvl1pPr>
          </a:lstStyle>
          <a:p>
            <a:pPr lvl="0"/>
            <a:r>
              <a:rPr lang="en-US" dirty="0"/>
              <a:t>Click to edit Master text styles</a:t>
            </a:r>
          </a:p>
        </p:txBody>
      </p:sp>
      <p:sp>
        <p:nvSpPr>
          <p:cNvPr id="12" name="Content Placeholder 3"/>
          <p:cNvSpPr>
            <a:spLocks noGrp="1"/>
          </p:cNvSpPr>
          <p:nvPr>
            <p:ph sz="quarter" idx="19"/>
          </p:nvPr>
        </p:nvSpPr>
        <p:spPr>
          <a:xfrm>
            <a:off x="6096000" y="3426885"/>
            <a:ext cx="6096000" cy="3431116"/>
          </a:xfrm>
          <a:solidFill>
            <a:srgbClr val="0530AD"/>
          </a:solidFill>
          <a:ln>
            <a:noFill/>
          </a:ln>
        </p:spPr>
        <p:txBody>
          <a:bodyPr lIns="219456" tIns="201168" rIns="228600" bIns="228600"/>
          <a:lstStyle>
            <a:lvl1pPr>
              <a:defRPr>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4216970010"/>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preserve="1" userDrawn="1">
  <p:cSld name="boxes (3 med, 2 small)">
    <p:spTree>
      <p:nvGrpSpPr>
        <p:cNvPr id="1" name=""/>
        <p:cNvGrpSpPr/>
        <p:nvPr/>
      </p:nvGrpSpPr>
      <p:grpSpPr>
        <a:xfrm>
          <a:off x="0" y="0"/>
          <a:ext cx="0" cy="0"/>
          <a:chOff x="0" y="0"/>
          <a:chExt cx="0" cy="0"/>
        </a:xfrm>
      </p:grpSpPr>
      <p:sp>
        <p:nvSpPr>
          <p:cNvPr id="2" name="Title"/>
          <p:cNvSpPr>
            <a:spLocks noGrp="1"/>
          </p:cNvSpPr>
          <p:nvPr>
            <p:ph type="title"/>
          </p:nvPr>
        </p:nvSpPr>
        <p:spPr>
          <a:xfrm>
            <a:off x="0" y="-1"/>
            <a:ext cx="6096000" cy="3429001"/>
          </a:xfrm>
          <a:solidFill>
            <a:srgbClr val="0530AD"/>
          </a:solidFill>
        </p:spPr>
        <p:txBody>
          <a:bodyPr lIns="210312" tIns="201168" rIns="228600" bIns="228600"/>
          <a:lstStyle>
            <a:lvl1pPr>
              <a:defRPr>
                <a:solidFill>
                  <a:schemeClr val="bg1"/>
                </a:solidFill>
              </a:defRPr>
            </a:lvl1pPr>
          </a:lstStyle>
          <a:p>
            <a:r>
              <a:rPr lang="en-US" dirty="0"/>
              <a:t>Click to edit Master title style</a:t>
            </a:r>
          </a:p>
        </p:txBody>
      </p:sp>
      <p:sp>
        <p:nvSpPr>
          <p:cNvPr id="6" name="Content Placeholder 1"/>
          <p:cNvSpPr>
            <a:spLocks noGrp="1"/>
          </p:cNvSpPr>
          <p:nvPr>
            <p:ph sz="quarter" idx="17"/>
          </p:nvPr>
        </p:nvSpPr>
        <p:spPr>
          <a:xfrm>
            <a:off x="6096000" y="0"/>
            <a:ext cx="3048000" cy="3429000"/>
          </a:xfrm>
          <a:solidFill>
            <a:schemeClr val="accent2"/>
          </a:solidFill>
          <a:ln>
            <a:noFill/>
          </a:ln>
        </p:spPr>
        <p:txBody>
          <a:bodyPr lIns="219456" tIns="201168" rIns="228600" bIns="228600"/>
          <a:lstStyle>
            <a:lvl1pPr>
              <a:defRPr>
                <a:solidFill>
                  <a:schemeClr val="bg1"/>
                </a:solidFill>
              </a:defRPr>
            </a:lvl1pPr>
          </a:lstStyle>
          <a:p>
            <a:pPr lvl="0"/>
            <a:r>
              <a:rPr lang="en-US" dirty="0"/>
              <a:t>Click to edit Master text styles</a:t>
            </a:r>
          </a:p>
        </p:txBody>
      </p:sp>
      <p:sp>
        <p:nvSpPr>
          <p:cNvPr id="11" name="Content Placeholder 2"/>
          <p:cNvSpPr>
            <a:spLocks noGrp="1"/>
          </p:cNvSpPr>
          <p:nvPr>
            <p:ph sz="quarter" idx="18"/>
          </p:nvPr>
        </p:nvSpPr>
        <p:spPr>
          <a:xfrm>
            <a:off x="9144000" y="0"/>
            <a:ext cx="3048000" cy="3429000"/>
          </a:xfrm>
          <a:solidFill>
            <a:srgbClr val="061F80"/>
          </a:solidFill>
          <a:ln>
            <a:noFill/>
          </a:ln>
        </p:spPr>
        <p:txBody>
          <a:bodyPr lIns="219456" tIns="201168" rIns="228600" bIns="228600"/>
          <a:lstStyle>
            <a:lvl1pPr>
              <a:defRPr>
                <a:solidFill>
                  <a:schemeClr val="bg1"/>
                </a:solidFill>
              </a:defRPr>
            </a:lvl1pPr>
          </a:lstStyle>
          <a:p>
            <a:pPr lvl="0"/>
            <a:r>
              <a:rPr lang="en-US" dirty="0"/>
              <a:t>Click to edit Master text styles</a:t>
            </a:r>
          </a:p>
        </p:txBody>
      </p:sp>
      <p:sp>
        <p:nvSpPr>
          <p:cNvPr id="7" name="Content Placeholder 3"/>
          <p:cNvSpPr>
            <a:spLocks noGrp="1"/>
          </p:cNvSpPr>
          <p:nvPr>
            <p:ph sz="quarter" idx="20"/>
          </p:nvPr>
        </p:nvSpPr>
        <p:spPr>
          <a:xfrm>
            <a:off x="0" y="3426885"/>
            <a:ext cx="6096000" cy="3431116"/>
          </a:xfrm>
          <a:solidFill>
            <a:schemeClr val="tx1"/>
          </a:solidFill>
        </p:spPr>
        <p:txBody>
          <a:bodyPr lIns="219456" tIns="201168" rIns="228600" bIns="228600"/>
          <a:lstStyle>
            <a:lvl1pPr>
              <a:defRPr>
                <a:solidFill>
                  <a:schemeClr val="bg1"/>
                </a:solidFill>
              </a:defRPr>
            </a:lvl1pPr>
          </a:lstStyle>
          <a:p>
            <a:pPr lvl="0"/>
            <a:r>
              <a:rPr lang="en-US" dirty="0"/>
              <a:t>Click to edit Master text styles</a:t>
            </a:r>
          </a:p>
        </p:txBody>
      </p:sp>
      <p:sp>
        <p:nvSpPr>
          <p:cNvPr id="14" name="Content Placeholder 4"/>
          <p:cNvSpPr>
            <a:spLocks noGrp="1"/>
          </p:cNvSpPr>
          <p:nvPr>
            <p:ph sz="quarter" idx="19"/>
          </p:nvPr>
        </p:nvSpPr>
        <p:spPr>
          <a:xfrm>
            <a:off x="6096000" y="3426885"/>
            <a:ext cx="6096000" cy="3431116"/>
          </a:xfrm>
          <a:solidFill>
            <a:srgbClr val="0530AD"/>
          </a:solidFill>
          <a:ln>
            <a:noFill/>
          </a:ln>
        </p:spPr>
        <p:txBody>
          <a:bodyPr lIns="219456" tIns="201168" rIns="228600" bIns="228600"/>
          <a:lstStyle>
            <a:lvl1pPr>
              <a:defRPr>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2478746199"/>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preserve="1" userDrawn="1">
  <p:cSld name="boxes (1 large, 4 small)">
    <p:spTree>
      <p:nvGrpSpPr>
        <p:cNvPr id="1" name=""/>
        <p:cNvGrpSpPr/>
        <p:nvPr/>
      </p:nvGrpSpPr>
      <p:grpSpPr>
        <a:xfrm>
          <a:off x="0" y="0"/>
          <a:ext cx="0" cy="0"/>
          <a:chOff x="0" y="0"/>
          <a:chExt cx="0" cy="0"/>
        </a:xfrm>
      </p:grpSpPr>
      <p:sp>
        <p:nvSpPr>
          <p:cNvPr id="2" name="Title"/>
          <p:cNvSpPr>
            <a:spLocks noGrp="1"/>
          </p:cNvSpPr>
          <p:nvPr>
            <p:ph type="title"/>
          </p:nvPr>
        </p:nvSpPr>
        <p:spPr>
          <a:xfrm>
            <a:off x="0" y="-1"/>
            <a:ext cx="12192000" cy="3425951"/>
          </a:xfrm>
          <a:noFill/>
        </p:spPr>
        <p:txBody>
          <a:bodyPr lIns="182880" tIns="164592" rIns="228600" bIns="228600"/>
          <a:lstStyle>
            <a:lvl1pPr>
              <a:defRPr sz="6400"/>
            </a:lvl1pPr>
          </a:lstStyle>
          <a:p>
            <a:r>
              <a:rPr lang="en-US" dirty="0"/>
              <a:t>Click to edit Master title style</a:t>
            </a:r>
          </a:p>
        </p:txBody>
      </p:sp>
      <p:sp>
        <p:nvSpPr>
          <p:cNvPr id="13" name="Content Placeholder 1"/>
          <p:cNvSpPr>
            <a:spLocks noGrp="1"/>
          </p:cNvSpPr>
          <p:nvPr>
            <p:ph sz="quarter" idx="20"/>
          </p:nvPr>
        </p:nvSpPr>
        <p:spPr>
          <a:xfrm>
            <a:off x="0" y="3426885"/>
            <a:ext cx="3048000" cy="3431116"/>
          </a:xfrm>
          <a:solidFill>
            <a:srgbClr val="061F80"/>
          </a:solidFill>
        </p:spPr>
        <p:txBody>
          <a:bodyPr lIns="219456" tIns="201168" rIns="228600" bIns="228600"/>
          <a:lstStyle>
            <a:lvl1pPr>
              <a:defRPr>
                <a:solidFill>
                  <a:schemeClr val="bg1"/>
                </a:solidFill>
              </a:defRPr>
            </a:lvl1pPr>
          </a:lstStyle>
          <a:p>
            <a:pPr lvl="0"/>
            <a:r>
              <a:rPr lang="en-US"/>
              <a:t>Click to edit Master text styles</a:t>
            </a:r>
          </a:p>
        </p:txBody>
      </p:sp>
      <p:sp>
        <p:nvSpPr>
          <p:cNvPr id="12" name="Content Placeholder 2"/>
          <p:cNvSpPr>
            <a:spLocks noGrp="1"/>
          </p:cNvSpPr>
          <p:nvPr>
            <p:ph sz="quarter" idx="19"/>
          </p:nvPr>
        </p:nvSpPr>
        <p:spPr>
          <a:xfrm>
            <a:off x="3048001" y="3426885"/>
            <a:ext cx="3048000" cy="3431116"/>
          </a:xfrm>
          <a:solidFill>
            <a:srgbClr val="054ADA"/>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9" name="Content Placeholder 3"/>
          <p:cNvSpPr>
            <a:spLocks noGrp="1"/>
          </p:cNvSpPr>
          <p:nvPr>
            <p:ph sz="quarter" idx="17"/>
          </p:nvPr>
        </p:nvSpPr>
        <p:spPr>
          <a:xfrm>
            <a:off x="6096000" y="3426883"/>
            <a:ext cx="3048000" cy="3431117"/>
          </a:xfrm>
          <a:solidFill>
            <a:schemeClr val="accent2"/>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10" name="Content Placeholder 4"/>
          <p:cNvSpPr>
            <a:spLocks noGrp="1"/>
          </p:cNvSpPr>
          <p:nvPr>
            <p:ph sz="quarter" idx="18"/>
          </p:nvPr>
        </p:nvSpPr>
        <p:spPr>
          <a:xfrm>
            <a:off x="9144000" y="3426883"/>
            <a:ext cx="3048000" cy="3431117"/>
          </a:xfrm>
          <a:solidFill>
            <a:srgbClr val="6EA6FF"/>
          </a:solidFill>
          <a:ln>
            <a:noFill/>
          </a:ln>
        </p:spPr>
        <p:txBody>
          <a:bodyPr lIns="219456" tIns="201168" rIns="228600" bIns="228600"/>
          <a:lstStyle>
            <a:lvl1pPr>
              <a:defRPr>
                <a:solidFill>
                  <a:schemeClr val="tx1"/>
                </a:solidFill>
              </a:defRPr>
            </a:lvl1pPr>
          </a:lstStyle>
          <a:p>
            <a:pPr lvl="0"/>
            <a:r>
              <a:rPr lang="en-US" dirty="0"/>
              <a:t>Click to edit Master text styles</a:t>
            </a:r>
          </a:p>
        </p:txBody>
      </p:sp>
    </p:spTree>
    <p:extLst>
      <p:ext uri="{BB962C8B-B14F-4D97-AF65-F5344CB8AC3E}">
        <p14:creationId xmlns:p14="http://schemas.microsoft.com/office/powerpoint/2010/main" val="2484799241"/>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preserve="1" userDrawn="1">
  <p:cSld name="title (black box) over image(s)">
    <p:spTree>
      <p:nvGrpSpPr>
        <p:cNvPr id="1" name=""/>
        <p:cNvGrpSpPr/>
        <p:nvPr/>
      </p:nvGrpSpPr>
      <p:grpSpPr>
        <a:xfrm>
          <a:off x="0" y="0"/>
          <a:ext cx="0" cy="0"/>
          <a:chOff x="0" y="0"/>
          <a:chExt cx="0" cy="0"/>
        </a:xfrm>
      </p:grpSpPr>
      <p:sp>
        <p:nvSpPr>
          <p:cNvPr id="2" name="Title"/>
          <p:cNvSpPr>
            <a:spLocks noGrp="1"/>
          </p:cNvSpPr>
          <p:nvPr>
            <p:ph type="title"/>
          </p:nvPr>
        </p:nvSpPr>
        <p:spPr>
          <a:xfrm>
            <a:off x="0" y="0"/>
            <a:ext cx="12192000" cy="1701800"/>
          </a:xfrm>
          <a:solidFill>
            <a:schemeClr val="bg1"/>
          </a:solidFill>
        </p:spPr>
        <p:txBody>
          <a:bodyPr lIns="210312" tIns="201168" rIns="228600" bIns="228600"/>
          <a:lstStyle>
            <a:lvl1pPr>
              <a:defRPr>
                <a:solidFill>
                  <a:schemeClr val="tx1"/>
                </a:solidFill>
              </a:defRPr>
            </a:lvl1pPr>
          </a:lstStyle>
          <a:p>
            <a:r>
              <a:rPr lang="en-US" dirty="0"/>
              <a:t>Click to edit Master title style</a:t>
            </a:r>
          </a:p>
        </p:txBody>
      </p:sp>
      <p:sp>
        <p:nvSpPr>
          <p:cNvPr id="6" name="Picture Placeholder"/>
          <p:cNvSpPr>
            <a:spLocks noGrp="1"/>
          </p:cNvSpPr>
          <p:nvPr>
            <p:ph type="pic" sz="quarter" idx="12"/>
          </p:nvPr>
        </p:nvSpPr>
        <p:spPr>
          <a:xfrm>
            <a:off x="0" y="1701800"/>
            <a:ext cx="12192000" cy="5156200"/>
          </a:xfrm>
        </p:spPr>
        <p:txBody>
          <a:bodyPr lIns="91440" tIns="91440" rIns="91440" bIns="91440"/>
          <a:lstStyle/>
          <a:p>
            <a:r>
              <a:rPr lang="en-US" dirty="0"/>
              <a:t>Drag picture to placeholder or click icon to add</a:t>
            </a:r>
          </a:p>
        </p:txBody>
      </p:sp>
    </p:spTree>
    <p:extLst>
      <p:ext uri="{BB962C8B-B14F-4D97-AF65-F5344CB8AC3E}">
        <p14:creationId xmlns:p14="http://schemas.microsoft.com/office/powerpoint/2010/main" val="1217343097"/>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preserve="1" userDrawn="1">
  <p:cSld name="text (black box) over image(s)">
    <p:spTree>
      <p:nvGrpSpPr>
        <p:cNvPr id="1" name=""/>
        <p:cNvGrpSpPr/>
        <p:nvPr/>
      </p:nvGrpSpPr>
      <p:grpSpPr>
        <a:xfrm>
          <a:off x="0" y="0"/>
          <a:ext cx="0" cy="0"/>
          <a:chOff x="0" y="0"/>
          <a:chExt cx="0" cy="0"/>
        </a:xfrm>
      </p:grpSpPr>
      <p:sp>
        <p:nvSpPr>
          <p:cNvPr id="9" name="Picture Placeholder"/>
          <p:cNvSpPr>
            <a:spLocks noGrp="1"/>
          </p:cNvSpPr>
          <p:nvPr>
            <p:ph type="pic" sz="quarter" idx="14"/>
          </p:nvPr>
        </p:nvSpPr>
        <p:spPr>
          <a:xfrm>
            <a:off x="0" y="0"/>
            <a:ext cx="12192000" cy="6864096"/>
          </a:xfrm>
        </p:spPr>
        <p:txBody>
          <a:bodyPr lIns="91440" tIns="91440" rIns="91440" bIns="91440"/>
          <a:lstStyle/>
          <a:p>
            <a:r>
              <a:rPr lang="en-US" dirty="0"/>
              <a:t>Drag picture to placeholder or click icon to add</a:t>
            </a:r>
          </a:p>
        </p:txBody>
      </p:sp>
      <p:sp>
        <p:nvSpPr>
          <p:cNvPr id="6" name="Text Placeholder"/>
          <p:cNvSpPr>
            <a:spLocks noGrp="1"/>
          </p:cNvSpPr>
          <p:nvPr>
            <p:ph type="body" sz="quarter" idx="12"/>
          </p:nvPr>
        </p:nvSpPr>
        <p:spPr>
          <a:xfrm>
            <a:off x="-3" y="3429000"/>
            <a:ext cx="3048004" cy="3429000"/>
          </a:xfrm>
          <a:solidFill>
            <a:schemeClr val="bg1"/>
          </a:solidFill>
        </p:spPr>
        <p:txBody>
          <a:bodyPr lIns="219456" tIns="201168" rIns="228600" bIns="228600"/>
          <a:lstStyle>
            <a:lvl1pPr>
              <a:buClr>
                <a:schemeClr val="tx1"/>
              </a:buClr>
              <a:defRPr>
                <a:solidFill>
                  <a:schemeClr val="tx1"/>
                </a:solidFill>
              </a:defRPr>
            </a:lvl1pPr>
            <a:lvl2pPr>
              <a:buClr>
                <a:schemeClr val="tx1"/>
              </a:buClr>
              <a:defRPr sz="1333">
                <a:solidFill>
                  <a:schemeClr val="tx1"/>
                </a:solidFill>
              </a:defRPr>
            </a:lvl2pPr>
            <a:lvl3pPr>
              <a:buClr>
                <a:schemeClr val="tx1"/>
              </a:buClr>
              <a:defRPr sz="1333">
                <a:solidFill>
                  <a:schemeClr val="tx1"/>
                </a:solidFill>
              </a:defRPr>
            </a:lvl3pPr>
            <a:lvl4pPr>
              <a:buClr>
                <a:schemeClr val="tx1"/>
              </a:buClr>
              <a:defRPr sz="1333">
                <a:solidFill>
                  <a:schemeClr val="tx1"/>
                </a:solidFill>
              </a:defRPr>
            </a:lvl4pPr>
            <a:lvl5pPr>
              <a:buClr>
                <a:schemeClr val="tx1"/>
              </a:buClr>
              <a:defRPr sz="1333">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68489994"/>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preserve="1" userDrawn="1">
  <p:cSld name="boxes (4 tall)">
    <p:spTree>
      <p:nvGrpSpPr>
        <p:cNvPr id="1" name=""/>
        <p:cNvGrpSpPr/>
        <p:nvPr/>
      </p:nvGrpSpPr>
      <p:grpSpPr>
        <a:xfrm>
          <a:off x="0" y="0"/>
          <a:ext cx="0" cy="0"/>
          <a:chOff x="0" y="0"/>
          <a:chExt cx="0" cy="0"/>
        </a:xfrm>
      </p:grpSpPr>
      <p:sp>
        <p:nvSpPr>
          <p:cNvPr id="11" name="Content Placeholder 1"/>
          <p:cNvSpPr>
            <a:spLocks noGrp="1"/>
          </p:cNvSpPr>
          <p:nvPr>
            <p:ph sz="quarter" idx="12"/>
          </p:nvPr>
        </p:nvSpPr>
        <p:spPr>
          <a:xfrm>
            <a:off x="0" y="0"/>
            <a:ext cx="3048000" cy="6864096"/>
          </a:xfrm>
          <a:solidFill>
            <a:schemeClr val="accent2"/>
          </a:solidFill>
        </p:spPr>
        <p:txBody>
          <a:bodyPr lIns="219456" tIns="201168" rIns="228600" bIns="22860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2"/>
          <p:cNvSpPr>
            <a:spLocks noGrp="1"/>
          </p:cNvSpPr>
          <p:nvPr>
            <p:ph sz="quarter" idx="13"/>
          </p:nvPr>
        </p:nvSpPr>
        <p:spPr>
          <a:xfrm>
            <a:off x="3048000" y="0"/>
            <a:ext cx="3048000" cy="6864096"/>
          </a:xfrm>
          <a:solidFill>
            <a:srgbClr val="054ADA"/>
          </a:solidFill>
        </p:spPr>
        <p:txBody>
          <a:bodyPr lIns="219456" tIns="201168" rIns="228600" bIns="228600"/>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3"/>
          <p:cNvSpPr>
            <a:spLocks noGrp="1"/>
          </p:cNvSpPr>
          <p:nvPr>
            <p:ph sz="quarter" idx="14"/>
          </p:nvPr>
        </p:nvSpPr>
        <p:spPr>
          <a:xfrm>
            <a:off x="6096000" y="0"/>
            <a:ext cx="3048000" cy="6864096"/>
          </a:xfrm>
          <a:solidFill>
            <a:srgbClr val="0530AD"/>
          </a:solidFill>
        </p:spPr>
        <p:txBody>
          <a:bodyPr lIns="219456" tIns="201168" rIns="228600" bIns="228600"/>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4"/>
          <p:cNvSpPr>
            <a:spLocks noGrp="1"/>
          </p:cNvSpPr>
          <p:nvPr>
            <p:ph sz="quarter" idx="15"/>
          </p:nvPr>
        </p:nvSpPr>
        <p:spPr>
          <a:xfrm>
            <a:off x="9144000" y="0"/>
            <a:ext cx="3048000" cy="6864096"/>
          </a:xfrm>
          <a:solidFill>
            <a:srgbClr val="061F80"/>
          </a:solidFill>
        </p:spPr>
        <p:txBody>
          <a:bodyPr lIns="219456" tIns="201168" rIns="228600" bIns="228600"/>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74081458"/>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preserve="1" userDrawn="1">
  <p:cSld name="title, text (1/4), content (3/4)">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p>
            <a:r>
              <a:rPr lang="en-US" dirty="0"/>
              <a:t>Click to edit Master title style</a:t>
            </a:r>
          </a:p>
        </p:txBody>
      </p:sp>
      <p:sp>
        <p:nvSpPr>
          <p:cNvPr id="6" name="Text Placeholder"/>
          <p:cNvSpPr>
            <a:spLocks noGrp="1"/>
          </p:cNvSpPr>
          <p:nvPr>
            <p:ph type="body" sz="quarter" idx="12"/>
          </p:nvPr>
        </p:nvSpPr>
        <p:spPr>
          <a:xfrm>
            <a:off x="292608" y="1658112"/>
            <a:ext cx="2450592" cy="4336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p:cNvSpPr>
            <a:spLocks noGrp="1"/>
          </p:cNvSpPr>
          <p:nvPr>
            <p:ph sz="quarter" idx="13"/>
          </p:nvPr>
        </p:nvSpPr>
        <p:spPr>
          <a:xfrm>
            <a:off x="3352800" y="1658112"/>
            <a:ext cx="8534400" cy="4336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9345016"/>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preserve="1" userDrawn="1">
  <p:cSld name="title, text (1/4), blank (3/4)">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p>
            <a:r>
              <a:rPr lang="en-US"/>
              <a:t>Click to edit Master title style</a:t>
            </a:r>
          </a:p>
        </p:txBody>
      </p:sp>
      <p:sp>
        <p:nvSpPr>
          <p:cNvPr id="6" name="Text Placeholder"/>
          <p:cNvSpPr>
            <a:spLocks noGrp="1"/>
          </p:cNvSpPr>
          <p:nvPr>
            <p:ph type="body" sz="quarter" idx="12"/>
          </p:nvPr>
        </p:nvSpPr>
        <p:spPr>
          <a:xfrm>
            <a:off x="292608" y="1658112"/>
            <a:ext cx="2450592" cy="4336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58286128"/>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preserve="1" userDrawn="1">
  <p:cSld name="case study 1: title, text (two columns), half-image">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p>
            <a:r>
              <a:rPr lang="en-US" dirty="0"/>
              <a:t>Click to edit Master title style</a:t>
            </a:r>
          </a:p>
        </p:txBody>
      </p:sp>
      <p:sp>
        <p:nvSpPr>
          <p:cNvPr id="8" name="Text Placeholder 1"/>
          <p:cNvSpPr>
            <a:spLocks noGrp="1"/>
          </p:cNvSpPr>
          <p:nvPr>
            <p:ph type="body" sz="quarter" idx="13"/>
          </p:nvPr>
        </p:nvSpPr>
        <p:spPr>
          <a:xfrm>
            <a:off x="292608" y="1658112"/>
            <a:ext cx="2450592" cy="4336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2"/>
          <p:cNvSpPr>
            <a:spLocks noGrp="1"/>
          </p:cNvSpPr>
          <p:nvPr>
            <p:ph type="body" sz="quarter" idx="15"/>
          </p:nvPr>
        </p:nvSpPr>
        <p:spPr>
          <a:xfrm>
            <a:off x="3340608" y="1658112"/>
            <a:ext cx="2450592"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p:cNvSpPr>
            <a:spLocks noGrp="1"/>
          </p:cNvSpPr>
          <p:nvPr>
            <p:ph type="pic" sz="quarter" idx="14"/>
          </p:nvPr>
        </p:nvSpPr>
        <p:spPr>
          <a:xfrm>
            <a:off x="6096000" y="0"/>
            <a:ext cx="6096000" cy="6858000"/>
          </a:xfrm>
        </p:spPr>
        <p:txBody>
          <a:bodyPr lIns="91440" tIns="91440" rIns="91440" bIns="91440"/>
          <a:lstStyle/>
          <a:p>
            <a:r>
              <a:rPr lang="en-US" dirty="0"/>
              <a:t>Drag picture to placeholder or click icon to add</a:t>
            </a:r>
          </a:p>
        </p:txBody>
      </p:sp>
    </p:spTree>
    <p:extLst>
      <p:ext uri="{BB962C8B-B14F-4D97-AF65-F5344CB8AC3E}">
        <p14:creationId xmlns:p14="http://schemas.microsoft.com/office/powerpoint/2010/main" val="1253004497"/>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preserve="1" userDrawn="1">
  <p:cSld name="case study 2: title, text (2/4), quote (2/4)">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p>
            <a:r>
              <a:rPr lang="en-US"/>
              <a:t>Click to edit Master title style</a:t>
            </a:r>
          </a:p>
        </p:txBody>
      </p:sp>
      <p:sp>
        <p:nvSpPr>
          <p:cNvPr id="6" name="Text Placeholder 1"/>
          <p:cNvSpPr>
            <a:spLocks noGrp="1"/>
          </p:cNvSpPr>
          <p:nvPr>
            <p:ph type="body" sz="quarter" idx="12"/>
          </p:nvPr>
        </p:nvSpPr>
        <p:spPr>
          <a:xfrm>
            <a:off x="292608" y="1658112"/>
            <a:ext cx="2450592" cy="4336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2"/>
          <p:cNvSpPr>
            <a:spLocks noGrp="1"/>
          </p:cNvSpPr>
          <p:nvPr>
            <p:ph type="body" sz="quarter" idx="13"/>
          </p:nvPr>
        </p:nvSpPr>
        <p:spPr>
          <a:xfrm>
            <a:off x="3340608" y="1658112"/>
            <a:ext cx="2450592" cy="4336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p:cNvSpPr>
            <a:spLocks noGrp="1"/>
          </p:cNvSpPr>
          <p:nvPr>
            <p:ph type="body" sz="quarter" idx="14"/>
          </p:nvPr>
        </p:nvSpPr>
        <p:spPr>
          <a:xfrm>
            <a:off x="6364224" y="1621536"/>
            <a:ext cx="5522976" cy="4372864"/>
          </a:xfrm>
        </p:spPr>
        <p:txBody>
          <a:bodyPr/>
          <a:lstStyle>
            <a:lvl1pPr>
              <a:defRPr sz="32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30809285"/>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6" name="Text Placeholder"/>
          <p:cNvSpPr>
            <a:spLocks noGrp="1"/>
          </p:cNvSpPr>
          <p:nvPr>
            <p:ph type="body" sz="quarter" idx="12"/>
          </p:nvPr>
        </p:nvSpPr>
        <p:spPr>
          <a:xfrm>
            <a:off x="292608" y="268224"/>
            <a:ext cx="2450592" cy="5726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able Placeholder"/>
          <p:cNvSpPr>
            <a:spLocks noGrp="1"/>
          </p:cNvSpPr>
          <p:nvPr>
            <p:ph type="tbl" sz="quarter" idx="13"/>
          </p:nvPr>
        </p:nvSpPr>
        <p:spPr>
          <a:xfrm>
            <a:off x="3340609" y="268224"/>
            <a:ext cx="8546501" cy="5726176"/>
          </a:xfrm>
        </p:spPr>
        <p:txBody>
          <a:bodyPr lIns="0" tIns="0" rIns="91440" bIns="91440"/>
          <a:lstStyle/>
          <a:p>
            <a:r>
              <a:rPr lang="en-US" dirty="0"/>
              <a:t>Click icon to add table</a:t>
            </a:r>
          </a:p>
        </p:txBody>
      </p:sp>
    </p:spTree>
    <p:extLst>
      <p:ext uri="{BB962C8B-B14F-4D97-AF65-F5344CB8AC3E}">
        <p14:creationId xmlns:p14="http://schemas.microsoft.com/office/powerpoint/2010/main" val="957513289"/>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preserve="1" userDrawn="1">
  <p:cSld name="blank (with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9888391"/>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preserve="1" userDrawn="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5798376"/>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p>
            <a:r>
              <a:rPr lang="en-US" dirty="0"/>
              <a:t>Click to edit Master title style</a:t>
            </a:r>
          </a:p>
        </p:txBody>
      </p:sp>
      <p:sp>
        <p:nvSpPr>
          <p:cNvPr id="8" name="Text Placeholder 1"/>
          <p:cNvSpPr>
            <a:spLocks noGrp="1"/>
          </p:cNvSpPr>
          <p:nvPr>
            <p:ph type="body" sz="quarter" idx="13"/>
          </p:nvPr>
        </p:nvSpPr>
        <p:spPr>
          <a:xfrm>
            <a:off x="292608" y="1682496"/>
            <a:ext cx="5498592" cy="1746504"/>
          </a:xfrm>
        </p:spPr>
        <p:txBody>
          <a:bodyPr/>
          <a:lstStyle>
            <a:lvl1pPr>
              <a:spcBef>
                <a:spcPts val="0"/>
              </a:spcBef>
              <a:defRPr sz="1333"/>
            </a:lvl1pPr>
            <a:lvl2pPr marL="0" indent="0">
              <a:spcBef>
                <a:spcPts val="0"/>
              </a:spcBef>
              <a:buNone/>
              <a:defRPr/>
            </a:lvl2pPr>
            <a:lvl3pPr marL="268813" indent="0">
              <a:buNone/>
              <a:defRPr/>
            </a:lvl3pPr>
            <a:lvl4pPr marL="579960" indent="0">
              <a:buNone/>
              <a:defRPr/>
            </a:lvl4pPr>
            <a:lvl5pPr marL="842423" indent="0">
              <a:buNone/>
              <a:defRPr/>
            </a:lvl5pPr>
          </a:lstStyle>
          <a:p>
            <a:pPr lvl="0"/>
            <a:r>
              <a:rPr lang="en-US" dirty="0"/>
              <a:t>Click to edit Master text styles</a:t>
            </a:r>
          </a:p>
        </p:txBody>
      </p:sp>
      <p:sp>
        <p:nvSpPr>
          <p:cNvPr id="6" name="Text Placeholder 2">
            <a:extLst>
              <a:ext uri="{FF2B5EF4-FFF2-40B4-BE49-F238E27FC236}">
                <a16:creationId xmlns:a16="http://schemas.microsoft.com/office/drawing/2014/main" id="{24F04016-134E-5847-8C7D-495FF4D6E42D}"/>
              </a:ext>
            </a:extLst>
          </p:cNvPr>
          <p:cNvSpPr>
            <a:spLocks noGrp="1"/>
          </p:cNvSpPr>
          <p:nvPr>
            <p:ph type="body" sz="quarter" idx="14"/>
          </p:nvPr>
        </p:nvSpPr>
        <p:spPr>
          <a:xfrm>
            <a:off x="292608" y="4279392"/>
            <a:ext cx="8546592" cy="1743456"/>
          </a:xfrm>
        </p:spPr>
        <p:txBody>
          <a:bodyPr anchor="b"/>
          <a:lstStyle>
            <a:lvl1pPr>
              <a:spcBef>
                <a:spcPts val="400"/>
              </a:spcBef>
              <a:defRPr sz="800"/>
            </a:lvl1pPr>
            <a:lvl2pPr>
              <a:defRPr sz="800"/>
            </a:lvl2pPr>
            <a:lvl3pPr>
              <a:defRPr sz="800"/>
            </a:lvl3pPr>
            <a:lvl4pPr>
              <a:defRPr sz="800"/>
            </a:lvl4pPr>
            <a:lvl5pPr>
              <a:defRPr sz="800"/>
            </a:lvl5pPr>
          </a:lstStyle>
          <a:p>
            <a:pPr lvl="0"/>
            <a:r>
              <a:rPr lang="en-US" dirty="0"/>
              <a:t>Click to edit Master text styles</a:t>
            </a:r>
          </a:p>
        </p:txBody>
      </p:sp>
    </p:spTree>
    <p:extLst>
      <p:ext uri="{BB962C8B-B14F-4D97-AF65-F5344CB8AC3E}">
        <p14:creationId xmlns:p14="http://schemas.microsoft.com/office/powerpoint/2010/main" val="515111444"/>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preserve="1" userDrawn="1">
  <p:cSld name="ibm sign-off">
    <p:spTree>
      <p:nvGrpSpPr>
        <p:cNvPr id="1" name=""/>
        <p:cNvGrpSpPr/>
        <p:nvPr/>
      </p:nvGrpSpPr>
      <p:grpSpPr>
        <a:xfrm>
          <a:off x="0" y="0"/>
          <a:ext cx="0" cy="0"/>
          <a:chOff x="0" y="0"/>
          <a:chExt cx="0" cy="0"/>
        </a:xfrm>
      </p:grpSpPr>
      <p:pic>
        <p:nvPicPr>
          <p:cNvPr id="5" name="Picture"/>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230928" y="3083846"/>
            <a:ext cx="1730144" cy="690309"/>
          </a:xfrm>
          <a:prstGeom prst="rect">
            <a:avLst/>
          </a:prstGeom>
        </p:spPr>
      </p:pic>
    </p:spTree>
    <p:extLst>
      <p:ext uri="{BB962C8B-B14F-4D97-AF65-F5344CB8AC3E}">
        <p14:creationId xmlns:p14="http://schemas.microsoft.com/office/powerpoint/2010/main" val="3831641628"/>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lvl1pPr>
              <a:defRPr>
                <a:solidFill>
                  <a:schemeClr val="accent2"/>
                </a:solidFill>
              </a:defRPr>
            </a:lvl1pPr>
          </a:lstStyle>
          <a:p>
            <a:r>
              <a:rPr lang="en-US" dirty="0"/>
              <a:t>Click to edit Master title style</a:t>
            </a:r>
          </a:p>
        </p:txBody>
      </p:sp>
      <p:sp>
        <p:nvSpPr>
          <p:cNvPr id="3" name="Footer Placeholder"/>
          <p:cNvSpPr>
            <a:spLocks noGrp="1"/>
          </p:cNvSpPr>
          <p:nvPr>
            <p:ph type="ftr" sz="quarter" idx="10"/>
          </p:nvPr>
        </p:nvSpPr>
        <p:spPr/>
        <p:txBody>
          <a:bodyPr/>
          <a:lstStyle>
            <a:lvl1pPr>
              <a:defRPr>
                <a:solidFill>
                  <a:schemeClr val="tx1"/>
                </a:solidFill>
              </a:defRPr>
            </a:lvl1pPr>
          </a:lstStyle>
          <a:p>
            <a:r>
              <a:rPr lang="en-US"/>
              <a:t>IBM FlashSystem</a:t>
            </a:r>
            <a:endParaRPr lang="en-US" dirty="0"/>
          </a:p>
        </p:txBody>
      </p:sp>
      <p:pic>
        <p:nvPicPr>
          <p:cNvPr id="6" name="Pictur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91750" y="6273671"/>
            <a:ext cx="695452" cy="277477"/>
          </a:xfrm>
          <a:prstGeom prst="rect">
            <a:avLst/>
          </a:prstGeom>
        </p:spPr>
      </p:pic>
    </p:spTree>
    <p:extLst>
      <p:ext uri="{BB962C8B-B14F-4D97-AF65-F5344CB8AC3E}">
        <p14:creationId xmlns:p14="http://schemas.microsoft.com/office/powerpoint/2010/main" val="3358519288"/>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preserve="1" userDrawn="1">
  <p:cSld name="cover, image 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603F4AC-7C5F-5F43-B85E-80A429F5298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610"/>
            <a:ext cx="12192000" cy="6856780"/>
          </a:xfrm>
          <a:prstGeom prst="rect">
            <a:avLst/>
          </a:prstGeom>
        </p:spPr>
      </p:pic>
      <p:sp>
        <p:nvSpPr>
          <p:cNvPr id="2" name="Title"/>
          <p:cNvSpPr>
            <a:spLocks noGrp="1"/>
          </p:cNvSpPr>
          <p:nvPr>
            <p:ph type="title"/>
          </p:nvPr>
        </p:nvSpPr>
        <p:spPr/>
        <p:txBody>
          <a:bodyPr/>
          <a:lstStyle>
            <a:lvl1pPr>
              <a:defRPr>
                <a:solidFill>
                  <a:schemeClr val="accent2"/>
                </a:solidFill>
              </a:defRPr>
            </a:lvl1pPr>
          </a:lstStyle>
          <a:p>
            <a:r>
              <a:rPr lang="en-US" dirty="0"/>
              <a:t>Click to edit Master title style</a:t>
            </a:r>
          </a:p>
        </p:txBody>
      </p:sp>
      <p:sp>
        <p:nvSpPr>
          <p:cNvPr id="3" name="Footer Placeholder"/>
          <p:cNvSpPr>
            <a:spLocks noGrp="1"/>
          </p:cNvSpPr>
          <p:nvPr>
            <p:ph type="ftr" sz="quarter" idx="10"/>
          </p:nvPr>
        </p:nvSpPr>
        <p:spPr/>
        <p:txBody>
          <a:bodyPr/>
          <a:lstStyle/>
          <a:p>
            <a:r>
              <a:rPr lang="en-US"/>
              <a:t>IBM FlashSystem</a:t>
            </a:r>
            <a:endParaRPr lang="en-US" dirty="0"/>
          </a:p>
        </p:txBody>
      </p:sp>
      <p:pic>
        <p:nvPicPr>
          <p:cNvPr id="6" name="Pictur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191750" y="6273671"/>
            <a:ext cx="695452" cy="277477"/>
          </a:xfrm>
          <a:prstGeom prst="rect">
            <a:avLst/>
          </a:prstGeom>
        </p:spPr>
      </p:pic>
    </p:spTree>
    <p:extLst>
      <p:ext uri="{BB962C8B-B14F-4D97-AF65-F5344CB8AC3E}">
        <p14:creationId xmlns:p14="http://schemas.microsoft.com/office/powerpoint/2010/main" val="1401940496"/>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lvl1pPr>
              <a:defRPr>
                <a:solidFill>
                  <a:schemeClr val="accent2"/>
                </a:solidFill>
              </a:defRPr>
            </a:lvl1pPr>
          </a:lstStyle>
          <a:p>
            <a:r>
              <a:rPr lang="en-US" dirty="0"/>
              <a:t>Click to edit Master title style</a:t>
            </a:r>
          </a:p>
        </p:txBody>
      </p:sp>
      <p:sp>
        <p:nvSpPr>
          <p:cNvPr id="3" name="Footer Placeholder"/>
          <p:cNvSpPr>
            <a:spLocks noGrp="1"/>
          </p:cNvSpPr>
          <p:nvPr>
            <p:ph type="ftr" sz="quarter" idx="10"/>
          </p:nvPr>
        </p:nvSpPr>
        <p:spPr/>
        <p:txBody>
          <a:bodyPr/>
          <a:lstStyle>
            <a:lvl1pPr>
              <a:defRPr>
                <a:solidFill>
                  <a:schemeClr val="tx1"/>
                </a:solidFill>
              </a:defRPr>
            </a:lvl1pPr>
          </a:lstStyle>
          <a:p>
            <a:r>
              <a:rPr lang="en-US"/>
              <a:t>IBM FlashSystem</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588268829"/>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66800"/>
          </a:xfrm>
        </p:spPr>
        <p:txBody>
          <a:bodyPr/>
          <a:lstStyle>
            <a:lvl1pPr>
              <a:defRPr>
                <a:solidFill>
                  <a:schemeClr val="accent2"/>
                </a:solidFill>
              </a:defRPr>
            </a:lvl1pPr>
          </a:lstStyle>
          <a:p>
            <a:r>
              <a:rPr lang="en-US" dirty="0"/>
              <a:t>Click to edit Master title style</a:t>
            </a:r>
          </a:p>
        </p:txBody>
      </p:sp>
      <p:sp>
        <p:nvSpPr>
          <p:cNvPr id="8" name="Text Placeholder 1"/>
          <p:cNvSpPr>
            <a:spLocks noGrp="1"/>
          </p:cNvSpPr>
          <p:nvPr>
            <p:ph type="body" sz="quarter" idx="13"/>
          </p:nvPr>
        </p:nvSpPr>
        <p:spPr>
          <a:xfrm>
            <a:off x="292608" y="1658112"/>
            <a:ext cx="5498592" cy="4336288"/>
          </a:xfrm>
        </p:spPr>
        <p:txBody>
          <a:bodyPr/>
          <a:lstStyle>
            <a:lvl1pPr>
              <a:spcBef>
                <a:spcPts val="0"/>
              </a:spcBef>
              <a:defRPr>
                <a:solidFill>
                  <a:schemeClr val="accent2"/>
                </a:solidFill>
              </a:defRPr>
            </a:lvl1pPr>
            <a:lvl2pPr marL="0" indent="0">
              <a:spcBef>
                <a:spcPts val="0"/>
              </a:spcBef>
              <a:buNone/>
              <a:defRPr>
                <a:solidFill>
                  <a:schemeClr val="accent2"/>
                </a:solidFill>
              </a:defRPr>
            </a:lvl2pPr>
            <a:lvl3pPr marL="268813" indent="0">
              <a:buNone/>
              <a:defRPr/>
            </a:lvl3pPr>
            <a:lvl4pPr marL="579960" indent="0">
              <a:buNone/>
              <a:defRPr/>
            </a:lvl4pPr>
            <a:lvl5pPr marL="842423" indent="0">
              <a:buNone/>
              <a:defRPr/>
            </a:lvl5pPr>
          </a:lstStyle>
          <a:p>
            <a:pPr lvl="0"/>
            <a:r>
              <a:rPr lang="en-US" dirty="0"/>
              <a:t>Click to edit Master text styles</a:t>
            </a:r>
          </a:p>
          <a:p>
            <a:pPr lvl="1"/>
            <a:r>
              <a:rPr lang="en-US" dirty="0"/>
              <a:t>Second level</a:t>
            </a:r>
          </a:p>
          <a:p>
            <a:pPr lvl="1"/>
            <a:r>
              <a:rPr lang="en-US" dirty="0"/>
              <a:t>Third level</a:t>
            </a:r>
          </a:p>
          <a:p>
            <a:pPr lvl="1"/>
            <a:r>
              <a:rPr lang="en-US" dirty="0"/>
              <a:t>Fourth level</a:t>
            </a:r>
          </a:p>
          <a:p>
            <a:pPr lvl="1"/>
            <a:r>
              <a:rPr lang="en-US" dirty="0"/>
              <a:t>Fifth level</a:t>
            </a:r>
          </a:p>
        </p:txBody>
      </p:sp>
      <p:sp>
        <p:nvSpPr>
          <p:cNvPr id="6" name="Text Placeholder 2"/>
          <p:cNvSpPr>
            <a:spLocks noGrp="1"/>
          </p:cNvSpPr>
          <p:nvPr>
            <p:ph type="body" sz="quarter" idx="12"/>
          </p:nvPr>
        </p:nvSpPr>
        <p:spPr>
          <a:xfrm>
            <a:off x="6388608" y="1658112"/>
            <a:ext cx="5498592" cy="4336288"/>
          </a:xfrm>
        </p:spPr>
        <p:txBody>
          <a:bodyPr/>
          <a:lstStyle>
            <a:lvl1pPr>
              <a:spcBef>
                <a:spcPts val="0"/>
              </a:spcBef>
              <a:defRPr>
                <a:solidFill>
                  <a:schemeClr val="accent2"/>
                </a:solidFill>
              </a:defRPr>
            </a:lvl1pPr>
            <a:lvl2pPr marL="0" indent="0">
              <a:spcBef>
                <a:spcPts val="0"/>
              </a:spcBef>
              <a:buNone/>
              <a:defRPr>
                <a:solidFill>
                  <a:schemeClr val="accent2"/>
                </a:solidFill>
              </a:defRPr>
            </a:lvl2pPr>
            <a:lvl3pPr marL="268813" indent="0">
              <a:buNone/>
              <a:defRPr/>
            </a:lvl3pPr>
            <a:lvl4pPr marL="579960" indent="0">
              <a:buNone/>
              <a:defRPr/>
            </a:lvl4pPr>
            <a:lvl5pPr marL="842423" indent="0">
              <a:buNone/>
              <a:defRPr/>
            </a:lvl5pPr>
          </a:lstStyle>
          <a:p>
            <a:pPr lvl="0"/>
            <a:r>
              <a:rPr lang="en-US" dirty="0"/>
              <a:t>Click to edit Master text styles</a:t>
            </a:r>
          </a:p>
          <a:p>
            <a:pPr lvl="0"/>
            <a:r>
              <a:rPr lang="en-US" dirty="0"/>
              <a:t>Second level</a:t>
            </a:r>
          </a:p>
          <a:p>
            <a:pPr lvl="1"/>
            <a:r>
              <a:rPr lang="en-US" dirty="0"/>
              <a:t>Third level</a:t>
            </a:r>
          </a:p>
          <a:p>
            <a:pPr lvl="1"/>
            <a:r>
              <a:rPr lang="en-US" dirty="0"/>
              <a:t>Fourth level</a:t>
            </a:r>
          </a:p>
          <a:p>
            <a:pPr lvl="1"/>
            <a:r>
              <a:rPr lang="en-US" dirty="0"/>
              <a:t>Fifth level</a:t>
            </a:r>
          </a:p>
        </p:txBody>
      </p:sp>
      <p:sp>
        <p:nvSpPr>
          <p:cNvPr id="3" name="Footer Placeholder"/>
          <p:cNvSpPr>
            <a:spLocks noGrp="1"/>
          </p:cNvSpPr>
          <p:nvPr>
            <p:ph type="ftr" sz="quarter" idx="10"/>
          </p:nvPr>
        </p:nvSpPr>
        <p:spPr/>
        <p:txBody>
          <a:bodyPr/>
          <a:lstStyle>
            <a:lvl1pPr>
              <a:defRPr>
                <a:solidFill>
                  <a:schemeClr val="tx1"/>
                </a:solidFill>
              </a:defRPr>
            </a:lvl1pPr>
          </a:lstStyle>
          <a:p>
            <a:r>
              <a:rPr lang="en-US"/>
              <a:t>IBM FlashSystem</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3739135924"/>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preserve="1" userDrawn="1">
  <p:cSld name="fact, number">
    <p:spTree>
      <p:nvGrpSpPr>
        <p:cNvPr id="1" name=""/>
        <p:cNvGrpSpPr/>
        <p:nvPr/>
      </p:nvGrpSpPr>
      <p:grpSpPr>
        <a:xfrm>
          <a:off x="0" y="0"/>
          <a:ext cx="0" cy="0"/>
          <a:chOff x="0" y="0"/>
          <a:chExt cx="0" cy="0"/>
        </a:xfrm>
      </p:grpSpPr>
      <p:sp>
        <p:nvSpPr>
          <p:cNvPr id="2" name="Title"/>
          <p:cNvSpPr>
            <a:spLocks noGrp="1"/>
          </p:cNvSpPr>
          <p:nvPr>
            <p:ph type="title"/>
          </p:nvPr>
        </p:nvSpPr>
        <p:spPr>
          <a:xfrm>
            <a:off x="292608" y="292608"/>
            <a:ext cx="5510784" cy="1072896"/>
          </a:xfrm>
        </p:spPr>
        <p:txBody>
          <a:bodyPr/>
          <a:lstStyle>
            <a:lvl1pPr>
              <a:defRPr sz="2133">
                <a:solidFill>
                  <a:schemeClr val="accent2"/>
                </a:solidFill>
              </a:defRPr>
            </a:lvl1pPr>
          </a:lstStyle>
          <a:p>
            <a:r>
              <a:rPr lang="en-US" dirty="0"/>
              <a:t>Click to edit Master title style</a:t>
            </a:r>
          </a:p>
        </p:txBody>
      </p:sp>
      <p:sp>
        <p:nvSpPr>
          <p:cNvPr id="6" name="Text Placeholder"/>
          <p:cNvSpPr>
            <a:spLocks noGrp="1"/>
          </p:cNvSpPr>
          <p:nvPr>
            <p:ph type="body" sz="quarter" idx="12"/>
          </p:nvPr>
        </p:nvSpPr>
        <p:spPr>
          <a:xfrm>
            <a:off x="182880" y="1511808"/>
            <a:ext cx="5608320" cy="4482592"/>
          </a:xfrm>
        </p:spPr>
        <p:txBody>
          <a:bodyPr/>
          <a:lstStyle>
            <a:lvl1pPr>
              <a:lnSpc>
                <a:spcPct val="90000"/>
              </a:lnSpc>
              <a:defRPr sz="12800" b="0" i="0">
                <a:solidFill>
                  <a:schemeClr val="accent2"/>
                </a:solidFill>
                <a:latin typeface="IBM Plex Sans Light" panose="020B0403050203000203" pitchFamily="34" charset="0"/>
              </a:defRPr>
            </a:lvl1pPr>
          </a:lstStyle>
          <a:p>
            <a:pPr lvl="0"/>
            <a:r>
              <a:rPr lang="en-US" dirty="0"/>
              <a:t>Click to edit Master text styles</a:t>
            </a:r>
          </a:p>
        </p:txBody>
      </p:sp>
      <p:sp>
        <p:nvSpPr>
          <p:cNvPr id="3" name="Footer Placeholder"/>
          <p:cNvSpPr>
            <a:spLocks noGrp="1"/>
          </p:cNvSpPr>
          <p:nvPr>
            <p:ph type="ftr" sz="quarter" idx="10"/>
          </p:nvPr>
        </p:nvSpPr>
        <p:spPr/>
        <p:txBody>
          <a:bodyPr/>
          <a:lstStyle>
            <a:lvl1pPr>
              <a:defRPr>
                <a:solidFill>
                  <a:schemeClr val="tx1"/>
                </a:solidFill>
              </a:defRPr>
            </a:lvl1pPr>
          </a:lstStyle>
          <a:p>
            <a:r>
              <a:rPr lang="en-US"/>
              <a:t>IBM FlashSystem</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2861793285"/>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p:cNvSpPr>
            <a:spLocks noGrp="1"/>
          </p:cNvSpPr>
          <p:nvPr>
            <p:ph type="title"/>
          </p:nvPr>
        </p:nvSpPr>
        <p:spPr>
          <a:xfrm>
            <a:off x="292608" y="292608"/>
            <a:ext cx="5510784" cy="1072896"/>
          </a:xfrm>
        </p:spPr>
        <p:txBody>
          <a:bodyPr/>
          <a:lstStyle>
            <a:lvl1pPr>
              <a:defRPr sz="2133" b="0" i="0">
                <a:solidFill>
                  <a:schemeClr val="accent2"/>
                </a:solidFill>
                <a:latin typeface="IBM Plex Sans Light" panose="020B0403050203000203" pitchFamily="34" charset="0"/>
              </a:defRPr>
            </a:lvl1pPr>
          </a:lstStyle>
          <a:p>
            <a:r>
              <a:rPr lang="en-US" dirty="0"/>
              <a:t>Click to edit Master title style</a:t>
            </a:r>
          </a:p>
        </p:txBody>
      </p:sp>
      <p:sp>
        <p:nvSpPr>
          <p:cNvPr id="6" name="Text Placeholder"/>
          <p:cNvSpPr>
            <a:spLocks noGrp="1"/>
          </p:cNvSpPr>
          <p:nvPr>
            <p:ph type="body" sz="quarter" idx="12"/>
          </p:nvPr>
        </p:nvSpPr>
        <p:spPr>
          <a:xfrm>
            <a:off x="182880" y="1511808"/>
            <a:ext cx="5608320" cy="4482592"/>
          </a:xfrm>
        </p:spPr>
        <p:txBody>
          <a:bodyPr/>
          <a:lstStyle>
            <a:lvl1pPr>
              <a:lnSpc>
                <a:spcPct val="90000"/>
              </a:lnSpc>
              <a:defRPr sz="12800" b="0" i="0">
                <a:solidFill>
                  <a:schemeClr val="accent2"/>
                </a:solidFill>
                <a:latin typeface="IBM Plex Sans Light" panose="020B0403050203000203" pitchFamily="34" charset="0"/>
              </a:defRPr>
            </a:lvl1pPr>
          </a:lstStyle>
          <a:p>
            <a:pPr lvl="0"/>
            <a:r>
              <a:rPr lang="en-US" dirty="0"/>
              <a:t>Click to edit Master text styles</a:t>
            </a:r>
          </a:p>
        </p:txBody>
      </p:sp>
      <p:sp>
        <p:nvSpPr>
          <p:cNvPr id="7" name="Picture Placeholder"/>
          <p:cNvSpPr>
            <a:spLocks noGrp="1"/>
          </p:cNvSpPr>
          <p:nvPr>
            <p:ph type="pic" sz="quarter" idx="13"/>
          </p:nvPr>
        </p:nvSpPr>
        <p:spPr>
          <a:xfrm>
            <a:off x="6096000" y="0"/>
            <a:ext cx="6096000" cy="6858000"/>
          </a:xfrm>
        </p:spPr>
        <p:txBody>
          <a:bodyPr lIns="91440" tIns="91440" rIns="91440" bIns="91440"/>
          <a:lstStyle>
            <a:lvl1pPr>
              <a:defRPr b="0" i="0" baseline="0">
                <a:solidFill>
                  <a:schemeClr val="tx1"/>
                </a:solidFill>
                <a:latin typeface="IBM Plex Sans Light" panose="020B0403050203000203" pitchFamily="34" charset="0"/>
              </a:defRPr>
            </a:lvl1pPr>
          </a:lstStyle>
          <a:p>
            <a:r>
              <a:rPr lang="en-US" dirty="0"/>
              <a:t>Drag picture to placeholder or click icon to add</a:t>
            </a:r>
          </a:p>
        </p:txBody>
      </p:sp>
      <p:sp>
        <p:nvSpPr>
          <p:cNvPr id="3" name="Footer Placeholder"/>
          <p:cNvSpPr>
            <a:spLocks noGrp="1"/>
          </p:cNvSpPr>
          <p:nvPr>
            <p:ph type="ftr" sz="quarter" idx="10"/>
          </p:nvPr>
        </p:nvSpPr>
        <p:spPr/>
        <p:txBody>
          <a:bodyPr/>
          <a:lstStyle>
            <a:lvl1pPr>
              <a:defRPr>
                <a:solidFill>
                  <a:schemeClr val="tx1"/>
                </a:solidFill>
              </a:defRPr>
            </a:lvl1pPr>
          </a:lstStyle>
          <a:p>
            <a:r>
              <a:rPr lang="en-US"/>
              <a:t>IBM FlashSystem</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3902545509"/>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preserve="1" userDrawn="1">
  <p:cSld name="big text">
    <p:spTree>
      <p:nvGrpSpPr>
        <p:cNvPr id="1" name=""/>
        <p:cNvGrpSpPr/>
        <p:nvPr/>
      </p:nvGrpSpPr>
      <p:grpSpPr>
        <a:xfrm>
          <a:off x="0" y="0"/>
          <a:ext cx="0" cy="0"/>
          <a:chOff x="0" y="0"/>
          <a:chExt cx="0" cy="0"/>
        </a:xfrm>
      </p:grpSpPr>
      <p:sp>
        <p:nvSpPr>
          <p:cNvPr id="2" name="Title"/>
          <p:cNvSpPr>
            <a:spLocks noGrp="1"/>
          </p:cNvSpPr>
          <p:nvPr>
            <p:ph type="title"/>
          </p:nvPr>
        </p:nvSpPr>
        <p:spPr>
          <a:xfrm>
            <a:off x="182881" y="121920"/>
            <a:ext cx="11704229" cy="5872480"/>
          </a:xfrm>
        </p:spPr>
        <p:txBody>
          <a:bodyPr/>
          <a:lstStyle>
            <a:lvl1pPr>
              <a:defRPr sz="12800" b="0" i="0">
                <a:solidFill>
                  <a:schemeClr val="accent2"/>
                </a:solidFill>
                <a:latin typeface="IBM Plex Sans Light" panose="020B0403050203000203" pitchFamily="34" charset="0"/>
              </a:defRPr>
            </a:lvl1pPr>
          </a:lstStyle>
          <a:p>
            <a:r>
              <a:rPr lang="en-US" dirty="0"/>
              <a:t>Click to edit Master title style</a:t>
            </a:r>
          </a:p>
        </p:txBody>
      </p:sp>
      <p:sp>
        <p:nvSpPr>
          <p:cNvPr id="3" name="Footer Placeholder"/>
          <p:cNvSpPr>
            <a:spLocks noGrp="1"/>
          </p:cNvSpPr>
          <p:nvPr>
            <p:ph type="ftr" sz="quarter" idx="10"/>
          </p:nvPr>
        </p:nvSpPr>
        <p:spPr/>
        <p:txBody>
          <a:bodyPr/>
          <a:lstStyle>
            <a:lvl1pPr>
              <a:defRPr>
                <a:solidFill>
                  <a:schemeClr val="tx1"/>
                </a:solidFill>
              </a:defRPr>
            </a:lvl1pPr>
          </a:lstStyle>
          <a:p>
            <a:r>
              <a:rPr lang="en-US"/>
              <a:t>IBM FlashSystem</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086182885"/>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p:cNvSpPr>
            <a:spLocks noGrp="1"/>
          </p:cNvSpPr>
          <p:nvPr>
            <p:ph type="title"/>
          </p:nvPr>
        </p:nvSpPr>
        <p:spPr>
          <a:xfrm>
            <a:off x="280418" y="268224"/>
            <a:ext cx="7416713" cy="5726176"/>
          </a:xfrm>
        </p:spPr>
        <p:txBody>
          <a:bodyPr/>
          <a:lstStyle>
            <a:lvl1pPr>
              <a:defRPr>
                <a:solidFill>
                  <a:schemeClr val="accent2"/>
                </a:solidFill>
              </a:defRPr>
            </a:lvl1pPr>
          </a:lstStyle>
          <a:p>
            <a:r>
              <a:rPr lang="en-US" dirty="0"/>
              <a:t>Click to edit Master title style</a:t>
            </a:r>
          </a:p>
        </p:txBody>
      </p:sp>
      <p:sp>
        <p:nvSpPr>
          <p:cNvPr id="3" name="Footer Placeholder"/>
          <p:cNvSpPr>
            <a:spLocks noGrp="1"/>
          </p:cNvSpPr>
          <p:nvPr>
            <p:ph type="ftr" sz="quarter" idx="10"/>
          </p:nvPr>
        </p:nvSpPr>
        <p:spPr/>
        <p:txBody>
          <a:bodyPr/>
          <a:lstStyle>
            <a:lvl1pPr>
              <a:defRPr>
                <a:solidFill>
                  <a:schemeClr val="tx1"/>
                </a:solidFill>
              </a:defRPr>
            </a:lvl1pPr>
          </a:lstStyle>
          <a:p>
            <a:r>
              <a:rPr lang="en-US"/>
              <a:t>IBM FlashSystem</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3742879422"/>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preserve="1" userDrawn="1">
  <p:cSld name="title, text">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5726176"/>
          </a:xfrm>
        </p:spPr>
        <p:txBody>
          <a:bodyPr/>
          <a:lstStyle>
            <a:lvl1pPr>
              <a:defRPr>
                <a:solidFill>
                  <a:schemeClr val="tx1"/>
                </a:solidFill>
              </a:defRPr>
            </a:lvl1pPr>
          </a:lstStyle>
          <a:p>
            <a:r>
              <a:rPr lang="en-US"/>
              <a:t>Click </a:t>
            </a:r>
            <a:r>
              <a:rPr lang="en-US" dirty="0"/>
              <a:t>to edit Master title style</a:t>
            </a:r>
          </a:p>
        </p:txBody>
      </p:sp>
      <p:sp>
        <p:nvSpPr>
          <p:cNvPr id="6" name="Text Placeholder"/>
          <p:cNvSpPr>
            <a:spLocks noGrp="1"/>
          </p:cNvSpPr>
          <p:nvPr>
            <p:ph type="body" sz="quarter" idx="12"/>
          </p:nvPr>
        </p:nvSpPr>
        <p:spPr>
          <a:xfrm>
            <a:off x="6388608" y="268224"/>
            <a:ext cx="5498592" cy="572617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lvl1pPr>
              <a:defRPr>
                <a:solidFill>
                  <a:schemeClr val="tx1"/>
                </a:solidFill>
              </a:defRPr>
            </a:lvl1pPr>
          </a:lstStyle>
          <a:p>
            <a:r>
              <a:rPr lang="en-US"/>
              <a:t>IBM FlashSystem</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561203299"/>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preserve="1" userDrawn="1">
  <p:cSld name="title, text (two columns)">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lvl1pPr>
              <a:defRPr>
                <a:solidFill>
                  <a:schemeClr val="tx1"/>
                </a:solidFill>
              </a:defRPr>
            </a:lvl1pPr>
          </a:lstStyle>
          <a:p>
            <a:r>
              <a:rPr lang="en-US" dirty="0"/>
              <a:t>Click to edit Master title style</a:t>
            </a:r>
          </a:p>
        </p:txBody>
      </p:sp>
      <p:sp>
        <p:nvSpPr>
          <p:cNvPr id="8" name="Text Placeholder 1"/>
          <p:cNvSpPr>
            <a:spLocks noGrp="1"/>
          </p:cNvSpPr>
          <p:nvPr>
            <p:ph type="body" sz="quarter" idx="13"/>
          </p:nvPr>
        </p:nvSpPr>
        <p:spPr>
          <a:xfrm>
            <a:off x="292608" y="1658112"/>
            <a:ext cx="5498592" cy="43362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2"/>
          <p:cNvSpPr>
            <a:spLocks noGrp="1"/>
          </p:cNvSpPr>
          <p:nvPr>
            <p:ph type="body" sz="quarter" idx="12"/>
          </p:nvPr>
        </p:nvSpPr>
        <p:spPr>
          <a:xfrm>
            <a:off x="6388609" y="1658112"/>
            <a:ext cx="5498501" cy="43362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lvl1pPr>
              <a:defRPr>
                <a:solidFill>
                  <a:schemeClr val="tx1"/>
                </a:solidFill>
              </a:defRPr>
            </a:lvl1pPr>
          </a:lstStyle>
          <a:p>
            <a:r>
              <a:rPr lang="en-US"/>
              <a:t>IBM FlashSystem</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809142334"/>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preserve="1" userDrawn="1">
  <p:cSld name="title, text (two columns, different text sizes)">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lvl1pPr>
              <a:defRPr>
                <a:solidFill>
                  <a:schemeClr val="tx1"/>
                </a:solidFill>
              </a:defRPr>
            </a:lvl1pPr>
          </a:lstStyle>
          <a:p>
            <a:r>
              <a:rPr lang="en-US" dirty="0"/>
              <a:t>Click to edit Master title style</a:t>
            </a:r>
          </a:p>
        </p:txBody>
      </p:sp>
      <p:sp>
        <p:nvSpPr>
          <p:cNvPr id="7" name="Content Placeholder"/>
          <p:cNvSpPr>
            <a:spLocks noGrp="1"/>
          </p:cNvSpPr>
          <p:nvPr>
            <p:ph sz="quarter" idx="13"/>
          </p:nvPr>
        </p:nvSpPr>
        <p:spPr>
          <a:xfrm>
            <a:off x="280416" y="1621536"/>
            <a:ext cx="5522976" cy="4372864"/>
          </a:xfrm>
        </p:spPr>
        <p:txBody>
          <a:bodyPr/>
          <a:lstStyle>
            <a:lvl1pPr>
              <a:defRPr sz="3200">
                <a:solidFill>
                  <a:schemeClr val="tx1"/>
                </a:solidFill>
              </a:defRPr>
            </a:lvl1pPr>
          </a:lstStyle>
          <a:p>
            <a:pPr lvl="0"/>
            <a:r>
              <a:rPr lang="en-US" dirty="0"/>
              <a:t>Click to edit Master text styles</a:t>
            </a:r>
          </a:p>
        </p:txBody>
      </p:sp>
      <p:sp>
        <p:nvSpPr>
          <p:cNvPr id="6" name="Text Placeholder"/>
          <p:cNvSpPr>
            <a:spLocks noGrp="1"/>
          </p:cNvSpPr>
          <p:nvPr>
            <p:ph type="body" sz="quarter" idx="12"/>
          </p:nvPr>
        </p:nvSpPr>
        <p:spPr>
          <a:xfrm>
            <a:off x="6388608" y="1658112"/>
            <a:ext cx="5498592" cy="43362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lvl1pPr>
              <a:defRPr>
                <a:solidFill>
                  <a:schemeClr val="tx1"/>
                </a:solidFill>
              </a:defRPr>
            </a:lvl1pPr>
          </a:lstStyle>
          <a:p>
            <a:r>
              <a:rPr lang="en-US"/>
              <a:t>IBM FlashSystem</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2660895886"/>
      </p:ext>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preserve="1" userDrawn="1">
  <p:cSld name="title, text (four columns)">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lvl1pPr>
              <a:defRPr>
                <a:solidFill>
                  <a:schemeClr val="tx1"/>
                </a:solidFill>
              </a:defRPr>
            </a:lvl1pPr>
          </a:lstStyle>
          <a:p>
            <a:r>
              <a:rPr lang="en-US" dirty="0"/>
              <a:t>Click to edit Master title style</a:t>
            </a:r>
          </a:p>
        </p:txBody>
      </p:sp>
      <p:sp>
        <p:nvSpPr>
          <p:cNvPr id="6" name="Text Placeholder 1"/>
          <p:cNvSpPr>
            <a:spLocks noGrp="1"/>
          </p:cNvSpPr>
          <p:nvPr>
            <p:ph type="body" sz="quarter" idx="12"/>
          </p:nvPr>
        </p:nvSpPr>
        <p:spPr>
          <a:xfrm>
            <a:off x="292608" y="1658112"/>
            <a:ext cx="2450592" cy="43362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2"/>
          <p:cNvSpPr>
            <a:spLocks noGrp="1"/>
          </p:cNvSpPr>
          <p:nvPr>
            <p:ph type="body" sz="quarter" idx="13"/>
          </p:nvPr>
        </p:nvSpPr>
        <p:spPr>
          <a:xfrm>
            <a:off x="3340608" y="1658112"/>
            <a:ext cx="2450592" cy="43362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p:cNvSpPr>
            <a:spLocks noGrp="1"/>
          </p:cNvSpPr>
          <p:nvPr>
            <p:ph type="body" sz="quarter" idx="14"/>
          </p:nvPr>
        </p:nvSpPr>
        <p:spPr>
          <a:xfrm>
            <a:off x="6388608" y="1658112"/>
            <a:ext cx="2450592" cy="43362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4"/>
          <p:cNvSpPr>
            <a:spLocks noGrp="1"/>
          </p:cNvSpPr>
          <p:nvPr>
            <p:ph type="body" sz="quarter" idx="15"/>
          </p:nvPr>
        </p:nvSpPr>
        <p:spPr>
          <a:xfrm>
            <a:off x="9436608" y="1658112"/>
            <a:ext cx="2450592" cy="43362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lvl1pPr>
              <a:defRPr>
                <a:solidFill>
                  <a:schemeClr val="tx1"/>
                </a:solidFill>
              </a:defRPr>
            </a:lvl1pPr>
          </a:lstStyle>
          <a:p>
            <a:r>
              <a:rPr lang="en-US"/>
              <a:t>IBM FlashSystem</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2850207558"/>
      </p:ext>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preserve="1" userDrawn="1">
  <p:cSld name="title, text, half-image">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lvl1pPr>
              <a:defRPr>
                <a:solidFill>
                  <a:schemeClr val="tx1"/>
                </a:solidFill>
              </a:defRPr>
            </a:lvl1pPr>
          </a:lstStyle>
          <a:p>
            <a:r>
              <a:rPr lang="en-US" dirty="0"/>
              <a:t>Click to edit Master title style</a:t>
            </a:r>
          </a:p>
        </p:txBody>
      </p:sp>
      <p:sp>
        <p:nvSpPr>
          <p:cNvPr id="8" name="Text Placeholder"/>
          <p:cNvSpPr>
            <a:spLocks noGrp="1"/>
          </p:cNvSpPr>
          <p:nvPr>
            <p:ph type="body" sz="quarter" idx="13"/>
          </p:nvPr>
        </p:nvSpPr>
        <p:spPr>
          <a:xfrm>
            <a:off x="292608" y="1658112"/>
            <a:ext cx="5498592" cy="43362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p:cNvSpPr>
            <a:spLocks noGrp="1"/>
          </p:cNvSpPr>
          <p:nvPr>
            <p:ph type="pic" sz="quarter" idx="14"/>
          </p:nvPr>
        </p:nvSpPr>
        <p:spPr>
          <a:xfrm>
            <a:off x="6096000" y="0"/>
            <a:ext cx="6096000" cy="6858000"/>
          </a:xfrm>
        </p:spPr>
        <p:txBody>
          <a:bodyPr lIns="91440" tIns="91440" rIns="91440" bIns="91440"/>
          <a:lstStyle>
            <a:lvl1pPr>
              <a:defRPr>
                <a:solidFill>
                  <a:schemeClr val="tx1"/>
                </a:solidFill>
              </a:defRPr>
            </a:lvl1pPr>
          </a:lstStyle>
          <a:p>
            <a:r>
              <a:rPr lang="en-US" dirty="0"/>
              <a:t>Drag picture to placeholder or click icon to add</a:t>
            </a:r>
          </a:p>
        </p:txBody>
      </p:sp>
      <p:sp>
        <p:nvSpPr>
          <p:cNvPr id="3" name="Footer Placeholder"/>
          <p:cNvSpPr>
            <a:spLocks noGrp="1"/>
          </p:cNvSpPr>
          <p:nvPr>
            <p:ph type="ftr" sz="quarter" idx="10"/>
          </p:nvPr>
        </p:nvSpPr>
        <p:spPr/>
        <p:txBody>
          <a:bodyPr/>
          <a:lstStyle>
            <a:lvl1pPr>
              <a:defRPr>
                <a:solidFill>
                  <a:schemeClr val="tx1"/>
                </a:solidFill>
              </a:defRPr>
            </a:lvl1pPr>
          </a:lstStyle>
          <a:p>
            <a:r>
              <a:rPr lang="en-US"/>
              <a:t>IBM FlashSystem</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938356219"/>
      </p:ext>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preserve="1" userDrawn="1">
  <p:cSld name="title, text (two narrow columns)">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5726176"/>
          </a:xfrm>
        </p:spPr>
        <p:txBody>
          <a:bodyPr/>
          <a:lstStyle>
            <a:lvl1pPr>
              <a:defRPr>
                <a:solidFill>
                  <a:schemeClr val="tx1"/>
                </a:solidFill>
              </a:defRPr>
            </a:lvl1pPr>
          </a:lstStyle>
          <a:p>
            <a:r>
              <a:rPr lang="en-US" dirty="0"/>
              <a:t>Click to edit Master title style</a:t>
            </a:r>
          </a:p>
        </p:txBody>
      </p:sp>
      <p:sp>
        <p:nvSpPr>
          <p:cNvPr id="6" name="Text Placeholder 1"/>
          <p:cNvSpPr>
            <a:spLocks noGrp="1"/>
          </p:cNvSpPr>
          <p:nvPr>
            <p:ph type="body" sz="quarter" idx="12"/>
          </p:nvPr>
        </p:nvSpPr>
        <p:spPr>
          <a:xfrm>
            <a:off x="6388608" y="268224"/>
            <a:ext cx="2450592" cy="572617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2"/>
          <p:cNvSpPr>
            <a:spLocks noGrp="1"/>
          </p:cNvSpPr>
          <p:nvPr>
            <p:ph type="body" sz="quarter" idx="13"/>
          </p:nvPr>
        </p:nvSpPr>
        <p:spPr>
          <a:xfrm>
            <a:off x="9436608" y="268224"/>
            <a:ext cx="2450592" cy="572617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lvl1pPr>
              <a:defRPr>
                <a:solidFill>
                  <a:schemeClr val="tx1"/>
                </a:solidFill>
              </a:defRPr>
            </a:lvl1pPr>
          </a:lstStyle>
          <a:p>
            <a:r>
              <a:rPr lang="en-US"/>
              <a:t>IBM FlashSystem</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725465143"/>
      </p:ext>
    </p:extLst>
  </p:cSld>
  <p:clrMapOvr>
    <a:masterClrMapping/>
  </p:clrMapOvr>
</p:sldLayout>
</file>

<file path=ppt/slideLayouts/slideLayout504.xml><?xml version="1.0" encoding="utf-8"?>
<p:sldLayout xmlns:a="http://schemas.openxmlformats.org/drawingml/2006/main" xmlns:r="http://schemas.openxmlformats.org/officeDocument/2006/relationships" xmlns:p="http://schemas.openxmlformats.org/presentationml/2006/main" preserve="1" userDrawn="1">
  <p:cSld name="title, text (split background)">
    <p:spTree>
      <p:nvGrpSpPr>
        <p:cNvPr id="1" name=""/>
        <p:cNvGrpSpPr/>
        <p:nvPr/>
      </p:nvGrpSpPr>
      <p:grpSpPr>
        <a:xfrm>
          <a:off x="0" y="0"/>
          <a:ext cx="0" cy="0"/>
          <a:chOff x="0" y="0"/>
          <a:chExt cx="0" cy="0"/>
        </a:xfrm>
      </p:grpSpPr>
      <p:sp>
        <p:nvSpPr>
          <p:cNvPr id="2" name="Title"/>
          <p:cNvSpPr>
            <a:spLocks noGrp="1"/>
          </p:cNvSpPr>
          <p:nvPr>
            <p:ph type="title"/>
          </p:nvPr>
        </p:nvSpPr>
        <p:spPr>
          <a:xfrm>
            <a:off x="280418" y="268224"/>
            <a:ext cx="5522885" cy="5726176"/>
          </a:xfrm>
        </p:spPr>
        <p:txBody>
          <a:bodyPr/>
          <a:lstStyle>
            <a:lvl1pPr>
              <a:defRPr>
                <a:solidFill>
                  <a:schemeClr val="tx1"/>
                </a:solidFill>
              </a:defRPr>
            </a:lvl1pPr>
          </a:lstStyle>
          <a:p>
            <a:r>
              <a:rPr lang="en-US" dirty="0"/>
              <a:t>Click to edit Master title style</a:t>
            </a:r>
          </a:p>
        </p:txBody>
      </p:sp>
      <p:sp>
        <p:nvSpPr>
          <p:cNvPr id="7" name="Black rectangle">
            <a:extLst>
              <a:ext uri="{FF2B5EF4-FFF2-40B4-BE49-F238E27FC236}">
                <a16:creationId xmlns:a16="http://schemas.microsoft.com/office/drawing/2014/main" id="{612CE115-19C6-174D-97D1-85AD78D8BEA7}"/>
              </a:ext>
              <a:ext uri="{C183D7F6-B498-43B3-948B-1728B52AA6E4}">
                <adec:decorative xmlns:adec="http://schemas.microsoft.com/office/drawing/2017/decorative" val="1"/>
              </a:ext>
            </a:extLst>
          </p:cNvPr>
          <p:cNvSpPr/>
          <p:nvPr userDrawn="1"/>
        </p:nvSpPr>
        <p:spPr>
          <a:xfrm>
            <a:off x="6096000" y="0"/>
            <a:ext cx="6096000" cy="6858000"/>
          </a:xfrm>
          <a:prstGeom prst="rect">
            <a:avLst/>
          </a:prstGeom>
          <a:solidFill>
            <a:schemeClr val="tx2"/>
          </a:solidFill>
        </p:spPr>
        <p:txBody>
          <a:bodyPr wrap="square" lIns="0" tIns="0" rIns="0" bIns="0" rtlCol="0" anchor="ctr">
            <a:noAutofit/>
          </a:bodyPr>
          <a:lstStyle/>
          <a:p>
            <a:pPr algn="ctr"/>
            <a:endParaRPr lang="en-US" sz="1600" b="0" i="0" dirty="0">
              <a:solidFill>
                <a:schemeClr val="tx1"/>
              </a:solidFill>
              <a:latin typeface="IBM Plex Sans Light" panose="020B0503050203000203" pitchFamily="34" charset="0"/>
              <a:cs typeface="IBM Plex Sans Light"/>
            </a:endParaRPr>
          </a:p>
        </p:txBody>
      </p:sp>
      <p:sp>
        <p:nvSpPr>
          <p:cNvPr id="6" name="Text Placeholder"/>
          <p:cNvSpPr>
            <a:spLocks noGrp="1"/>
          </p:cNvSpPr>
          <p:nvPr>
            <p:ph type="body" sz="quarter" idx="12"/>
          </p:nvPr>
        </p:nvSpPr>
        <p:spPr>
          <a:xfrm>
            <a:off x="6388608" y="268224"/>
            <a:ext cx="5498592" cy="5726176"/>
          </a:xfrm>
        </p:spPr>
        <p:txBody>
          <a:bodyPr/>
          <a:lstStyle>
            <a:lvl1pPr>
              <a:buClr>
                <a:srgbClr val="001141"/>
              </a:buClr>
              <a:defRPr>
                <a:solidFill>
                  <a:schemeClr val="tx1"/>
                </a:solidFill>
              </a:defRPr>
            </a:lvl1pPr>
            <a:lvl2pPr>
              <a:buClr>
                <a:srgbClr val="001141"/>
              </a:buClr>
              <a:defRPr>
                <a:solidFill>
                  <a:schemeClr val="tx1"/>
                </a:solidFill>
              </a:defRPr>
            </a:lvl2pPr>
            <a:lvl3pPr>
              <a:buClr>
                <a:srgbClr val="001141"/>
              </a:buClr>
              <a:defRPr>
                <a:solidFill>
                  <a:schemeClr val="tx1"/>
                </a:solidFill>
              </a:defRPr>
            </a:lvl3pPr>
            <a:lvl4pPr>
              <a:buClr>
                <a:srgbClr val="001141"/>
              </a:buClr>
              <a:defRPr>
                <a:solidFill>
                  <a:schemeClr val="tx1"/>
                </a:solidFill>
              </a:defRPr>
            </a:lvl4pPr>
            <a:lvl5pPr>
              <a:buClr>
                <a:srgbClr val="001141"/>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lvl1pPr>
              <a:defRPr>
                <a:solidFill>
                  <a:schemeClr val="tx1"/>
                </a:solidFill>
              </a:defRPr>
            </a:lvl1pPr>
          </a:lstStyle>
          <a:p>
            <a:r>
              <a:rPr lang="en-US"/>
              <a:t>IBM FlashSystem</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55570927"/>
      </p:ext>
    </p:extLst>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preserve="1" userDrawn="1">
  <p:cSld name="title, image">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5726176"/>
          </a:xfrm>
        </p:spPr>
        <p:txBody>
          <a:bodyPr/>
          <a:lstStyle>
            <a:lvl1pPr>
              <a:defRPr>
                <a:solidFill>
                  <a:schemeClr val="tx1"/>
                </a:solidFill>
              </a:defRPr>
            </a:lvl1pPr>
          </a:lstStyle>
          <a:p>
            <a:r>
              <a:rPr lang="en-US" dirty="0"/>
              <a:t>Click to edit Master title style</a:t>
            </a:r>
          </a:p>
        </p:txBody>
      </p:sp>
      <p:sp>
        <p:nvSpPr>
          <p:cNvPr id="7" name="Picture Placeholder"/>
          <p:cNvSpPr>
            <a:spLocks noGrp="1"/>
          </p:cNvSpPr>
          <p:nvPr>
            <p:ph type="pic" sz="quarter" idx="14"/>
          </p:nvPr>
        </p:nvSpPr>
        <p:spPr>
          <a:xfrm>
            <a:off x="6096000" y="0"/>
            <a:ext cx="6096000" cy="6858000"/>
          </a:xfrm>
        </p:spPr>
        <p:txBody>
          <a:bodyPr lIns="91440" tIns="91440" rIns="91440" bIns="91440"/>
          <a:lstStyle>
            <a:lvl1pPr>
              <a:defRPr>
                <a:solidFill>
                  <a:schemeClr val="tx1"/>
                </a:solidFill>
              </a:defRPr>
            </a:lvl1pPr>
          </a:lstStyle>
          <a:p>
            <a:r>
              <a:rPr lang="en-US" dirty="0"/>
              <a:t>Drag picture to placeholder or click icon to add</a:t>
            </a:r>
          </a:p>
        </p:txBody>
      </p:sp>
      <p:sp>
        <p:nvSpPr>
          <p:cNvPr id="3" name="Footer Placeholder"/>
          <p:cNvSpPr>
            <a:spLocks noGrp="1"/>
          </p:cNvSpPr>
          <p:nvPr>
            <p:ph type="ftr" sz="quarter" idx="10"/>
          </p:nvPr>
        </p:nvSpPr>
        <p:spPr/>
        <p:txBody>
          <a:bodyPr/>
          <a:lstStyle>
            <a:lvl1pPr>
              <a:defRPr>
                <a:solidFill>
                  <a:schemeClr val="tx1"/>
                </a:solidFill>
              </a:defRPr>
            </a:lvl1pPr>
          </a:lstStyle>
          <a:p>
            <a:r>
              <a:rPr lang="en-US"/>
              <a:t>IBM FlashSystem</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323757913"/>
      </p:ext>
    </p:extLst>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preserve="1" userDrawn="1">
  <p:cSld name="title, half-blank area">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5726176"/>
          </a:xfrm>
        </p:spPr>
        <p:txBody>
          <a:bodyPr/>
          <a:lstStyle>
            <a:lvl1pPr>
              <a:defRPr>
                <a:solidFill>
                  <a:schemeClr val="tx1"/>
                </a:solidFill>
              </a:defRPr>
            </a:lvl1pPr>
          </a:lstStyle>
          <a:p>
            <a:r>
              <a:rPr lang="en-US" dirty="0"/>
              <a:t>Click to edit Master title style</a:t>
            </a:r>
          </a:p>
        </p:txBody>
      </p:sp>
      <p:sp>
        <p:nvSpPr>
          <p:cNvPr id="3" name="Footer Placeholder"/>
          <p:cNvSpPr>
            <a:spLocks noGrp="1"/>
          </p:cNvSpPr>
          <p:nvPr>
            <p:ph type="ftr" sz="quarter" idx="10"/>
          </p:nvPr>
        </p:nvSpPr>
        <p:spPr/>
        <p:txBody>
          <a:bodyPr/>
          <a:lstStyle>
            <a:lvl1pPr>
              <a:defRPr>
                <a:solidFill>
                  <a:schemeClr val="tx1"/>
                </a:solidFill>
              </a:defRPr>
            </a:lvl1pPr>
          </a:lstStyle>
          <a:p>
            <a:r>
              <a:rPr lang="en-US"/>
              <a:t>IBM FlashSystem</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229430008"/>
      </p:ext>
    </p:extLst>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preserve="1" userDrawn="1">
  <p:cSld name="title, blank">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lvl1pPr>
              <a:defRPr>
                <a:solidFill>
                  <a:schemeClr val="tx1"/>
                </a:solidFill>
              </a:defRPr>
            </a:lvl1pPr>
          </a:lstStyle>
          <a:p>
            <a:r>
              <a:rPr lang="en-US" dirty="0"/>
              <a:t>Click to edit Master title style</a:t>
            </a:r>
          </a:p>
        </p:txBody>
      </p:sp>
      <p:sp>
        <p:nvSpPr>
          <p:cNvPr id="3" name="Footer Placeholder"/>
          <p:cNvSpPr>
            <a:spLocks noGrp="1"/>
          </p:cNvSpPr>
          <p:nvPr>
            <p:ph type="ftr" sz="quarter" idx="10"/>
          </p:nvPr>
        </p:nvSpPr>
        <p:spPr/>
        <p:txBody>
          <a:bodyPr/>
          <a:lstStyle>
            <a:lvl1pPr>
              <a:defRPr>
                <a:solidFill>
                  <a:schemeClr val="tx1"/>
                </a:solidFill>
              </a:defRPr>
            </a:lvl1pPr>
          </a:lstStyle>
          <a:p>
            <a:r>
              <a:rPr lang="en-US"/>
              <a:t>IBM FlashSystem</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569691430"/>
      </p:ext>
    </p:extLst>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preserve="1" userDrawn="1">
  <p:cSld name="insight, text, boxes">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lvl1pPr>
              <a:defRPr>
                <a:solidFill>
                  <a:schemeClr val="tx1"/>
                </a:solidFill>
              </a:defRPr>
            </a:lvl1pPr>
          </a:lstStyle>
          <a:p>
            <a:r>
              <a:rPr lang="en-US" dirty="0"/>
              <a:t>Click to edit Master title style</a:t>
            </a:r>
          </a:p>
        </p:txBody>
      </p:sp>
      <p:sp>
        <p:nvSpPr>
          <p:cNvPr id="8" name="Text Placeholder"/>
          <p:cNvSpPr>
            <a:spLocks noGrp="1"/>
          </p:cNvSpPr>
          <p:nvPr>
            <p:ph type="body" sz="quarter" idx="13"/>
          </p:nvPr>
        </p:nvSpPr>
        <p:spPr>
          <a:xfrm>
            <a:off x="292608" y="1658112"/>
            <a:ext cx="5498592" cy="43362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1"/>
          <p:cNvSpPr>
            <a:spLocks noGrp="1"/>
          </p:cNvSpPr>
          <p:nvPr>
            <p:ph sz="quarter" idx="17"/>
          </p:nvPr>
        </p:nvSpPr>
        <p:spPr>
          <a:xfrm>
            <a:off x="6096000" y="0"/>
            <a:ext cx="3048000" cy="3429000"/>
          </a:xfrm>
          <a:noFill/>
          <a:ln>
            <a:noFill/>
          </a:ln>
        </p:spPr>
        <p:txBody>
          <a:bodyPr lIns="219456" tIns="201168" rIns="228600" bIns="228600"/>
          <a:lstStyle>
            <a:lvl1pPr>
              <a:defRPr b="0" i="0">
                <a:solidFill>
                  <a:schemeClr val="tx1"/>
                </a:solidFill>
                <a:latin typeface="IBM Plex Sans Light" panose="020B0403050203000203" pitchFamily="34" charset="0"/>
              </a:defRPr>
            </a:lvl1pPr>
          </a:lstStyle>
          <a:p>
            <a:pPr lvl="0"/>
            <a:r>
              <a:rPr lang="en-US" dirty="0"/>
              <a:t>Click to edit Master text styles</a:t>
            </a:r>
          </a:p>
        </p:txBody>
      </p:sp>
      <p:sp>
        <p:nvSpPr>
          <p:cNvPr id="10" name="Content Placeholder 2"/>
          <p:cNvSpPr>
            <a:spLocks noGrp="1"/>
          </p:cNvSpPr>
          <p:nvPr>
            <p:ph sz="quarter" idx="18"/>
          </p:nvPr>
        </p:nvSpPr>
        <p:spPr>
          <a:xfrm>
            <a:off x="9144000" y="0"/>
            <a:ext cx="3048000" cy="3429000"/>
          </a:xfrm>
          <a:noFill/>
          <a:ln>
            <a:noFill/>
          </a:ln>
        </p:spPr>
        <p:txBody>
          <a:bodyPr lIns="219456" tIns="201168" rIns="228600" bIns="228600"/>
          <a:lstStyle>
            <a:lvl1pPr>
              <a:defRPr b="0" i="0">
                <a:solidFill>
                  <a:schemeClr val="tx1"/>
                </a:solidFill>
                <a:latin typeface="IBM Plex Sans Light" panose="020B0403050203000203" pitchFamily="34" charset="0"/>
              </a:defRPr>
            </a:lvl1pPr>
          </a:lstStyle>
          <a:p>
            <a:pPr lvl="0"/>
            <a:r>
              <a:rPr lang="en-US" dirty="0"/>
              <a:t>Click to edit Master text styles</a:t>
            </a:r>
          </a:p>
        </p:txBody>
      </p:sp>
      <p:sp>
        <p:nvSpPr>
          <p:cNvPr id="12" name="Content Placeholder 3"/>
          <p:cNvSpPr>
            <a:spLocks noGrp="1"/>
          </p:cNvSpPr>
          <p:nvPr>
            <p:ph sz="quarter" idx="19"/>
          </p:nvPr>
        </p:nvSpPr>
        <p:spPr>
          <a:xfrm>
            <a:off x="6096000" y="3426885"/>
            <a:ext cx="6096000" cy="3431116"/>
          </a:xfrm>
          <a:noFill/>
          <a:ln>
            <a:noFill/>
          </a:ln>
        </p:spPr>
        <p:txBody>
          <a:bodyPr lIns="219456" tIns="201168" rIns="228600" bIns="228600"/>
          <a:lstStyle>
            <a:lvl1pPr>
              <a:defRPr b="0" i="0">
                <a:solidFill>
                  <a:schemeClr val="tx1"/>
                </a:solidFill>
                <a:latin typeface="IBM Plex Sans Light" panose="020B0403050203000203" pitchFamily="34" charset="0"/>
              </a:defRPr>
            </a:lvl1pPr>
          </a:lstStyle>
          <a:p>
            <a:pPr lvl="0"/>
            <a:r>
              <a:rPr lang="en-US" dirty="0"/>
              <a:t>Click to edit Master text styles</a:t>
            </a:r>
          </a:p>
        </p:txBody>
      </p:sp>
      <p:sp>
        <p:nvSpPr>
          <p:cNvPr id="3" name="Footer Placeholder"/>
          <p:cNvSpPr>
            <a:spLocks noGrp="1"/>
          </p:cNvSpPr>
          <p:nvPr>
            <p:ph type="ftr" sz="quarter" idx="10"/>
          </p:nvPr>
        </p:nvSpPr>
        <p:spPr/>
        <p:txBody>
          <a:bodyPr/>
          <a:lstStyle>
            <a:lvl1pPr>
              <a:defRPr>
                <a:solidFill>
                  <a:schemeClr val="tx1"/>
                </a:solidFill>
              </a:defRPr>
            </a:lvl1pPr>
          </a:lstStyle>
          <a:p>
            <a:r>
              <a:rPr lang="en-US"/>
              <a:t>IBM FlashSystem</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cxnSp>
        <p:nvCxnSpPr>
          <p:cNvPr id="11" name="Straight Connector 10">
            <a:extLst>
              <a:ext uri="{FF2B5EF4-FFF2-40B4-BE49-F238E27FC236}">
                <a16:creationId xmlns:a16="http://schemas.microsoft.com/office/drawing/2014/main" id="{C9AF558B-7F9E-D94C-91DC-907B299967CF}"/>
              </a:ext>
            </a:extLst>
          </p:cNvPr>
          <p:cNvCxnSpPr/>
          <p:nvPr userDrawn="1"/>
        </p:nvCxnSpPr>
        <p:spPr bwMode="auto">
          <a:xfrm flipV="1">
            <a:off x="6096000" y="313267"/>
            <a:ext cx="0" cy="5681133"/>
          </a:xfrm>
          <a:prstGeom prst="line">
            <a:avLst/>
          </a:prstGeom>
          <a:ln w="3175">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813EAF49-221E-8B43-8D20-D58F4F885163}"/>
              </a:ext>
            </a:extLst>
          </p:cNvPr>
          <p:cNvCxnSpPr>
            <a:cxnSpLocks/>
          </p:cNvCxnSpPr>
          <p:nvPr userDrawn="1"/>
        </p:nvCxnSpPr>
        <p:spPr bwMode="auto">
          <a:xfrm flipV="1">
            <a:off x="9139245" y="313269"/>
            <a:ext cx="0" cy="2822545"/>
          </a:xfrm>
          <a:prstGeom prst="line">
            <a:avLst/>
          </a:prstGeom>
          <a:ln w="3175">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BF54D63C-09D4-6A49-B605-D1076B01100F}"/>
              </a:ext>
            </a:extLst>
          </p:cNvPr>
          <p:cNvCxnSpPr>
            <a:cxnSpLocks/>
          </p:cNvCxnSpPr>
          <p:nvPr userDrawn="1"/>
        </p:nvCxnSpPr>
        <p:spPr bwMode="auto">
          <a:xfrm>
            <a:off x="6389817" y="3426884"/>
            <a:ext cx="5486401" cy="0"/>
          </a:xfrm>
          <a:prstGeom prst="line">
            <a:avLst/>
          </a:prstGeom>
          <a:ln w="3175">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33847605"/>
      </p:ext>
    </p:extLst>
  </p:cSld>
  <p:clrMapOvr>
    <a:masterClrMapping/>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preserve="1" userDrawn="1">
  <p:cSld name="boxes (3 med, 2 small)">
    <p:spTree>
      <p:nvGrpSpPr>
        <p:cNvPr id="1" name=""/>
        <p:cNvGrpSpPr/>
        <p:nvPr/>
      </p:nvGrpSpPr>
      <p:grpSpPr>
        <a:xfrm>
          <a:off x="0" y="0"/>
          <a:ext cx="0" cy="0"/>
          <a:chOff x="0" y="0"/>
          <a:chExt cx="0" cy="0"/>
        </a:xfrm>
      </p:grpSpPr>
      <p:sp>
        <p:nvSpPr>
          <p:cNvPr id="2" name="Title"/>
          <p:cNvSpPr>
            <a:spLocks noGrp="1"/>
          </p:cNvSpPr>
          <p:nvPr>
            <p:ph type="title"/>
          </p:nvPr>
        </p:nvSpPr>
        <p:spPr>
          <a:xfrm>
            <a:off x="0" y="-1"/>
            <a:ext cx="6096000" cy="3429001"/>
          </a:xfrm>
          <a:noFill/>
        </p:spPr>
        <p:txBody>
          <a:bodyPr lIns="210312" tIns="201168" rIns="228600" bIns="228600"/>
          <a:lstStyle>
            <a:lvl1pPr>
              <a:defRPr>
                <a:solidFill>
                  <a:schemeClr val="tx1"/>
                </a:solidFill>
              </a:defRPr>
            </a:lvl1pPr>
          </a:lstStyle>
          <a:p>
            <a:r>
              <a:rPr lang="en-US" dirty="0"/>
              <a:t>Click to edit Master title style</a:t>
            </a:r>
          </a:p>
        </p:txBody>
      </p:sp>
      <p:sp>
        <p:nvSpPr>
          <p:cNvPr id="6" name="Content Placeholder 1"/>
          <p:cNvSpPr>
            <a:spLocks noGrp="1"/>
          </p:cNvSpPr>
          <p:nvPr>
            <p:ph sz="quarter" idx="17"/>
          </p:nvPr>
        </p:nvSpPr>
        <p:spPr>
          <a:xfrm>
            <a:off x="6096000" y="0"/>
            <a:ext cx="3048000" cy="3429000"/>
          </a:xfrm>
          <a:noFill/>
          <a:ln>
            <a:noFill/>
          </a:ln>
        </p:spPr>
        <p:txBody>
          <a:bodyPr lIns="219456" tIns="201168" rIns="228600" bIns="228600"/>
          <a:lstStyle>
            <a:lvl1pPr>
              <a:defRPr>
                <a:solidFill>
                  <a:schemeClr val="tx1"/>
                </a:solidFill>
              </a:defRPr>
            </a:lvl1pPr>
          </a:lstStyle>
          <a:p>
            <a:pPr lvl="0"/>
            <a:r>
              <a:rPr lang="en-US" dirty="0"/>
              <a:t>Click to edit Master text styles</a:t>
            </a:r>
          </a:p>
        </p:txBody>
      </p:sp>
      <p:sp>
        <p:nvSpPr>
          <p:cNvPr id="11" name="Content Placeholder 2"/>
          <p:cNvSpPr>
            <a:spLocks noGrp="1"/>
          </p:cNvSpPr>
          <p:nvPr>
            <p:ph sz="quarter" idx="18"/>
          </p:nvPr>
        </p:nvSpPr>
        <p:spPr>
          <a:xfrm>
            <a:off x="9144000" y="0"/>
            <a:ext cx="3048000" cy="3429000"/>
          </a:xfrm>
          <a:noFill/>
          <a:ln>
            <a:noFill/>
          </a:ln>
        </p:spPr>
        <p:txBody>
          <a:bodyPr lIns="219456" tIns="201168" rIns="228600" bIns="228600"/>
          <a:lstStyle>
            <a:lvl1pPr>
              <a:defRPr>
                <a:solidFill>
                  <a:schemeClr val="tx1"/>
                </a:solidFill>
              </a:defRPr>
            </a:lvl1pPr>
          </a:lstStyle>
          <a:p>
            <a:pPr lvl="0"/>
            <a:r>
              <a:rPr lang="en-US" dirty="0"/>
              <a:t>Click to edit Master text styles</a:t>
            </a:r>
          </a:p>
        </p:txBody>
      </p:sp>
      <p:sp>
        <p:nvSpPr>
          <p:cNvPr id="7" name="Content Placeholder 3"/>
          <p:cNvSpPr>
            <a:spLocks noGrp="1"/>
          </p:cNvSpPr>
          <p:nvPr>
            <p:ph sz="quarter" idx="20"/>
          </p:nvPr>
        </p:nvSpPr>
        <p:spPr>
          <a:xfrm>
            <a:off x="0" y="3426885"/>
            <a:ext cx="6096000" cy="3431116"/>
          </a:xfrm>
          <a:noFill/>
        </p:spPr>
        <p:txBody>
          <a:bodyPr lIns="219456" tIns="201168" rIns="228600" bIns="228600"/>
          <a:lstStyle>
            <a:lvl1pPr>
              <a:defRPr>
                <a:solidFill>
                  <a:schemeClr val="tx1"/>
                </a:solidFill>
              </a:defRPr>
            </a:lvl1pPr>
          </a:lstStyle>
          <a:p>
            <a:pPr lvl="0"/>
            <a:r>
              <a:rPr lang="en-US" dirty="0"/>
              <a:t>Click to edit Master text styles</a:t>
            </a:r>
          </a:p>
        </p:txBody>
      </p:sp>
      <p:sp>
        <p:nvSpPr>
          <p:cNvPr id="14" name="Content Placeholder 4"/>
          <p:cNvSpPr>
            <a:spLocks noGrp="1"/>
          </p:cNvSpPr>
          <p:nvPr>
            <p:ph sz="quarter" idx="19"/>
          </p:nvPr>
        </p:nvSpPr>
        <p:spPr>
          <a:xfrm>
            <a:off x="6096000" y="3426885"/>
            <a:ext cx="6096000" cy="3431116"/>
          </a:xfrm>
          <a:noFill/>
          <a:ln>
            <a:noFill/>
          </a:ln>
        </p:spPr>
        <p:txBody>
          <a:bodyPr lIns="219456" tIns="201168" rIns="228600" bIns="228600"/>
          <a:lstStyle>
            <a:lvl1pPr>
              <a:defRPr>
                <a:solidFill>
                  <a:schemeClr val="tx1"/>
                </a:solidFill>
              </a:defRPr>
            </a:lvl1pPr>
          </a:lstStyle>
          <a:p>
            <a:pPr lvl="0"/>
            <a:r>
              <a:rPr lang="en-US" dirty="0"/>
              <a:t>Click to edit Master text styles</a:t>
            </a:r>
          </a:p>
        </p:txBody>
      </p:sp>
      <p:sp>
        <p:nvSpPr>
          <p:cNvPr id="3" name="Footer Placeholder"/>
          <p:cNvSpPr>
            <a:spLocks noGrp="1"/>
          </p:cNvSpPr>
          <p:nvPr>
            <p:ph type="ftr" sz="quarter" idx="10"/>
          </p:nvPr>
        </p:nvSpPr>
        <p:spPr>
          <a:noFill/>
        </p:spPr>
        <p:txBody>
          <a:bodyPr/>
          <a:lstStyle>
            <a:lvl1pPr>
              <a:defRPr>
                <a:solidFill>
                  <a:schemeClr val="tx1"/>
                </a:solidFill>
              </a:defRPr>
            </a:lvl1pPr>
          </a:lstStyle>
          <a:p>
            <a:r>
              <a:rPr lang="en-US"/>
              <a:t>IBM FlashSystem</a:t>
            </a:r>
            <a:endParaRPr lang="en-US" dirty="0"/>
          </a:p>
        </p:txBody>
      </p:sp>
      <p:sp>
        <p:nvSpPr>
          <p:cNvPr id="4" name="Slide Number Placeholder"/>
          <p:cNvSpPr>
            <a:spLocks noGrp="1"/>
          </p:cNvSpPr>
          <p:nvPr>
            <p:ph type="sldNum" sz="quarter" idx="11"/>
          </p:nvPr>
        </p:nvSpPr>
        <p:spPr>
          <a:noFill/>
        </p:spPr>
        <p:txBody>
          <a:bodyPr/>
          <a:lstStyle>
            <a:lvl1pPr>
              <a:defRPr>
                <a:solidFill>
                  <a:schemeClr val="tx1"/>
                </a:solidFill>
              </a:defRPr>
            </a:lvl1pPr>
          </a:lstStyle>
          <a:p>
            <a:fld id="{59395FB3-9C97-154F-86B2-7E381B951268}" type="slidenum">
              <a:rPr lang="en-US" smtClean="0"/>
              <a:pPr/>
              <a:t>‹#›</a:t>
            </a:fld>
            <a:endParaRPr lang="en-US" dirty="0"/>
          </a:p>
        </p:txBody>
      </p:sp>
      <p:cxnSp>
        <p:nvCxnSpPr>
          <p:cNvPr id="9" name="Straight Connector 8">
            <a:extLst>
              <a:ext uri="{FF2B5EF4-FFF2-40B4-BE49-F238E27FC236}">
                <a16:creationId xmlns:a16="http://schemas.microsoft.com/office/drawing/2014/main" id="{97703589-7433-EC4D-BE5D-6575D7E7166A}"/>
              </a:ext>
            </a:extLst>
          </p:cNvPr>
          <p:cNvCxnSpPr/>
          <p:nvPr userDrawn="1"/>
        </p:nvCxnSpPr>
        <p:spPr bwMode="auto">
          <a:xfrm flipV="1">
            <a:off x="6096000" y="313267"/>
            <a:ext cx="0" cy="5681133"/>
          </a:xfrm>
          <a:prstGeom prst="line">
            <a:avLst/>
          </a:prstGeom>
          <a:ln w="3175">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318C1B72-1958-D34C-A6E7-456FA9B0FC99}"/>
              </a:ext>
            </a:extLst>
          </p:cNvPr>
          <p:cNvCxnSpPr>
            <a:cxnSpLocks/>
          </p:cNvCxnSpPr>
          <p:nvPr userDrawn="1"/>
        </p:nvCxnSpPr>
        <p:spPr bwMode="auto">
          <a:xfrm>
            <a:off x="304801" y="3422651"/>
            <a:ext cx="5486401" cy="0"/>
          </a:xfrm>
          <a:prstGeom prst="line">
            <a:avLst/>
          </a:prstGeom>
          <a:ln w="3175">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806980A7-369F-8B4C-8947-FB084B5C4D98}"/>
              </a:ext>
            </a:extLst>
          </p:cNvPr>
          <p:cNvCxnSpPr>
            <a:cxnSpLocks/>
          </p:cNvCxnSpPr>
          <p:nvPr userDrawn="1"/>
        </p:nvCxnSpPr>
        <p:spPr bwMode="auto">
          <a:xfrm>
            <a:off x="6389817" y="3422651"/>
            <a:ext cx="5486401" cy="0"/>
          </a:xfrm>
          <a:prstGeom prst="line">
            <a:avLst/>
          </a:prstGeom>
          <a:ln w="3175">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8255AABD-2874-C04C-A3C5-21D11C371163}"/>
              </a:ext>
            </a:extLst>
          </p:cNvPr>
          <p:cNvCxnSpPr>
            <a:cxnSpLocks/>
          </p:cNvCxnSpPr>
          <p:nvPr userDrawn="1"/>
        </p:nvCxnSpPr>
        <p:spPr bwMode="auto">
          <a:xfrm flipV="1">
            <a:off x="9141024" y="313269"/>
            <a:ext cx="0" cy="2822545"/>
          </a:xfrm>
          <a:prstGeom prst="line">
            <a:avLst/>
          </a:prstGeom>
          <a:ln w="3175">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25740639"/>
      </p:ext>
    </p:extLst>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preserve="1" userDrawn="1">
  <p:cSld name="boxes (1 large, 4 small)">
    <p:spTree>
      <p:nvGrpSpPr>
        <p:cNvPr id="1" name=""/>
        <p:cNvGrpSpPr/>
        <p:nvPr/>
      </p:nvGrpSpPr>
      <p:grpSpPr>
        <a:xfrm>
          <a:off x="0" y="0"/>
          <a:ext cx="0" cy="0"/>
          <a:chOff x="0" y="0"/>
          <a:chExt cx="0" cy="0"/>
        </a:xfrm>
      </p:grpSpPr>
      <p:sp>
        <p:nvSpPr>
          <p:cNvPr id="2" name="Title"/>
          <p:cNvSpPr>
            <a:spLocks noGrp="1"/>
          </p:cNvSpPr>
          <p:nvPr>
            <p:ph type="title"/>
          </p:nvPr>
        </p:nvSpPr>
        <p:spPr>
          <a:xfrm>
            <a:off x="0" y="-1"/>
            <a:ext cx="12192000" cy="3425951"/>
          </a:xfrm>
          <a:noFill/>
        </p:spPr>
        <p:txBody>
          <a:bodyPr lIns="182880" tIns="164592" rIns="228600" bIns="228600"/>
          <a:lstStyle>
            <a:lvl1pPr>
              <a:defRPr sz="6400">
                <a:solidFill>
                  <a:schemeClr val="tx1"/>
                </a:solidFill>
              </a:defRPr>
            </a:lvl1pPr>
          </a:lstStyle>
          <a:p>
            <a:r>
              <a:rPr lang="en-US" dirty="0"/>
              <a:t>Click to edit Master title style</a:t>
            </a:r>
          </a:p>
        </p:txBody>
      </p:sp>
      <p:sp>
        <p:nvSpPr>
          <p:cNvPr id="13" name="Content Placeholder 1"/>
          <p:cNvSpPr>
            <a:spLocks noGrp="1"/>
          </p:cNvSpPr>
          <p:nvPr>
            <p:ph sz="quarter" idx="20"/>
          </p:nvPr>
        </p:nvSpPr>
        <p:spPr>
          <a:xfrm>
            <a:off x="0" y="3426885"/>
            <a:ext cx="3048000" cy="3431116"/>
          </a:xfrm>
          <a:noFill/>
        </p:spPr>
        <p:txBody>
          <a:bodyPr lIns="219456" tIns="201168" rIns="228600" bIns="228600"/>
          <a:lstStyle>
            <a:lvl1pPr>
              <a:defRPr>
                <a:solidFill>
                  <a:schemeClr val="tx1"/>
                </a:solidFill>
              </a:defRPr>
            </a:lvl1pPr>
          </a:lstStyle>
          <a:p>
            <a:pPr lvl="0"/>
            <a:r>
              <a:rPr lang="en-US" dirty="0"/>
              <a:t>Click to edit Master text styles</a:t>
            </a:r>
          </a:p>
        </p:txBody>
      </p:sp>
      <p:sp>
        <p:nvSpPr>
          <p:cNvPr id="12" name="Content Placeholder 2"/>
          <p:cNvSpPr>
            <a:spLocks noGrp="1"/>
          </p:cNvSpPr>
          <p:nvPr>
            <p:ph sz="quarter" idx="19"/>
          </p:nvPr>
        </p:nvSpPr>
        <p:spPr>
          <a:xfrm>
            <a:off x="3048001" y="3426885"/>
            <a:ext cx="3048000" cy="3431116"/>
          </a:xfrm>
          <a:noFill/>
          <a:ln>
            <a:noFill/>
          </a:ln>
        </p:spPr>
        <p:txBody>
          <a:bodyPr lIns="219456" tIns="201168" rIns="228600" bIns="228600"/>
          <a:lstStyle>
            <a:lvl1pPr>
              <a:defRPr>
                <a:solidFill>
                  <a:schemeClr val="tx1"/>
                </a:solidFill>
              </a:defRPr>
            </a:lvl1pPr>
          </a:lstStyle>
          <a:p>
            <a:pPr lvl="0"/>
            <a:r>
              <a:rPr lang="en-US"/>
              <a:t>Click to edit Master text styles</a:t>
            </a:r>
          </a:p>
        </p:txBody>
      </p:sp>
      <p:sp>
        <p:nvSpPr>
          <p:cNvPr id="9" name="Content Placeholder 3"/>
          <p:cNvSpPr>
            <a:spLocks noGrp="1"/>
          </p:cNvSpPr>
          <p:nvPr>
            <p:ph sz="quarter" idx="17"/>
          </p:nvPr>
        </p:nvSpPr>
        <p:spPr>
          <a:xfrm>
            <a:off x="6096000" y="3426883"/>
            <a:ext cx="3048000" cy="3431117"/>
          </a:xfrm>
          <a:noFill/>
          <a:ln>
            <a:noFill/>
          </a:ln>
        </p:spPr>
        <p:txBody>
          <a:bodyPr lIns="219456" tIns="201168" rIns="228600" bIns="228600"/>
          <a:lstStyle>
            <a:lvl1pPr>
              <a:defRPr>
                <a:solidFill>
                  <a:schemeClr val="tx1"/>
                </a:solidFill>
              </a:defRPr>
            </a:lvl1pPr>
          </a:lstStyle>
          <a:p>
            <a:pPr lvl="0"/>
            <a:r>
              <a:rPr lang="en-US"/>
              <a:t>Click to edit Master text styles</a:t>
            </a:r>
          </a:p>
        </p:txBody>
      </p:sp>
      <p:sp>
        <p:nvSpPr>
          <p:cNvPr id="10" name="Content Placeholder 4"/>
          <p:cNvSpPr>
            <a:spLocks noGrp="1"/>
          </p:cNvSpPr>
          <p:nvPr>
            <p:ph sz="quarter" idx="18"/>
          </p:nvPr>
        </p:nvSpPr>
        <p:spPr>
          <a:xfrm>
            <a:off x="9144000" y="3426883"/>
            <a:ext cx="3048000" cy="3431117"/>
          </a:xfrm>
          <a:noFill/>
          <a:ln>
            <a:noFill/>
          </a:ln>
        </p:spPr>
        <p:txBody>
          <a:bodyPr lIns="219456" tIns="201168" rIns="228600" bIns="228600"/>
          <a:lstStyle>
            <a:lvl1pPr>
              <a:defRPr>
                <a:solidFill>
                  <a:schemeClr val="tx1"/>
                </a:solidFill>
              </a:defRPr>
            </a:lvl1pPr>
          </a:lstStyle>
          <a:p>
            <a:pPr lvl="0"/>
            <a:r>
              <a:rPr lang="en-US" dirty="0"/>
              <a:t>Click to edit Master text styles</a:t>
            </a:r>
          </a:p>
        </p:txBody>
      </p:sp>
      <p:sp>
        <p:nvSpPr>
          <p:cNvPr id="3" name="Footer Placeholder"/>
          <p:cNvSpPr>
            <a:spLocks noGrp="1"/>
          </p:cNvSpPr>
          <p:nvPr>
            <p:ph type="ftr" sz="quarter" idx="10"/>
          </p:nvPr>
        </p:nvSpPr>
        <p:spPr>
          <a:noFill/>
        </p:spPr>
        <p:txBody>
          <a:bodyPr/>
          <a:lstStyle>
            <a:lvl1pPr>
              <a:defRPr>
                <a:solidFill>
                  <a:schemeClr val="tx1"/>
                </a:solidFill>
              </a:defRPr>
            </a:lvl1pPr>
          </a:lstStyle>
          <a:p>
            <a:r>
              <a:rPr lang="en-US"/>
              <a:t>IBM FlashSystem</a:t>
            </a:r>
            <a:endParaRPr lang="en-US" dirty="0"/>
          </a:p>
        </p:txBody>
      </p:sp>
      <p:sp>
        <p:nvSpPr>
          <p:cNvPr id="4" name="Slide Number Placeholder"/>
          <p:cNvSpPr>
            <a:spLocks noGrp="1"/>
          </p:cNvSpPr>
          <p:nvPr>
            <p:ph type="sldNum" sz="quarter" idx="11"/>
          </p:nvPr>
        </p:nvSpPr>
        <p:spPr>
          <a:noFill/>
        </p:spPr>
        <p:txBody>
          <a:bodyPr/>
          <a:lstStyle>
            <a:lvl1pPr>
              <a:defRPr>
                <a:solidFill>
                  <a:schemeClr val="tx1"/>
                </a:solidFill>
              </a:defRPr>
            </a:lvl1pPr>
          </a:lstStyle>
          <a:p>
            <a:fld id="{59395FB3-9C97-154F-86B2-7E381B951268}" type="slidenum">
              <a:rPr lang="en-US" smtClean="0"/>
              <a:pPr/>
              <a:t>‹#›</a:t>
            </a:fld>
            <a:endParaRPr lang="en-US" dirty="0"/>
          </a:p>
        </p:txBody>
      </p:sp>
      <p:cxnSp>
        <p:nvCxnSpPr>
          <p:cNvPr id="15" name="Straight Connector 14">
            <a:extLst>
              <a:ext uri="{FF2B5EF4-FFF2-40B4-BE49-F238E27FC236}">
                <a16:creationId xmlns:a16="http://schemas.microsoft.com/office/drawing/2014/main" id="{38320A1C-9D4D-2642-8A60-4D7502759E0A}"/>
              </a:ext>
            </a:extLst>
          </p:cNvPr>
          <p:cNvCxnSpPr>
            <a:cxnSpLocks/>
          </p:cNvCxnSpPr>
          <p:nvPr userDrawn="1"/>
        </p:nvCxnSpPr>
        <p:spPr bwMode="auto">
          <a:xfrm flipV="1">
            <a:off x="3048000" y="3722189"/>
            <a:ext cx="0" cy="2272212"/>
          </a:xfrm>
          <a:prstGeom prst="line">
            <a:avLst/>
          </a:prstGeom>
          <a:ln w="3175">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551D6F0D-CE7A-AD49-AE36-D798DDFEB592}"/>
              </a:ext>
            </a:extLst>
          </p:cNvPr>
          <p:cNvCxnSpPr>
            <a:cxnSpLocks/>
          </p:cNvCxnSpPr>
          <p:nvPr userDrawn="1"/>
        </p:nvCxnSpPr>
        <p:spPr bwMode="auto">
          <a:xfrm flipV="1">
            <a:off x="6096000" y="3722189"/>
            <a:ext cx="0" cy="2272212"/>
          </a:xfrm>
          <a:prstGeom prst="line">
            <a:avLst/>
          </a:prstGeom>
          <a:ln w="3175">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CE4FA535-4023-394A-90AB-A2087397CBB3}"/>
              </a:ext>
            </a:extLst>
          </p:cNvPr>
          <p:cNvCxnSpPr>
            <a:cxnSpLocks/>
          </p:cNvCxnSpPr>
          <p:nvPr userDrawn="1"/>
        </p:nvCxnSpPr>
        <p:spPr bwMode="auto">
          <a:xfrm flipV="1">
            <a:off x="9144000" y="3722189"/>
            <a:ext cx="0" cy="2272212"/>
          </a:xfrm>
          <a:prstGeom prst="line">
            <a:avLst/>
          </a:prstGeom>
          <a:ln w="3175">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82952935"/>
      </p:ext>
    </p:extLst>
  </p:cSld>
  <p:clrMapOvr>
    <a:masterClrMapping/>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preserve="1" userDrawn="1">
  <p:cSld name="title (gray box) over image(s)">
    <p:spTree>
      <p:nvGrpSpPr>
        <p:cNvPr id="1" name=""/>
        <p:cNvGrpSpPr/>
        <p:nvPr/>
      </p:nvGrpSpPr>
      <p:grpSpPr>
        <a:xfrm>
          <a:off x="0" y="0"/>
          <a:ext cx="0" cy="0"/>
          <a:chOff x="0" y="0"/>
          <a:chExt cx="0" cy="0"/>
        </a:xfrm>
      </p:grpSpPr>
      <p:sp>
        <p:nvSpPr>
          <p:cNvPr id="2" name="Title"/>
          <p:cNvSpPr>
            <a:spLocks noGrp="1"/>
          </p:cNvSpPr>
          <p:nvPr>
            <p:ph type="title"/>
          </p:nvPr>
        </p:nvSpPr>
        <p:spPr>
          <a:xfrm>
            <a:off x="0" y="0"/>
            <a:ext cx="12192000" cy="1701800"/>
          </a:xfrm>
          <a:solidFill>
            <a:schemeClr val="tx2"/>
          </a:solidFill>
        </p:spPr>
        <p:txBody>
          <a:bodyPr lIns="210312" tIns="201168" rIns="228600" bIns="228600"/>
          <a:lstStyle>
            <a:lvl1pPr>
              <a:defRPr>
                <a:solidFill>
                  <a:schemeClr val="tx1"/>
                </a:solidFill>
              </a:defRPr>
            </a:lvl1pPr>
          </a:lstStyle>
          <a:p>
            <a:r>
              <a:rPr lang="en-US" dirty="0"/>
              <a:t>Click to edit Master title style</a:t>
            </a:r>
          </a:p>
        </p:txBody>
      </p:sp>
      <p:sp>
        <p:nvSpPr>
          <p:cNvPr id="6" name="Picture Placeholder"/>
          <p:cNvSpPr>
            <a:spLocks noGrp="1"/>
          </p:cNvSpPr>
          <p:nvPr>
            <p:ph type="pic" sz="quarter" idx="12"/>
          </p:nvPr>
        </p:nvSpPr>
        <p:spPr>
          <a:xfrm>
            <a:off x="0" y="1701800"/>
            <a:ext cx="12192000" cy="5156200"/>
          </a:xfrm>
        </p:spPr>
        <p:txBody>
          <a:bodyPr lIns="91440" tIns="91440" rIns="91440" bIns="91440"/>
          <a:lstStyle>
            <a:lvl1pPr>
              <a:defRPr>
                <a:solidFill>
                  <a:schemeClr val="tx1"/>
                </a:solidFill>
              </a:defRPr>
            </a:lvl1pPr>
          </a:lstStyle>
          <a:p>
            <a:r>
              <a:rPr lang="en-US" dirty="0"/>
              <a:t>Drag picture to placeholder or click icon to add</a:t>
            </a:r>
          </a:p>
        </p:txBody>
      </p:sp>
      <p:sp>
        <p:nvSpPr>
          <p:cNvPr id="3" name="Footer Placeholder"/>
          <p:cNvSpPr>
            <a:spLocks noGrp="1"/>
          </p:cNvSpPr>
          <p:nvPr>
            <p:ph type="ftr" sz="quarter" idx="10"/>
          </p:nvPr>
        </p:nvSpPr>
        <p:spPr/>
        <p:txBody>
          <a:bodyPr/>
          <a:lstStyle>
            <a:lvl1pPr>
              <a:defRPr>
                <a:solidFill>
                  <a:schemeClr val="tx1"/>
                </a:solidFill>
              </a:defRPr>
            </a:lvl1pPr>
          </a:lstStyle>
          <a:p>
            <a:r>
              <a:rPr lang="en-US"/>
              <a:t>IBM FlashSystem</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574255296"/>
      </p:ext>
    </p:extLst>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preserve="1" userDrawn="1">
  <p:cSld name="text (gray box) over image(s)">
    <p:spTree>
      <p:nvGrpSpPr>
        <p:cNvPr id="1" name=""/>
        <p:cNvGrpSpPr/>
        <p:nvPr/>
      </p:nvGrpSpPr>
      <p:grpSpPr>
        <a:xfrm>
          <a:off x="0" y="0"/>
          <a:ext cx="0" cy="0"/>
          <a:chOff x="0" y="0"/>
          <a:chExt cx="0" cy="0"/>
        </a:xfrm>
      </p:grpSpPr>
      <p:sp>
        <p:nvSpPr>
          <p:cNvPr id="9" name="Picture Placeholder"/>
          <p:cNvSpPr>
            <a:spLocks noGrp="1"/>
          </p:cNvSpPr>
          <p:nvPr>
            <p:ph type="pic" sz="quarter" idx="14"/>
          </p:nvPr>
        </p:nvSpPr>
        <p:spPr>
          <a:xfrm>
            <a:off x="0" y="0"/>
            <a:ext cx="12192000" cy="6864096"/>
          </a:xfrm>
        </p:spPr>
        <p:txBody>
          <a:bodyPr lIns="91440" tIns="91440" rIns="91440" bIns="91440"/>
          <a:lstStyle>
            <a:lvl1pPr>
              <a:defRPr>
                <a:solidFill>
                  <a:schemeClr val="tx1"/>
                </a:solidFill>
              </a:defRPr>
            </a:lvl1pPr>
          </a:lstStyle>
          <a:p>
            <a:r>
              <a:rPr lang="en-US" dirty="0"/>
              <a:t>Drag picture to placeholder or click icon to add</a:t>
            </a:r>
          </a:p>
        </p:txBody>
      </p:sp>
      <p:sp>
        <p:nvSpPr>
          <p:cNvPr id="6" name="Text Placeholder"/>
          <p:cNvSpPr>
            <a:spLocks noGrp="1"/>
          </p:cNvSpPr>
          <p:nvPr>
            <p:ph type="body" sz="quarter" idx="12"/>
          </p:nvPr>
        </p:nvSpPr>
        <p:spPr>
          <a:xfrm>
            <a:off x="-3" y="3429000"/>
            <a:ext cx="3048004" cy="3429000"/>
          </a:xfrm>
          <a:solidFill>
            <a:schemeClr val="tx2"/>
          </a:solidFill>
        </p:spPr>
        <p:txBody>
          <a:bodyPr lIns="219456" tIns="201168" rIns="228600" bIns="228600"/>
          <a:lstStyle>
            <a:lvl1pPr>
              <a:buClr>
                <a:srgbClr val="001141"/>
              </a:buClr>
              <a:defRPr>
                <a:solidFill>
                  <a:schemeClr val="tx1"/>
                </a:solidFill>
              </a:defRPr>
            </a:lvl1pPr>
            <a:lvl2pPr>
              <a:buClr>
                <a:srgbClr val="001141"/>
              </a:buClr>
              <a:defRPr sz="1333">
                <a:solidFill>
                  <a:schemeClr val="tx1"/>
                </a:solidFill>
              </a:defRPr>
            </a:lvl2pPr>
            <a:lvl3pPr>
              <a:buClr>
                <a:srgbClr val="001141"/>
              </a:buClr>
              <a:defRPr sz="1333">
                <a:solidFill>
                  <a:schemeClr val="tx1"/>
                </a:solidFill>
              </a:defRPr>
            </a:lvl3pPr>
            <a:lvl4pPr>
              <a:buClr>
                <a:srgbClr val="001141"/>
              </a:buClr>
              <a:defRPr sz="1333">
                <a:solidFill>
                  <a:schemeClr val="tx1"/>
                </a:solidFill>
              </a:defRPr>
            </a:lvl4pPr>
            <a:lvl5pPr>
              <a:buClr>
                <a:srgbClr val="001141"/>
              </a:buClr>
              <a:defRPr sz="1333">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lvl1pPr>
              <a:defRPr>
                <a:solidFill>
                  <a:schemeClr val="tx1"/>
                </a:solidFill>
              </a:defRPr>
            </a:lvl1pPr>
          </a:lstStyle>
          <a:p>
            <a:r>
              <a:rPr lang="en-US"/>
              <a:t>IBM FlashSystem</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275387869"/>
      </p:ext>
    </p:extLst>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preserve="1" userDrawn="1">
  <p:cSld name="boxes (4 tall)">
    <p:spTree>
      <p:nvGrpSpPr>
        <p:cNvPr id="1" name=""/>
        <p:cNvGrpSpPr/>
        <p:nvPr/>
      </p:nvGrpSpPr>
      <p:grpSpPr>
        <a:xfrm>
          <a:off x="0" y="0"/>
          <a:ext cx="0" cy="0"/>
          <a:chOff x="0" y="0"/>
          <a:chExt cx="0" cy="0"/>
        </a:xfrm>
      </p:grpSpPr>
      <p:sp>
        <p:nvSpPr>
          <p:cNvPr id="11" name="Content Placeholder 1"/>
          <p:cNvSpPr>
            <a:spLocks noGrp="1"/>
          </p:cNvSpPr>
          <p:nvPr>
            <p:ph sz="quarter" idx="12"/>
          </p:nvPr>
        </p:nvSpPr>
        <p:spPr>
          <a:xfrm>
            <a:off x="0" y="0"/>
            <a:ext cx="3048000" cy="6864096"/>
          </a:xfrm>
          <a:noFill/>
        </p:spPr>
        <p:txBody>
          <a:bodyPr lIns="219456" tIns="201168" rIns="228600" bIns="228600"/>
          <a:lstStyle>
            <a:lvl1pPr>
              <a:buClr>
                <a:srgbClr val="001141"/>
              </a:buClr>
              <a:defRPr>
                <a:solidFill>
                  <a:schemeClr val="tx1"/>
                </a:solidFill>
              </a:defRPr>
            </a:lvl1pPr>
            <a:lvl2pPr>
              <a:buClr>
                <a:srgbClr val="001141"/>
              </a:buClr>
              <a:defRPr>
                <a:solidFill>
                  <a:schemeClr val="tx1"/>
                </a:solidFill>
              </a:defRPr>
            </a:lvl2pPr>
            <a:lvl3pPr>
              <a:buClr>
                <a:srgbClr val="001141"/>
              </a:buClr>
              <a:defRPr>
                <a:solidFill>
                  <a:schemeClr val="tx1"/>
                </a:solidFill>
              </a:defRPr>
            </a:lvl3pPr>
            <a:lvl4pPr>
              <a:buClr>
                <a:srgbClr val="001141"/>
              </a:buClr>
              <a:defRPr>
                <a:solidFill>
                  <a:schemeClr val="tx1"/>
                </a:solidFill>
              </a:defRPr>
            </a:lvl4pPr>
            <a:lvl5pPr>
              <a:buClr>
                <a:srgbClr val="001141"/>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2"/>
          <p:cNvSpPr>
            <a:spLocks noGrp="1"/>
          </p:cNvSpPr>
          <p:nvPr>
            <p:ph sz="quarter" idx="13"/>
          </p:nvPr>
        </p:nvSpPr>
        <p:spPr>
          <a:xfrm>
            <a:off x="3048000" y="0"/>
            <a:ext cx="3048000" cy="6864096"/>
          </a:xfrm>
          <a:noFill/>
        </p:spPr>
        <p:txBody>
          <a:bodyPr lIns="219456" tIns="201168" rIns="228600" bIns="228600"/>
          <a:lstStyle>
            <a:lvl1pPr>
              <a:buClr>
                <a:srgbClr val="001141"/>
              </a:buClr>
              <a:defRPr>
                <a:solidFill>
                  <a:schemeClr val="tx1"/>
                </a:solidFill>
              </a:defRPr>
            </a:lvl1pPr>
            <a:lvl2pPr>
              <a:buClr>
                <a:srgbClr val="001141"/>
              </a:buClr>
              <a:defRPr>
                <a:solidFill>
                  <a:schemeClr val="tx1"/>
                </a:solidFill>
              </a:defRPr>
            </a:lvl2pPr>
            <a:lvl3pPr>
              <a:buClr>
                <a:srgbClr val="001141"/>
              </a:buClr>
              <a:defRPr>
                <a:solidFill>
                  <a:schemeClr val="tx1"/>
                </a:solidFill>
              </a:defRPr>
            </a:lvl3pPr>
            <a:lvl4pPr>
              <a:buClr>
                <a:srgbClr val="001141"/>
              </a:buClr>
              <a:defRPr>
                <a:solidFill>
                  <a:schemeClr val="tx1"/>
                </a:solidFill>
              </a:defRPr>
            </a:lvl4pPr>
            <a:lvl5pPr>
              <a:buClr>
                <a:srgbClr val="001141"/>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3"/>
          <p:cNvSpPr>
            <a:spLocks noGrp="1"/>
          </p:cNvSpPr>
          <p:nvPr>
            <p:ph sz="quarter" idx="14"/>
          </p:nvPr>
        </p:nvSpPr>
        <p:spPr>
          <a:xfrm>
            <a:off x="6096000" y="0"/>
            <a:ext cx="3048000" cy="6864096"/>
          </a:xfrm>
          <a:noFill/>
        </p:spPr>
        <p:txBody>
          <a:bodyPr lIns="219456" tIns="201168" rIns="228600" bIns="228600"/>
          <a:lstStyle>
            <a:lvl1pPr>
              <a:buClr>
                <a:srgbClr val="001141"/>
              </a:buClr>
              <a:defRPr>
                <a:solidFill>
                  <a:schemeClr val="tx1"/>
                </a:solidFill>
              </a:defRPr>
            </a:lvl1pPr>
            <a:lvl2pPr>
              <a:buClr>
                <a:srgbClr val="001141"/>
              </a:buClr>
              <a:defRPr>
                <a:solidFill>
                  <a:schemeClr val="tx1"/>
                </a:solidFill>
              </a:defRPr>
            </a:lvl2pPr>
            <a:lvl3pPr>
              <a:buClr>
                <a:srgbClr val="001141"/>
              </a:buClr>
              <a:defRPr>
                <a:solidFill>
                  <a:schemeClr val="tx1"/>
                </a:solidFill>
              </a:defRPr>
            </a:lvl3pPr>
            <a:lvl4pPr>
              <a:buClr>
                <a:srgbClr val="001141"/>
              </a:buClr>
              <a:defRPr>
                <a:solidFill>
                  <a:schemeClr val="tx1"/>
                </a:solidFill>
              </a:defRPr>
            </a:lvl4pPr>
            <a:lvl5pPr>
              <a:buClr>
                <a:srgbClr val="001141"/>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4"/>
          <p:cNvSpPr>
            <a:spLocks noGrp="1"/>
          </p:cNvSpPr>
          <p:nvPr>
            <p:ph sz="quarter" idx="15"/>
          </p:nvPr>
        </p:nvSpPr>
        <p:spPr>
          <a:xfrm>
            <a:off x="9144000" y="0"/>
            <a:ext cx="3048000" cy="6864096"/>
          </a:xfrm>
          <a:noFill/>
        </p:spPr>
        <p:txBody>
          <a:bodyPr lIns="219456" tIns="201168" rIns="228600" bIns="228600"/>
          <a:lstStyle>
            <a:lvl1pPr>
              <a:buClr>
                <a:srgbClr val="001141"/>
              </a:buClr>
              <a:defRPr>
                <a:solidFill>
                  <a:schemeClr val="tx1"/>
                </a:solidFill>
              </a:defRPr>
            </a:lvl1pPr>
            <a:lvl2pPr>
              <a:buClr>
                <a:srgbClr val="001141"/>
              </a:buClr>
              <a:defRPr>
                <a:solidFill>
                  <a:schemeClr val="tx1"/>
                </a:solidFill>
              </a:defRPr>
            </a:lvl2pPr>
            <a:lvl3pPr>
              <a:buClr>
                <a:srgbClr val="001141"/>
              </a:buClr>
              <a:defRPr>
                <a:solidFill>
                  <a:schemeClr val="tx1"/>
                </a:solidFill>
              </a:defRPr>
            </a:lvl3pPr>
            <a:lvl4pPr>
              <a:buClr>
                <a:srgbClr val="001141"/>
              </a:buClr>
              <a:defRPr>
                <a:solidFill>
                  <a:schemeClr val="tx1"/>
                </a:solidFill>
              </a:defRPr>
            </a:lvl4pPr>
            <a:lvl5pPr>
              <a:buClr>
                <a:srgbClr val="001141"/>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lvl1pPr>
              <a:defRPr>
                <a:solidFill>
                  <a:schemeClr val="tx1"/>
                </a:solidFill>
              </a:defRPr>
            </a:lvl1pPr>
          </a:lstStyle>
          <a:p>
            <a:r>
              <a:rPr lang="en-US"/>
              <a:t>IBM FlashSystem</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cxnSp>
        <p:nvCxnSpPr>
          <p:cNvPr id="8" name="Straight Connector 7">
            <a:extLst>
              <a:ext uri="{FF2B5EF4-FFF2-40B4-BE49-F238E27FC236}">
                <a16:creationId xmlns:a16="http://schemas.microsoft.com/office/drawing/2014/main" id="{1C2E18FC-E432-1E42-B894-602F7E42F9FA}"/>
              </a:ext>
            </a:extLst>
          </p:cNvPr>
          <p:cNvCxnSpPr/>
          <p:nvPr userDrawn="1"/>
        </p:nvCxnSpPr>
        <p:spPr bwMode="auto">
          <a:xfrm flipV="1">
            <a:off x="6096000" y="313267"/>
            <a:ext cx="0" cy="5681133"/>
          </a:xfrm>
          <a:prstGeom prst="line">
            <a:avLst/>
          </a:prstGeom>
          <a:ln w="3175">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7675E39C-0AE8-5A49-B52F-35BB80D2B041}"/>
              </a:ext>
            </a:extLst>
          </p:cNvPr>
          <p:cNvCxnSpPr/>
          <p:nvPr userDrawn="1"/>
        </p:nvCxnSpPr>
        <p:spPr bwMode="auto">
          <a:xfrm flipV="1">
            <a:off x="3045025" y="313267"/>
            <a:ext cx="0" cy="5681133"/>
          </a:xfrm>
          <a:prstGeom prst="line">
            <a:avLst/>
          </a:prstGeom>
          <a:ln w="3175">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5A7AC78C-6E13-604B-BABB-F3F41F933F3B}"/>
              </a:ext>
            </a:extLst>
          </p:cNvPr>
          <p:cNvCxnSpPr/>
          <p:nvPr userDrawn="1"/>
        </p:nvCxnSpPr>
        <p:spPr bwMode="auto">
          <a:xfrm flipV="1">
            <a:off x="9141025" y="313267"/>
            <a:ext cx="0" cy="5681133"/>
          </a:xfrm>
          <a:prstGeom prst="line">
            <a:avLst/>
          </a:prstGeom>
          <a:ln w="3175">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4731644"/>
      </p:ext>
    </p:extLst>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preserve="1" userDrawn="1">
  <p:cSld name="title, text (1/4), content (3/4)">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lvl1pPr>
              <a:defRPr>
                <a:solidFill>
                  <a:schemeClr val="tx1"/>
                </a:solidFill>
              </a:defRPr>
            </a:lvl1pPr>
          </a:lstStyle>
          <a:p>
            <a:r>
              <a:rPr lang="en-US" dirty="0"/>
              <a:t>Click to edit Master title style</a:t>
            </a:r>
          </a:p>
        </p:txBody>
      </p:sp>
      <p:sp>
        <p:nvSpPr>
          <p:cNvPr id="6" name="Text Placeholder"/>
          <p:cNvSpPr>
            <a:spLocks noGrp="1"/>
          </p:cNvSpPr>
          <p:nvPr>
            <p:ph type="body" sz="quarter" idx="12"/>
          </p:nvPr>
        </p:nvSpPr>
        <p:spPr>
          <a:xfrm>
            <a:off x="292608" y="1658112"/>
            <a:ext cx="2450592" cy="43362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p:cNvSpPr>
            <a:spLocks noGrp="1"/>
          </p:cNvSpPr>
          <p:nvPr>
            <p:ph sz="quarter" idx="13"/>
          </p:nvPr>
        </p:nvSpPr>
        <p:spPr>
          <a:xfrm>
            <a:off x="3352800" y="1658112"/>
            <a:ext cx="8534400" cy="43362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lvl1pPr>
              <a:defRPr>
                <a:solidFill>
                  <a:schemeClr val="tx1"/>
                </a:solidFill>
              </a:defRPr>
            </a:lvl1pPr>
          </a:lstStyle>
          <a:p>
            <a:r>
              <a:rPr lang="en-US"/>
              <a:t>IBM FlashSystem</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2467160346"/>
      </p:ext>
    </p:extLst>
  </p:cSld>
  <p:clrMapOvr>
    <a:masterClrMapping/>
  </p:clrMapOvr>
</p:sldLayout>
</file>

<file path=ppt/slideLayouts/slideLayout515.xml><?xml version="1.0" encoding="utf-8"?>
<p:sldLayout xmlns:a="http://schemas.openxmlformats.org/drawingml/2006/main" xmlns:r="http://schemas.openxmlformats.org/officeDocument/2006/relationships" xmlns:p="http://schemas.openxmlformats.org/presentationml/2006/main" preserve="1" userDrawn="1">
  <p:cSld name="title, text (1/4), blank (3/4)">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lvl1pPr>
              <a:defRPr>
                <a:solidFill>
                  <a:schemeClr val="tx1"/>
                </a:solidFill>
              </a:defRPr>
            </a:lvl1pPr>
          </a:lstStyle>
          <a:p>
            <a:r>
              <a:rPr lang="en-US"/>
              <a:t>Click to edit Master title style</a:t>
            </a:r>
          </a:p>
        </p:txBody>
      </p:sp>
      <p:sp>
        <p:nvSpPr>
          <p:cNvPr id="6" name="Text Placeholder"/>
          <p:cNvSpPr>
            <a:spLocks noGrp="1"/>
          </p:cNvSpPr>
          <p:nvPr>
            <p:ph type="body" sz="quarter" idx="12"/>
          </p:nvPr>
        </p:nvSpPr>
        <p:spPr>
          <a:xfrm>
            <a:off x="292608" y="1658112"/>
            <a:ext cx="2450592" cy="43362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lvl1pPr>
              <a:defRPr>
                <a:solidFill>
                  <a:schemeClr val="tx1"/>
                </a:solidFill>
              </a:defRPr>
            </a:lvl1pPr>
          </a:lstStyle>
          <a:p>
            <a:r>
              <a:rPr lang="en-US"/>
              <a:t>IBM FlashSystem</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4079650817"/>
      </p:ext>
    </p:extLst>
  </p:cSld>
  <p:clrMapOvr>
    <a:masterClrMapping/>
  </p:clrMapOvr>
</p:sldLayout>
</file>

<file path=ppt/slideLayouts/slideLayout516.xml><?xml version="1.0" encoding="utf-8"?>
<p:sldLayout xmlns:a="http://schemas.openxmlformats.org/drawingml/2006/main" xmlns:r="http://schemas.openxmlformats.org/officeDocument/2006/relationships" xmlns:p="http://schemas.openxmlformats.org/presentationml/2006/main" preserve="1" userDrawn="1">
  <p:cSld name="case study 1: title, text (two columns), half-image">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lvl1pPr>
              <a:defRPr>
                <a:solidFill>
                  <a:schemeClr val="tx1"/>
                </a:solidFill>
              </a:defRPr>
            </a:lvl1pPr>
          </a:lstStyle>
          <a:p>
            <a:r>
              <a:rPr lang="en-US" dirty="0"/>
              <a:t>Click to edit Master title style</a:t>
            </a:r>
          </a:p>
        </p:txBody>
      </p:sp>
      <p:sp>
        <p:nvSpPr>
          <p:cNvPr id="8" name="Text Placeholder 1"/>
          <p:cNvSpPr>
            <a:spLocks noGrp="1"/>
          </p:cNvSpPr>
          <p:nvPr>
            <p:ph type="body" sz="quarter" idx="13"/>
          </p:nvPr>
        </p:nvSpPr>
        <p:spPr>
          <a:xfrm>
            <a:off x="292608" y="1658112"/>
            <a:ext cx="2450592" cy="43362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2"/>
          <p:cNvSpPr>
            <a:spLocks noGrp="1"/>
          </p:cNvSpPr>
          <p:nvPr>
            <p:ph type="body" sz="quarter" idx="15"/>
          </p:nvPr>
        </p:nvSpPr>
        <p:spPr>
          <a:xfrm>
            <a:off x="3340608" y="1679501"/>
            <a:ext cx="2450592" cy="4336288"/>
          </a:xfrm>
        </p:spPr>
        <p:txBody>
          <a:bodyPr/>
          <a:lstStyle>
            <a:lvl1pPr>
              <a:spcBef>
                <a:spcPts val="400"/>
              </a:spcBef>
              <a:defRPr sz="1867">
                <a:solidFill>
                  <a:schemeClr val="tx1"/>
                </a:solidFill>
              </a:defRPr>
            </a:lvl1pPr>
            <a:lvl2pPr>
              <a:spcBef>
                <a:spcPts val="1467"/>
              </a:spcBef>
              <a:defRPr sz="1867">
                <a:solidFill>
                  <a:schemeClr val="tx1"/>
                </a:solidFill>
              </a:defRPr>
            </a:lvl2pPr>
            <a:lvl3pPr>
              <a:spcBef>
                <a:spcPts val="1467"/>
              </a:spcBef>
              <a:defRPr sz="1867">
                <a:solidFill>
                  <a:schemeClr val="tx1"/>
                </a:solidFill>
              </a:defRPr>
            </a:lvl3pPr>
            <a:lvl4pPr>
              <a:spcBef>
                <a:spcPts val="1467"/>
              </a:spcBef>
              <a:defRPr sz="1867">
                <a:solidFill>
                  <a:schemeClr val="tx1"/>
                </a:solidFill>
              </a:defRPr>
            </a:lvl4pPr>
            <a:lvl5pPr>
              <a:spcBef>
                <a:spcPts val="1467"/>
              </a:spcBef>
              <a:defRPr sz="1867">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p:cNvSpPr>
            <a:spLocks noGrp="1"/>
          </p:cNvSpPr>
          <p:nvPr>
            <p:ph type="pic" sz="quarter" idx="14"/>
          </p:nvPr>
        </p:nvSpPr>
        <p:spPr>
          <a:xfrm>
            <a:off x="6096000" y="0"/>
            <a:ext cx="6096000" cy="6858000"/>
          </a:xfrm>
        </p:spPr>
        <p:txBody>
          <a:bodyPr lIns="91440" tIns="91440" rIns="91440" bIns="91440"/>
          <a:lstStyle>
            <a:lvl1pPr>
              <a:defRPr>
                <a:solidFill>
                  <a:schemeClr val="tx1"/>
                </a:solidFill>
              </a:defRPr>
            </a:lvl1pPr>
          </a:lstStyle>
          <a:p>
            <a:r>
              <a:rPr lang="en-US" dirty="0"/>
              <a:t>Drag picture to placeholder or click icon to add</a:t>
            </a:r>
          </a:p>
        </p:txBody>
      </p:sp>
      <p:sp>
        <p:nvSpPr>
          <p:cNvPr id="3" name="Footer Placeholder"/>
          <p:cNvSpPr>
            <a:spLocks noGrp="1"/>
          </p:cNvSpPr>
          <p:nvPr>
            <p:ph type="ftr" sz="quarter" idx="10"/>
          </p:nvPr>
        </p:nvSpPr>
        <p:spPr/>
        <p:txBody>
          <a:bodyPr/>
          <a:lstStyle>
            <a:lvl1pPr>
              <a:defRPr>
                <a:solidFill>
                  <a:schemeClr val="tx1"/>
                </a:solidFill>
              </a:defRPr>
            </a:lvl1pPr>
          </a:lstStyle>
          <a:p>
            <a:r>
              <a:rPr lang="en-US"/>
              <a:t>IBM FlashSystem</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2417434368"/>
      </p:ext>
    </p:extLst>
  </p:cSld>
  <p:clrMapOvr>
    <a:masterClrMapping/>
  </p:clrMapOvr>
</p:sldLayout>
</file>

<file path=ppt/slideLayouts/slideLayout517.xml><?xml version="1.0" encoding="utf-8"?>
<p:sldLayout xmlns:a="http://schemas.openxmlformats.org/drawingml/2006/main" xmlns:r="http://schemas.openxmlformats.org/officeDocument/2006/relationships" xmlns:p="http://schemas.openxmlformats.org/presentationml/2006/main" preserve="1" userDrawn="1">
  <p:cSld name="case study 2: title, text (2/4), quote (2/4)">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lvl1pPr>
              <a:defRPr>
                <a:solidFill>
                  <a:schemeClr val="tx1"/>
                </a:solidFill>
              </a:defRPr>
            </a:lvl1pPr>
          </a:lstStyle>
          <a:p>
            <a:r>
              <a:rPr lang="en-US"/>
              <a:t>Click to edit Master title style</a:t>
            </a:r>
          </a:p>
        </p:txBody>
      </p:sp>
      <p:sp>
        <p:nvSpPr>
          <p:cNvPr id="6" name="Text Placeholder 1"/>
          <p:cNvSpPr>
            <a:spLocks noGrp="1"/>
          </p:cNvSpPr>
          <p:nvPr>
            <p:ph type="body" sz="quarter" idx="12"/>
          </p:nvPr>
        </p:nvSpPr>
        <p:spPr>
          <a:xfrm>
            <a:off x="292608" y="1658112"/>
            <a:ext cx="2450592" cy="43362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2"/>
          <p:cNvSpPr>
            <a:spLocks noGrp="1"/>
          </p:cNvSpPr>
          <p:nvPr>
            <p:ph type="body" sz="quarter" idx="13"/>
          </p:nvPr>
        </p:nvSpPr>
        <p:spPr>
          <a:xfrm>
            <a:off x="3340608" y="1683512"/>
            <a:ext cx="2450592" cy="4336288"/>
          </a:xfrm>
        </p:spPr>
        <p:txBody>
          <a:bodyPr/>
          <a:lstStyle>
            <a:lvl1pPr>
              <a:spcBef>
                <a:spcPts val="400"/>
              </a:spcBef>
              <a:defRPr sz="1333">
                <a:solidFill>
                  <a:schemeClr val="tx1"/>
                </a:solidFill>
              </a:defRPr>
            </a:lvl1pPr>
            <a:lvl2pPr>
              <a:spcBef>
                <a:spcPts val="400"/>
              </a:spcBef>
              <a:defRPr sz="1333">
                <a:solidFill>
                  <a:schemeClr val="tx1"/>
                </a:solidFill>
              </a:defRPr>
            </a:lvl2pPr>
            <a:lvl3pPr>
              <a:spcBef>
                <a:spcPts val="400"/>
              </a:spcBef>
              <a:defRPr sz="1333">
                <a:solidFill>
                  <a:schemeClr val="tx1"/>
                </a:solidFill>
              </a:defRPr>
            </a:lvl3pPr>
            <a:lvl4pPr>
              <a:spcBef>
                <a:spcPts val="400"/>
              </a:spcBef>
              <a:defRPr sz="1333">
                <a:solidFill>
                  <a:schemeClr val="tx1"/>
                </a:solidFill>
              </a:defRPr>
            </a:lvl4pPr>
            <a:lvl5pPr>
              <a:spcBef>
                <a:spcPts val="400"/>
              </a:spcBef>
              <a:defRPr sz="1333">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p:cNvSpPr>
            <a:spLocks noGrp="1"/>
          </p:cNvSpPr>
          <p:nvPr>
            <p:ph type="body" sz="quarter" idx="14"/>
          </p:nvPr>
        </p:nvSpPr>
        <p:spPr>
          <a:xfrm>
            <a:off x="6364224" y="1621536"/>
            <a:ext cx="5522976" cy="4372864"/>
          </a:xfrm>
        </p:spPr>
        <p:txBody>
          <a:bodyPr/>
          <a:lstStyle>
            <a:lvl1pPr>
              <a:defRPr sz="32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lvl1pPr>
              <a:defRPr>
                <a:solidFill>
                  <a:schemeClr val="tx1"/>
                </a:solidFill>
              </a:defRPr>
            </a:lvl1pPr>
          </a:lstStyle>
          <a:p>
            <a:r>
              <a:rPr lang="en-US"/>
              <a:t>IBM FlashSystem</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280727192"/>
      </p:ext>
    </p:extLst>
  </p:cSld>
  <p:clrMapOvr>
    <a:masterClrMapping/>
  </p:clrMapOvr>
</p:sldLayout>
</file>

<file path=ppt/slideLayouts/slideLayout518.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6" name="Text Placeholder"/>
          <p:cNvSpPr>
            <a:spLocks noGrp="1"/>
          </p:cNvSpPr>
          <p:nvPr>
            <p:ph type="body" sz="quarter" idx="12"/>
          </p:nvPr>
        </p:nvSpPr>
        <p:spPr>
          <a:xfrm>
            <a:off x="292608" y="268224"/>
            <a:ext cx="2450592" cy="572617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able Placeholder"/>
          <p:cNvSpPr>
            <a:spLocks noGrp="1"/>
          </p:cNvSpPr>
          <p:nvPr>
            <p:ph type="tbl" sz="quarter" idx="13"/>
          </p:nvPr>
        </p:nvSpPr>
        <p:spPr>
          <a:xfrm>
            <a:off x="3340609" y="268224"/>
            <a:ext cx="8546501" cy="5726176"/>
          </a:xfrm>
        </p:spPr>
        <p:txBody>
          <a:bodyPr lIns="0" tIns="0" rIns="91440" bIns="91440"/>
          <a:lstStyle>
            <a:lvl1pPr>
              <a:defRPr>
                <a:solidFill>
                  <a:schemeClr val="tx1"/>
                </a:solidFill>
              </a:defRPr>
            </a:lvl1pPr>
          </a:lstStyle>
          <a:p>
            <a:r>
              <a:rPr lang="en-US" dirty="0"/>
              <a:t>Click icon to add table</a:t>
            </a:r>
          </a:p>
        </p:txBody>
      </p:sp>
      <p:sp>
        <p:nvSpPr>
          <p:cNvPr id="3" name="Footer Placeholder"/>
          <p:cNvSpPr>
            <a:spLocks noGrp="1"/>
          </p:cNvSpPr>
          <p:nvPr>
            <p:ph type="ftr" sz="quarter" idx="10"/>
          </p:nvPr>
        </p:nvSpPr>
        <p:spPr/>
        <p:txBody>
          <a:bodyPr/>
          <a:lstStyle>
            <a:lvl1pPr>
              <a:defRPr>
                <a:solidFill>
                  <a:schemeClr val="tx1"/>
                </a:solidFill>
              </a:defRPr>
            </a:lvl1pPr>
          </a:lstStyle>
          <a:p>
            <a:r>
              <a:rPr lang="en-US"/>
              <a:t>IBM FlashSystem</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903262688"/>
      </p:ext>
    </p:extLst>
  </p:cSld>
  <p:clrMapOvr>
    <a:masterClrMapping/>
  </p:clrMapOvr>
</p:sldLayout>
</file>

<file path=ppt/slideLayouts/slideLayout519.xml><?xml version="1.0" encoding="utf-8"?>
<p:sldLayout xmlns:a="http://schemas.openxmlformats.org/drawingml/2006/main" xmlns:r="http://schemas.openxmlformats.org/officeDocument/2006/relationships" xmlns:p="http://schemas.openxmlformats.org/presentationml/2006/main" preserve="1" userDrawn="1">
  <p:cSld name="blank (with footer)">
    <p:spTree>
      <p:nvGrpSpPr>
        <p:cNvPr id="1" name=""/>
        <p:cNvGrpSpPr/>
        <p:nvPr/>
      </p:nvGrpSpPr>
      <p:grpSpPr>
        <a:xfrm>
          <a:off x="0" y="0"/>
          <a:ext cx="0" cy="0"/>
          <a:chOff x="0" y="0"/>
          <a:chExt cx="0" cy="0"/>
        </a:xfrm>
      </p:grpSpPr>
      <p:sp>
        <p:nvSpPr>
          <p:cNvPr id="3" name="Footer Placeholder"/>
          <p:cNvSpPr>
            <a:spLocks noGrp="1"/>
          </p:cNvSpPr>
          <p:nvPr>
            <p:ph type="ftr" sz="quarter" idx="10"/>
          </p:nvPr>
        </p:nvSpPr>
        <p:spPr/>
        <p:txBody>
          <a:bodyPr/>
          <a:lstStyle>
            <a:lvl1pPr>
              <a:defRPr>
                <a:solidFill>
                  <a:schemeClr val="tx1"/>
                </a:solidFill>
              </a:defRPr>
            </a:lvl1pPr>
          </a:lstStyle>
          <a:p>
            <a:r>
              <a:rPr lang="en-US"/>
              <a:t>IBM FlashSystem</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672524098"/>
      </p:ext>
    </p:extLst>
  </p:cSld>
  <p:clrMapOvr>
    <a:masterClrMapping/>
  </p:clrMapOvr>
</p:sldLayout>
</file>

<file path=ppt/slideLayouts/slideLayout520.xml><?xml version="1.0" encoding="utf-8"?>
<p:sldLayout xmlns:a="http://schemas.openxmlformats.org/drawingml/2006/main" xmlns:r="http://schemas.openxmlformats.org/officeDocument/2006/relationships" xmlns:p="http://schemas.openxmlformats.org/presentationml/2006/main" preserve="1" userDrawn="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9324064"/>
      </p:ext>
    </p:extLst>
  </p:cSld>
  <p:clrMapOvr>
    <a:masterClrMapping/>
  </p:clrMapOvr>
</p:sldLayout>
</file>

<file path=ppt/slideLayouts/slideLayout521.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lvl1pPr>
              <a:defRPr>
                <a:solidFill>
                  <a:schemeClr val="tx1"/>
                </a:solidFill>
              </a:defRPr>
            </a:lvl1pPr>
          </a:lstStyle>
          <a:p>
            <a:r>
              <a:rPr lang="en-US" dirty="0"/>
              <a:t>Click to edit Master title style</a:t>
            </a:r>
          </a:p>
        </p:txBody>
      </p:sp>
      <p:sp>
        <p:nvSpPr>
          <p:cNvPr id="8" name="Text Placeholder 1"/>
          <p:cNvSpPr>
            <a:spLocks noGrp="1"/>
          </p:cNvSpPr>
          <p:nvPr>
            <p:ph type="body" sz="quarter" idx="13"/>
          </p:nvPr>
        </p:nvSpPr>
        <p:spPr>
          <a:xfrm>
            <a:off x="292608" y="1682496"/>
            <a:ext cx="5498592" cy="1746504"/>
          </a:xfrm>
        </p:spPr>
        <p:txBody>
          <a:bodyPr/>
          <a:lstStyle>
            <a:lvl1pPr>
              <a:spcBef>
                <a:spcPts val="0"/>
              </a:spcBef>
              <a:defRPr sz="1333">
                <a:solidFill>
                  <a:schemeClr val="tx1"/>
                </a:solidFill>
              </a:defRPr>
            </a:lvl1pPr>
            <a:lvl2pPr marL="0" indent="0">
              <a:spcBef>
                <a:spcPts val="0"/>
              </a:spcBef>
              <a:buNone/>
              <a:defRPr/>
            </a:lvl2pPr>
            <a:lvl3pPr marL="268813" indent="0">
              <a:buNone/>
              <a:defRPr/>
            </a:lvl3pPr>
            <a:lvl4pPr marL="579960" indent="0">
              <a:buNone/>
              <a:defRPr/>
            </a:lvl4pPr>
            <a:lvl5pPr marL="842423" indent="0">
              <a:buNone/>
              <a:defRPr/>
            </a:lvl5pPr>
          </a:lstStyle>
          <a:p>
            <a:pPr lvl="0"/>
            <a:r>
              <a:rPr lang="en-US" dirty="0"/>
              <a:t>Click to edit Master text styles</a:t>
            </a:r>
          </a:p>
        </p:txBody>
      </p:sp>
      <p:sp>
        <p:nvSpPr>
          <p:cNvPr id="6" name="Text Placeholder 2">
            <a:extLst>
              <a:ext uri="{FF2B5EF4-FFF2-40B4-BE49-F238E27FC236}">
                <a16:creationId xmlns:a16="http://schemas.microsoft.com/office/drawing/2014/main" id="{11C6F2CA-B8B6-BF4F-8900-E2319DA9DD35}"/>
              </a:ext>
            </a:extLst>
          </p:cNvPr>
          <p:cNvSpPr>
            <a:spLocks noGrp="1"/>
          </p:cNvSpPr>
          <p:nvPr>
            <p:ph type="body" sz="quarter" idx="14"/>
          </p:nvPr>
        </p:nvSpPr>
        <p:spPr>
          <a:xfrm>
            <a:off x="292608" y="4279392"/>
            <a:ext cx="8546592" cy="1743456"/>
          </a:xfrm>
        </p:spPr>
        <p:txBody>
          <a:bodyPr anchor="b"/>
          <a:lstStyle>
            <a:lvl1pPr>
              <a:spcBef>
                <a:spcPts val="400"/>
              </a:spcBef>
              <a:defRPr sz="800">
                <a:solidFill>
                  <a:schemeClr val="tx1"/>
                </a:solidFill>
              </a:defRPr>
            </a:lvl1pPr>
            <a:lvl2pPr>
              <a:defRPr sz="800"/>
            </a:lvl2pPr>
            <a:lvl3pPr>
              <a:defRPr sz="800"/>
            </a:lvl3pPr>
            <a:lvl4pPr>
              <a:defRPr sz="800"/>
            </a:lvl4pPr>
            <a:lvl5pPr>
              <a:defRPr sz="800"/>
            </a:lvl5pPr>
          </a:lstStyle>
          <a:p>
            <a:pPr lvl="0"/>
            <a:r>
              <a:rPr lang="en-US" dirty="0"/>
              <a:t>Click to edit Master text styles</a:t>
            </a:r>
          </a:p>
        </p:txBody>
      </p:sp>
      <p:sp>
        <p:nvSpPr>
          <p:cNvPr id="3" name="Footer Placeholder"/>
          <p:cNvSpPr>
            <a:spLocks noGrp="1"/>
          </p:cNvSpPr>
          <p:nvPr>
            <p:ph type="ftr" sz="quarter" idx="10"/>
          </p:nvPr>
        </p:nvSpPr>
        <p:spPr/>
        <p:txBody>
          <a:bodyPr/>
          <a:lstStyle>
            <a:lvl1pPr>
              <a:defRPr>
                <a:solidFill>
                  <a:schemeClr val="tx1"/>
                </a:solidFill>
              </a:defRPr>
            </a:lvl1pPr>
          </a:lstStyle>
          <a:p>
            <a:r>
              <a:rPr lang="en-US"/>
              <a:t>IBM FlashSystem</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887246570"/>
      </p:ext>
    </p:extLst>
  </p:cSld>
  <p:clrMapOvr>
    <a:masterClrMapping/>
  </p:clrMapOvr>
</p:sldLayout>
</file>

<file path=ppt/slideLayouts/slideLayout522.xml><?xml version="1.0" encoding="utf-8"?>
<p:sldLayout xmlns:a="http://schemas.openxmlformats.org/drawingml/2006/main" xmlns:r="http://schemas.openxmlformats.org/officeDocument/2006/relationships" xmlns:p="http://schemas.openxmlformats.org/presentationml/2006/main" preserve="1" userDrawn="1">
  <p:cSld name="ibm sign-off">
    <p:spTree>
      <p:nvGrpSpPr>
        <p:cNvPr id="1" name=""/>
        <p:cNvGrpSpPr/>
        <p:nvPr/>
      </p:nvGrpSpPr>
      <p:grpSpPr>
        <a:xfrm>
          <a:off x="0" y="0"/>
          <a:ext cx="0" cy="0"/>
          <a:chOff x="0" y="0"/>
          <a:chExt cx="0" cy="0"/>
        </a:xfrm>
      </p:grpSpPr>
      <p:pic>
        <p:nvPicPr>
          <p:cNvPr id="5" name="Picture" descr="IBM 8-bar 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230928" y="3083847"/>
            <a:ext cx="1730144" cy="690309"/>
          </a:xfrm>
          <a:prstGeom prst="rect">
            <a:avLst/>
          </a:prstGeom>
        </p:spPr>
      </p:pic>
      <p:sp>
        <p:nvSpPr>
          <p:cNvPr id="3" name="Footer Placeholder"/>
          <p:cNvSpPr>
            <a:spLocks noGrp="1"/>
          </p:cNvSpPr>
          <p:nvPr>
            <p:ph type="ftr" sz="quarter" idx="10"/>
          </p:nvPr>
        </p:nvSpPr>
        <p:spPr/>
        <p:txBody>
          <a:bodyPr/>
          <a:lstStyle>
            <a:lvl1pPr>
              <a:defRPr>
                <a:solidFill>
                  <a:schemeClr val="tx1"/>
                </a:solidFill>
              </a:defRPr>
            </a:lvl1pPr>
          </a:lstStyle>
          <a:p>
            <a:r>
              <a:rPr lang="en-US"/>
              <a:t>IBM FlashSystem</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755331742"/>
      </p:ext>
    </p:extLst>
  </p:cSld>
  <p:clrMapOvr>
    <a:masterClrMapping/>
  </p:clrMapOvr>
</p:sldLayout>
</file>

<file path=ppt/slideLayouts/slideLayout523.xml><?xml version="1.0" encoding="utf-8"?>
<p:sldLayout xmlns:a="http://schemas.openxmlformats.org/drawingml/2006/main" xmlns:r="http://schemas.openxmlformats.org/officeDocument/2006/relationships" xmlns:p="http://schemas.openxmlformats.org/presentationml/2006/main" preserve="1" userDrawn="1">
  <p:cSld name="ibm sign-off (animated)">
    <p:spTree>
      <p:nvGrpSpPr>
        <p:cNvPr id="1" name=""/>
        <p:cNvGrpSpPr/>
        <p:nvPr/>
      </p:nvGrpSpPr>
      <p:grpSpPr>
        <a:xfrm>
          <a:off x="0" y="0"/>
          <a:ext cx="0" cy="0"/>
          <a:chOff x="0" y="0"/>
          <a:chExt cx="0" cy="0"/>
        </a:xfrm>
      </p:grpSpPr>
      <p:pic>
        <p:nvPicPr>
          <p:cNvPr id="5" name="Picture" descr="IBM 8-bar 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230928" y="3083847"/>
            <a:ext cx="1730144" cy="690309"/>
          </a:xfrm>
          <a:prstGeom prst="rect">
            <a:avLst/>
          </a:prstGeom>
        </p:spPr>
      </p:pic>
      <p:sp>
        <p:nvSpPr>
          <p:cNvPr id="3" name="Footer Placeholder"/>
          <p:cNvSpPr>
            <a:spLocks noGrp="1"/>
          </p:cNvSpPr>
          <p:nvPr>
            <p:ph type="ftr" sz="quarter" idx="10"/>
          </p:nvPr>
        </p:nvSpPr>
        <p:spPr/>
        <p:txBody>
          <a:bodyPr/>
          <a:lstStyle>
            <a:lvl1pPr>
              <a:defRPr>
                <a:solidFill>
                  <a:schemeClr val="tx1"/>
                </a:solidFill>
              </a:defRPr>
            </a:lvl1pPr>
          </a:lstStyle>
          <a:p>
            <a:r>
              <a:rPr lang="en-US"/>
              <a:t>IBM FlashSystem</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289795678"/>
      </p:ext>
    </p:extLst>
  </p:cSld>
  <p:clrMapOvr>
    <a:masterClrMapping/>
  </p:clrMapOvr>
</p:sldLayout>
</file>

<file path=ppt/slideLayouts/slideLayout524.xml><?xml version="1.0" encoding="utf-8"?>
<p:sldLayout xmlns:a="http://schemas.openxmlformats.org/drawingml/2006/main" xmlns:r="http://schemas.openxmlformats.org/officeDocument/2006/relationships" xmlns:p="http://schemas.openxmlformats.org/presentationml/2006/main" showMasterSp="0" type="tx">
  <p:cSld name="Title copy">
    <p:spTree>
      <p:nvGrpSpPr>
        <p:cNvPr id="1" name=""/>
        <p:cNvGrpSpPr/>
        <p:nvPr/>
      </p:nvGrpSpPr>
      <p:grpSpPr>
        <a:xfrm>
          <a:off x="0" y="0"/>
          <a:ext cx="0" cy="0"/>
          <a:chOff x="0" y="0"/>
          <a:chExt cx="0" cy="0"/>
        </a:xfrm>
      </p:grpSpPr>
      <p:pic>
        <p:nvPicPr>
          <p:cNvPr id="315" name="Image" descr="Image"/>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41769" y="2152933"/>
            <a:ext cx="6247533" cy="4717140"/>
          </a:xfrm>
          <a:prstGeom prst="rect">
            <a:avLst/>
          </a:prstGeom>
          <a:ln w="12700">
            <a:miter lim="400000"/>
          </a:ln>
        </p:spPr>
      </p:pic>
      <p:sp>
        <p:nvSpPr>
          <p:cNvPr id="316" name="Rectangle"/>
          <p:cNvSpPr/>
          <p:nvPr/>
        </p:nvSpPr>
        <p:spPr>
          <a:xfrm>
            <a:off x="6067516" y="481931"/>
            <a:ext cx="6123685" cy="1693335"/>
          </a:xfrm>
          <a:prstGeom prst="rect">
            <a:avLst/>
          </a:prstGeom>
          <a:solidFill>
            <a:srgbClr val="F3F4F4"/>
          </a:solidFill>
          <a:ln w="12700">
            <a:miter lim="400000"/>
          </a:ln>
        </p:spPr>
        <p:txBody>
          <a:bodyPr lIns="0" tIns="0" rIns="0" bIns="0"/>
          <a:lstStyle/>
          <a:p>
            <a:endParaRPr sz="4800"/>
          </a:p>
        </p:txBody>
      </p:sp>
      <p:sp>
        <p:nvSpPr>
          <p:cNvPr id="317" name="Author and Date"/>
          <p:cNvSpPr txBox="1">
            <a:spLocks noGrp="1"/>
          </p:cNvSpPr>
          <p:nvPr>
            <p:ph type="body" sz="quarter" idx="21" hasCustomPrompt="1"/>
          </p:nvPr>
        </p:nvSpPr>
        <p:spPr>
          <a:xfrm>
            <a:off x="600669" y="5236078"/>
            <a:ext cx="4891379" cy="1012345"/>
          </a:xfrm>
          <a:prstGeom prst="rect">
            <a:avLst/>
          </a:prstGeom>
          <a:ln w="3175"/>
        </p:spPr>
        <p:txBody>
          <a:bodyPr lIns="17144" tIns="17144" rIns="17144" bIns="17144">
            <a:normAutofit/>
          </a:bodyPr>
          <a:lstStyle>
            <a:lvl1pPr defTabSz="412744">
              <a:spcBef>
                <a:spcPts val="0"/>
              </a:spcBef>
              <a:defRPr sz="1600">
                <a:solidFill>
                  <a:srgbClr val="000000"/>
                </a:solidFill>
                <a:latin typeface="IBM Plex Sans Light"/>
                <a:ea typeface="IBM Plex Sans Light"/>
                <a:cs typeface="IBM Plex Sans Light"/>
                <a:sym typeface="IBM Plex Sans Light"/>
              </a:defRPr>
            </a:lvl1pPr>
          </a:lstStyle>
          <a:p>
            <a:r>
              <a:t>Author and Date</a:t>
            </a:r>
          </a:p>
        </p:txBody>
      </p:sp>
      <p:sp>
        <p:nvSpPr>
          <p:cNvPr id="318" name="IBM Storage"/>
          <p:cNvSpPr txBox="1"/>
          <p:nvPr/>
        </p:nvSpPr>
        <p:spPr>
          <a:xfrm>
            <a:off x="9989406" y="75712"/>
            <a:ext cx="1386592" cy="3386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397" tIns="25397" rIns="25397" bIns="25397" anchor="ctr">
            <a:spAutoFit/>
          </a:bodyPr>
          <a:lstStyle>
            <a:lvl1pPr algn="ctr" defTabSz="914377">
              <a:defRPr sz="1400">
                <a:latin typeface="IBMPlexSans-ExtLt"/>
                <a:ea typeface="IBMPlexSans-ExtLt"/>
                <a:cs typeface="IBMPlexSans-ExtLt"/>
                <a:sym typeface="IBMPlexSans-ExtLt"/>
              </a:defRPr>
            </a:lvl1pPr>
          </a:lstStyle>
          <a:p>
            <a:r>
              <a:rPr sz="1867"/>
              <a:t>IBM Storage</a:t>
            </a:r>
          </a:p>
        </p:txBody>
      </p:sp>
      <p:sp>
        <p:nvSpPr>
          <p:cNvPr id="319" name="Rectangle"/>
          <p:cNvSpPr/>
          <p:nvPr/>
        </p:nvSpPr>
        <p:spPr>
          <a:xfrm>
            <a:off x="5892743" y="-12994"/>
            <a:ext cx="2042884" cy="6883987"/>
          </a:xfrm>
          <a:prstGeom prst="rect">
            <a:avLst/>
          </a:prstGeom>
          <a:gradFill>
            <a:gsLst>
              <a:gs pos="0">
                <a:srgbClr val="FFFFFF">
                  <a:alpha val="0"/>
                </a:srgbClr>
              </a:gs>
              <a:gs pos="35000">
                <a:srgbClr val="FCFEFF">
                  <a:alpha val="50504"/>
                </a:srgbClr>
              </a:gs>
              <a:gs pos="100000">
                <a:srgbClr val="FDFEFF"/>
              </a:gs>
            </a:gsLst>
            <a:path>
              <a:fillToRect l="101216" t="50899" r="-1216" b="49100"/>
            </a:path>
          </a:gradFill>
          <a:ln w="12700">
            <a:miter lim="400000"/>
          </a:ln>
        </p:spPr>
        <p:txBody>
          <a:bodyPr lIns="0" tIns="0" rIns="0" bIns="0"/>
          <a:lstStyle/>
          <a:p>
            <a:endParaRPr sz="4800"/>
          </a:p>
        </p:txBody>
      </p:sp>
      <p:sp>
        <p:nvSpPr>
          <p:cNvPr id="320" name="Presentation Title"/>
          <p:cNvSpPr txBox="1">
            <a:spLocks noGrp="1"/>
          </p:cNvSpPr>
          <p:nvPr>
            <p:ph type="title" hasCustomPrompt="1"/>
          </p:nvPr>
        </p:nvSpPr>
        <p:spPr>
          <a:xfrm>
            <a:off x="603248" y="1287495"/>
            <a:ext cx="6452667" cy="2324101"/>
          </a:xfrm>
          <a:prstGeom prst="rect">
            <a:avLst/>
          </a:prstGeom>
        </p:spPr>
        <p:txBody>
          <a:bodyPr lIns="19050" tIns="19050" rIns="19050" bIns="19050" anchor="b">
            <a:normAutofit/>
          </a:bodyPr>
          <a:lstStyle>
            <a:lvl1pPr defTabSz="1219154">
              <a:lnSpc>
                <a:spcPct val="80000"/>
              </a:lnSpc>
              <a:defRPr sz="5600" spc="-112">
                <a:solidFill>
                  <a:srgbClr val="000000"/>
                </a:solidFill>
                <a:latin typeface="IBM Plex Sans" panose="020B0503050203000203" pitchFamily="34" charset="0"/>
              </a:defRPr>
            </a:lvl1pPr>
          </a:lstStyle>
          <a:p>
            <a:r>
              <a:rPr dirty="0"/>
              <a:t>Presentation Title</a:t>
            </a:r>
          </a:p>
        </p:txBody>
      </p:sp>
      <p:pic>
        <p:nvPicPr>
          <p:cNvPr id="321" name="Image" descr="Image"/>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1372873" y="37369"/>
            <a:ext cx="621073" cy="415293"/>
          </a:xfrm>
          <a:prstGeom prst="rect">
            <a:avLst/>
          </a:prstGeom>
          <a:ln w="12700">
            <a:miter lim="400000"/>
          </a:ln>
        </p:spPr>
      </p:pic>
      <p:sp>
        <p:nvSpPr>
          <p:cNvPr id="322" name="Slide Number"/>
          <p:cNvSpPr txBox="1">
            <a:spLocks noGrp="1"/>
          </p:cNvSpPr>
          <p:nvPr>
            <p:ph type="sldNum" sz="quarter" idx="2"/>
          </p:nvPr>
        </p:nvSpPr>
        <p:spPr>
          <a:xfrm>
            <a:off x="6028365" y="6585455"/>
            <a:ext cx="129025" cy="142347"/>
          </a:xfrm>
          <a:prstGeom prst="rect">
            <a:avLst/>
          </a:prstGeom>
        </p:spPr>
        <p:txBody>
          <a:bodyPr lIns="19050" tIns="19050" rIns="19050" bIns="19050" anchor="b"/>
          <a:lstStyle>
            <a:lvl1pPr algn="ctr" defTabSz="292097">
              <a:defRPr>
                <a:latin typeface="Helvetica Neue"/>
                <a:ea typeface="Helvetica Neue"/>
                <a:cs typeface="Helvetica Neue"/>
                <a:sym typeface="Helvetica Neue"/>
              </a:defRPr>
            </a:lvl1pPr>
          </a:lstStyle>
          <a:p>
            <a:fld id="{86CB4B4D-7CA3-9044-876B-883B54F8677D}" type="slidenum">
              <a:t>‹#›</a:t>
            </a:fld>
            <a:endParaRPr/>
          </a:p>
        </p:txBody>
      </p:sp>
    </p:spTree>
    <p:extLst>
      <p:ext uri="{BB962C8B-B14F-4D97-AF65-F5344CB8AC3E}">
        <p14:creationId xmlns:p14="http://schemas.microsoft.com/office/powerpoint/2010/main" val="303379430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2.xml"/><Relationship Id="rId18" Type="http://schemas.openxmlformats.org/officeDocument/2006/relationships/slideLayout" Target="../slideLayouts/slideLayout67.xml"/><Relationship Id="rId26" Type="http://schemas.openxmlformats.org/officeDocument/2006/relationships/slideLayout" Target="../slideLayouts/slideLayout75.xml"/><Relationship Id="rId39" Type="http://schemas.openxmlformats.org/officeDocument/2006/relationships/slideLayout" Target="../slideLayouts/slideLayout88.xml"/><Relationship Id="rId21" Type="http://schemas.openxmlformats.org/officeDocument/2006/relationships/slideLayout" Target="../slideLayouts/slideLayout70.xml"/><Relationship Id="rId34" Type="http://schemas.openxmlformats.org/officeDocument/2006/relationships/slideLayout" Target="../slideLayouts/slideLayout83.xml"/><Relationship Id="rId42" Type="http://schemas.openxmlformats.org/officeDocument/2006/relationships/slideLayout" Target="../slideLayouts/slideLayout91.xml"/><Relationship Id="rId47" Type="http://schemas.openxmlformats.org/officeDocument/2006/relationships/theme" Target="../theme/theme2.xml"/><Relationship Id="rId7" Type="http://schemas.openxmlformats.org/officeDocument/2006/relationships/slideLayout" Target="../slideLayouts/slideLayout56.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9" Type="http://schemas.openxmlformats.org/officeDocument/2006/relationships/slideLayout" Target="../slideLayouts/slideLayout78.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24" Type="http://schemas.openxmlformats.org/officeDocument/2006/relationships/slideLayout" Target="../slideLayouts/slideLayout73.xml"/><Relationship Id="rId32" Type="http://schemas.openxmlformats.org/officeDocument/2006/relationships/slideLayout" Target="../slideLayouts/slideLayout81.xml"/><Relationship Id="rId37" Type="http://schemas.openxmlformats.org/officeDocument/2006/relationships/slideLayout" Target="../slideLayouts/slideLayout86.xml"/><Relationship Id="rId40" Type="http://schemas.openxmlformats.org/officeDocument/2006/relationships/slideLayout" Target="../slideLayouts/slideLayout89.xml"/><Relationship Id="rId45" Type="http://schemas.openxmlformats.org/officeDocument/2006/relationships/slideLayout" Target="../slideLayouts/slideLayout94.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23" Type="http://schemas.openxmlformats.org/officeDocument/2006/relationships/slideLayout" Target="../slideLayouts/slideLayout72.xml"/><Relationship Id="rId28" Type="http://schemas.openxmlformats.org/officeDocument/2006/relationships/slideLayout" Target="../slideLayouts/slideLayout77.xml"/><Relationship Id="rId36" Type="http://schemas.openxmlformats.org/officeDocument/2006/relationships/slideLayout" Target="../slideLayouts/slideLayout85.xml"/><Relationship Id="rId10" Type="http://schemas.openxmlformats.org/officeDocument/2006/relationships/slideLayout" Target="../slideLayouts/slideLayout59.xml"/><Relationship Id="rId19" Type="http://schemas.openxmlformats.org/officeDocument/2006/relationships/slideLayout" Target="../slideLayouts/slideLayout68.xml"/><Relationship Id="rId31" Type="http://schemas.openxmlformats.org/officeDocument/2006/relationships/slideLayout" Target="../slideLayouts/slideLayout80.xml"/><Relationship Id="rId44" Type="http://schemas.openxmlformats.org/officeDocument/2006/relationships/slideLayout" Target="../slideLayouts/slideLayout93.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 Id="rId22" Type="http://schemas.openxmlformats.org/officeDocument/2006/relationships/slideLayout" Target="../slideLayouts/slideLayout71.xml"/><Relationship Id="rId27" Type="http://schemas.openxmlformats.org/officeDocument/2006/relationships/slideLayout" Target="../slideLayouts/slideLayout76.xml"/><Relationship Id="rId30" Type="http://schemas.openxmlformats.org/officeDocument/2006/relationships/slideLayout" Target="../slideLayouts/slideLayout79.xml"/><Relationship Id="rId35" Type="http://schemas.openxmlformats.org/officeDocument/2006/relationships/slideLayout" Target="../slideLayouts/slideLayout84.xml"/><Relationship Id="rId43" Type="http://schemas.openxmlformats.org/officeDocument/2006/relationships/slideLayout" Target="../slideLayouts/slideLayout92.xml"/><Relationship Id="rId8" Type="http://schemas.openxmlformats.org/officeDocument/2006/relationships/slideLayout" Target="../slideLayouts/slideLayout57.xml"/><Relationship Id="rId3" Type="http://schemas.openxmlformats.org/officeDocument/2006/relationships/slideLayout" Target="../slideLayouts/slideLayout52.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5" Type="http://schemas.openxmlformats.org/officeDocument/2006/relationships/slideLayout" Target="../slideLayouts/slideLayout74.xml"/><Relationship Id="rId33" Type="http://schemas.openxmlformats.org/officeDocument/2006/relationships/slideLayout" Target="../slideLayouts/slideLayout82.xml"/><Relationship Id="rId38" Type="http://schemas.openxmlformats.org/officeDocument/2006/relationships/slideLayout" Target="../slideLayouts/slideLayout87.xml"/><Relationship Id="rId46" Type="http://schemas.openxmlformats.org/officeDocument/2006/relationships/slideLayout" Target="../slideLayouts/slideLayout95.xml"/><Relationship Id="rId20" Type="http://schemas.openxmlformats.org/officeDocument/2006/relationships/slideLayout" Target="../slideLayouts/slideLayout69.xml"/><Relationship Id="rId41" Type="http://schemas.openxmlformats.org/officeDocument/2006/relationships/slideLayout" Target="../slideLayouts/slideLayout90.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08.xml"/><Relationship Id="rId18" Type="http://schemas.openxmlformats.org/officeDocument/2006/relationships/slideLayout" Target="../slideLayouts/slideLayout113.xml"/><Relationship Id="rId26" Type="http://schemas.openxmlformats.org/officeDocument/2006/relationships/slideLayout" Target="../slideLayouts/slideLayout121.xml"/><Relationship Id="rId39" Type="http://schemas.openxmlformats.org/officeDocument/2006/relationships/slideLayout" Target="../slideLayouts/slideLayout134.xml"/><Relationship Id="rId21" Type="http://schemas.openxmlformats.org/officeDocument/2006/relationships/slideLayout" Target="../slideLayouts/slideLayout116.xml"/><Relationship Id="rId34" Type="http://schemas.openxmlformats.org/officeDocument/2006/relationships/slideLayout" Target="../slideLayouts/slideLayout129.xml"/><Relationship Id="rId42" Type="http://schemas.openxmlformats.org/officeDocument/2006/relationships/slideLayout" Target="../slideLayouts/slideLayout137.xml"/><Relationship Id="rId47" Type="http://schemas.openxmlformats.org/officeDocument/2006/relationships/slideLayout" Target="../slideLayouts/slideLayout142.xml"/><Relationship Id="rId7" Type="http://schemas.openxmlformats.org/officeDocument/2006/relationships/slideLayout" Target="../slideLayouts/slideLayout102.xml"/><Relationship Id="rId2" Type="http://schemas.openxmlformats.org/officeDocument/2006/relationships/slideLayout" Target="../slideLayouts/slideLayout97.xml"/><Relationship Id="rId16" Type="http://schemas.openxmlformats.org/officeDocument/2006/relationships/slideLayout" Target="../slideLayouts/slideLayout111.xml"/><Relationship Id="rId29" Type="http://schemas.openxmlformats.org/officeDocument/2006/relationships/slideLayout" Target="../slideLayouts/slideLayout124.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24" Type="http://schemas.openxmlformats.org/officeDocument/2006/relationships/slideLayout" Target="../slideLayouts/slideLayout119.xml"/><Relationship Id="rId32" Type="http://schemas.openxmlformats.org/officeDocument/2006/relationships/slideLayout" Target="../slideLayouts/slideLayout127.xml"/><Relationship Id="rId37" Type="http://schemas.openxmlformats.org/officeDocument/2006/relationships/slideLayout" Target="../slideLayouts/slideLayout132.xml"/><Relationship Id="rId40" Type="http://schemas.openxmlformats.org/officeDocument/2006/relationships/slideLayout" Target="../slideLayouts/slideLayout135.xml"/><Relationship Id="rId45" Type="http://schemas.openxmlformats.org/officeDocument/2006/relationships/slideLayout" Target="../slideLayouts/slideLayout140.xml"/><Relationship Id="rId5" Type="http://schemas.openxmlformats.org/officeDocument/2006/relationships/slideLayout" Target="../slideLayouts/slideLayout100.xml"/><Relationship Id="rId15" Type="http://schemas.openxmlformats.org/officeDocument/2006/relationships/slideLayout" Target="../slideLayouts/slideLayout110.xml"/><Relationship Id="rId23" Type="http://schemas.openxmlformats.org/officeDocument/2006/relationships/slideLayout" Target="../slideLayouts/slideLayout118.xml"/><Relationship Id="rId28" Type="http://schemas.openxmlformats.org/officeDocument/2006/relationships/slideLayout" Target="../slideLayouts/slideLayout123.xml"/><Relationship Id="rId36" Type="http://schemas.openxmlformats.org/officeDocument/2006/relationships/slideLayout" Target="../slideLayouts/slideLayout131.xml"/><Relationship Id="rId10" Type="http://schemas.openxmlformats.org/officeDocument/2006/relationships/slideLayout" Target="../slideLayouts/slideLayout105.xml"/><Relationship Id="rId19" Type="http://schemas.openxmlformats.org/officeDocument/2006/relationships/slideLayout" Target="../slideLayouts/slideLayout114.xml"/><Relationship Id="rId31" Type="http://schemas.openxmlformats.org/officeDocument/2006/relationships/slideLayout" Target="../slideLayouts/slideLayout126.xml"/><Relationship Id="rId44" Type="http://schemas.openxmlformats.org/officeDocument/2006/relationships/slideLayout" Target="../slideLayouts/slideLayout139.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 Id="rId22" Type="http://schemas.openxmlformats.org/officeDocument/2006/relationships/slideLayout" Target="../slideLayouts/slideLayout117.xml"/><Relationship Id="rId27" Type="http://schemas.openxmlformats.org/officeDocument/2006/relationships/slideLayout" Target="../slideLayouts/slideLayout122.xml"/><Relationship Id="rId30" Type="http://schemas.openxmlformats.org/officeDocument/2006/relationships/slideLayout" Target="../slideLayouts/slideLayout125.xml"/><Relationship Id="rId35" Type="http://schemas.openxmlformats.org/officeDocument/2006/relationships/slideLayout" Target="../slideLayouts/slideLayout130.xml"/><Relationship Id="rId43" Type="http://schemas.openxmlformats.org/officeDocument/2006/relationships/slideLayout" Target="../slideLayouts/slideLayout138.xml"/><Relationship Id="rId48" Type="http://schemas.openxmlformats.org/officeDocument/2006/relationships/theme" Target="../theme/theme3.xml"/><Relationship Id="rId8" Type="http://schemas.openxmlformats.org/officeDocument/2006/relationships/slideLayout" Target="../slideLayouts/slideLayout103.xml"/><Relationship Id="rId3" Type="http://schemas.openxmlformats.org/officeDocument/2006/relationships/slideLayout" Target="../slideLayouts/slideLayout98.xml"/><Relationship Id="rId12" Type="http://schemas.openxmlformats.org/officeDocument/2006/relationships/slideLayout" Target="../slideLayouts/slideLayout107.xml"/><Relationship Id="rId17" Type="http://schemas.openxmlformats.org/officeDocument/2006/relationships/slideLayout" Target="../slideLayouts/slideLayout112.xml"/><Relationship Id="rId25" Type="http://schemas.openxmlformats.org/officeDocument/2006/relationships/slideLayout" Target="../slideLayouts/slideLayout120.xml"/><Relationship Id="rId33" Type="http://schemas.openxmlformats.org/officeDocument/2006/relationships/slideLayout" Target="../slideLayouts/slideLayout128.xml"/><Relationship Id="rId38" Type="http://schemas.openxmlformats.org/officeDocument/2006/relationships/slideLayout" Target="../slideLayouts/slideLayout133.xml"/><Relationship Id="rId46" Type="http://schemas.openxmlformats.org/officeDocument/2006/relationships/slideLayout" Target="../slideLayouts/slideLayout141.xml"/><Relationship Id="rId20" Type="http://schemas.openxmlformats.org/officeDocument/2006/relationships/slideLayout" Target="../slideLayouts/slideLayout115.xml"/><Relationship Id="rId41" Type="http://schemas.openxmlformats.org/officeDocument/2006/relationships/slideLayout" Target="../slideLayouts/slideLayout136.xml"/></Relationships>
</file>

<file path=ppt/slideMasters/_rels/slideMaster4.xml.rels><?xml version="1.0" encoding="UTF-8" standalone="yes"?>
<Relationships xmlns="http://schemas.openxmlformats.org/package/2006/relationships"><Relationship Id="rId26" Type="http://schemas.openxmlformats.org/officeDocument/2006/relationships/slideLayout" Target="../slideLayouts/slideLayout168.xml"/><Relationship Id="rId21" Type="http://schemas.openxmlformats.org/officeDocument/2006/relationships/slideLayout" Target="../slideLayouts/slideLayout163.xml"/><Relationship Id="rId42" Type="http://schemas.openxmlformats.org/officeDocument/2006/relationships/slideLayout" Target="../slideLayouts/slideLayout184.xml"/><Relationship Id="rId47" Type="http://schemas.openxmlformats.org/officeDocument/2006/relationships/slideLayout" Target="../slideLayouts/slideLayout189.xml"/><Relationship Id="rId63" Type="http://schemas.openxmlformats.org/officeDocument/2006/relationships/slideLayout" Target="../slideLayouts/slideLayout205.xml"/><Relationship Id="rId68" Type="http://schemas.openxmlformats.org/officeDocument/2006/relationships/slideLayout" Target="../slideLayouts/slideLayout210.xml"/><Relationship Id="rId84" Type="http://schemas.openxmlformats.org/officeDocument/2006/relationships/slideLayout" Target="../slideLayouts/slideLayout226.xml"/><Relationship Id="rId89" Type="http://schemas.openxmlformats.org/officeDocument/2006/relationships/slideLayout" Target="../slideLayouts/slideLayout231.xml"/><Relationship Id="rId16" Type="http://schemas.openxmlformats.org/officeDocument/2006/relationships/slideLayout" Target="../slideLayouts/slideLayout158.xml"/><Relationship Id="rId11" Type="http://schemas.openxmlformats.org/officeDocument/2006/relationships/slideLayout" Target="../slideLayouts/slideLayout153.xml"/><Relationship Id="rId32" Type="http://schemas.openxmlformats.org/officeDocument/2006/relationships/slideLayout" Target="../slideLayouts/slideLayout174.xml"/><Relationship Id="rId37" Type="http://schemas.openxmlformats.org/officeDocument/2006/relationships/slideLayout" Target="../slideLayouts/slideLayout179.xml"/><Relationship Id="rId53" Type="http://schemas.openxmlformats.org/officeDocument/2006/relationships/slideLayout" Target="../slideLayouts/slideLayout195.xml"/><Relationship Id="rId58" Type="http://schemas.openxmlformats.org/officeDocument/2006/relationships/slideLayout" Target="../slideLayouts/slideLayout200.xml"/><Relationship Id="rId74" Type="http://schemas.openxmlformats.org/officeDocument/2006/relationships/slideLayout" Target="../slideLayouts/slideLayout216.xml"/><Relationship Id="rId79" Type="http://schemas.openxmlformats.org/officeDocument/2006/relationships/slideLayout" Target="../slideLayouts/slideLayout221.xml"/><Relationship Id="rId5" Type="http://schemas.openxmlformats.org/officeDocument/2006/relationships/slideLayout" Target="../slideLayouts/slideLayout147.xml"/><Relationship Id="rId90" Type="http://schemas.openxmlformats.org/officeDocument/2006/relationships/slideLayout" Target="../slideLayouts/slideLayout232.xml"/><Relationship Id="rId14" Type="http://schemas.openxmlformats.org/officeDocument/2006/relationships/slideLayout" Target="../slideLayouts/slideLayout156.xml"/><Relationship Id="rId22" Type="http://schemas.openxmlformats.org/officeDocument/2006/relationships/slideLayout" Target="../slideLayouts/slideLayout164.xml"/><Relationship Id="rId27" Type="http://schemas.openxmlformats.org/officeDocument/2006/relationships/slideLayout" Target="../slideLayouts/slideLayout169.xml"/><Relationship Id="rId30" Type="http://schemas.openxmlformats.org/officeDocument/2006/relationships/slideLayout" Target="../slideLayouts/slideLayout172.xml"/><Relationship Id="rId35" Type="http://schemas.openxmlformats.org/officeDocument/2006/relationships/slideLayout" Target="../slideLayouts/slideLayout177.xml"/><Relationship Id="rId43" Type="http://schemas.openxmlformats.org/officeDocument/2006/relationships/slideLayout" Target="../slideLayouts/slideLayout185.xml"/><Relationship Id="rId48" Type="http://schemas.openxmlformats.org/officeDocument/2006/relationships/slideLayout" Target="../slideLayouts/slideLayout190.xml"/><Relationship Id="rId56" Type="http://schemas.openxmlformats.org/officeDocument/2006/relationships/slideLayout" Target="../slideLayouts/slideLayout198.xml"/><Relationship Id="rId64" Type="http://schemas.openxmlformats.org/officeDocument/2006/relationships/slideLayout" Target="../slideLayouts/slideLayout206.xml"/><Relationship Id="rId69" Type="http://schemas.openxmlformats.org/officeDocument/2006/relationships/slideLayout" Target="../slideLayouts/slideLayout211.xml"/><Relationship Id="rId77" Type="http://schemas.openxmlformats.org/officeDocument/2006/relationships/slideLayout" Target="../slideLayouts/slideLayout219.xml"/><Relationship Id="rId8" Type="http://schemas.openxmlformats.org/officeDocument/2006/relationships/slideLayout" Target="../slideLayouts/slideLayout150.xml"/><Relationship Id="rId51" Type="http://schemas.openxmlformats.org/officeDocument/2006/relationships/slideLayout" Target="../slideLayouts/slideLayout193.xml"/><Relationship Id="rId72" Type="http://schemas.openxmlformats.org/officeDocument/2006/relationships/slideLayout" Target="../slideLayouts/slideLayout214.xml"/><Relationship Id="rId80" Type="http://schemas.openxmlformats.org/officeDocument/2006/relationships/slideLayout" Target="../slideLayouts/slideLayout222.xml"/><Relationship Id="rId85" Type="http://schemas.openxmlformats.org/officeDocument/2006/relationships/slideLayout" Target="../slideLayouts/slideLayout227.xml"/><Relationship Id="rId3" Type="http://schemas.openxmlformats.org/officeDocument/2006/relationships/slideLayout" Target="../slideLayouts/slideLayout145.xml"/><Relationship Id="rId12" Type="http://schemas.openxmlformats.org/officeDocument/2006/relationships/slideLayout" Target="../slideLayouts/slideLayout154.xml"/><Relationship Id="rId17" Type="http://schemas.openxmlformats.org/officeDocument/2006/relationships/slideLayout" Target="../slideLayouts/slideLayout159.xml"/><Relationship Id="rId25" Type="http://schemas.openxmlformats.org/officeDocument/2006/relationships/slideLayout" Target="../slideLayouts/slideLayout167.xml"/><Relationship Id="rId33" Type="http://schemas.openxmlformats.org/officeDocument/2006/relationships/slideLayout" Target="../slideLayouts/slideLayout175.xml"/><Relationship Id="rId38" Type="http://schemas.openxmlformats.org/officeDocument/2006/relationships/slideLayout" Target="../slideLayouts/slideLayout180.xml"/><Relationship Id="rId46" Type="http://schemas.openxmlformats.org/officeDocument/2006/relationships/slideLayout" Target="../slideLayouts/slideLayout188.xml"/><Relationship Id="rId59" Type="http://schemas.openxmlformats.org/officeDocument/2006/relationships/slideLayout" Target="../slideLayouts/slideLayout201.xml"/><Relationship Id="rId67" Type="http://schemas.openxmlformats.org/officeDocument/2006/relationships/slideLayout" Target="../slideLayouts/slideLayout209.xml"/><Relationship Id="rId20" Type="http://schemas.openxmlformats.org/officeDocument/2006/relationships/slideLayout" Target="../slideLayouts/slideLayout162.xml"/><Relationship Id="rId41" Type="http://schemas.openxmlformats.org/officeDocument/2006/relationships/slideLayout" Target="../slideLayouts/slideLayout183.xml"/><Relationship Id="rId54" Type="http://schemas.openxmlformats.org/officeDocument/2006/relationships/slideLayout" Target="../slideLayouts/slideLayout196.xml"/><Relationship Id="rId62" Type="http://schemas.openxmlformats.org/officeDocument/2006/relationships/slideLayout" Target="../slideLayouts/slideLayout204.xml"/><Relationship Id="rId70" Type="http://schemas.openxmlformats.org/officeDocument/2006/relationships/slideLayout" Target="../slideLayouts/slideLayout212.xml"/><Relationship Id="rId75" Type="http://schemas.openxmlformats.org/officeDocument/2006/relationships/slideLayout" Target="../slideLayouts/slideLayout217.xml"/><Relationship Id="rId83" Type="http://schemas.openxmlformats.org/officeDocument/2006/relationships/slideLayout" Target="../slideLayouts/slideLayout225.xml"/><Relationship Id="rId88" Type="http://schemas.openxmlformats.org/officeDocument/2006/relationships/slideLayout" Target="../slideLayouts/slideLayout230.xml"/><Relationship Id="rId91" Type="http://schemas.openxmlformats.org/officeDocument/2006/relationships/theme" Target="../theme/theme4.xml"/><Relationship Id="rId1" Type="http://schemas.openxmlformats.org/officeDocument/2006/relationships/slideLayout" Target="../slideLayouts/slideLayout143.xml"/><Relationship Id="rId6" Type="http://schemas.openxmlformats.org/officeDocument/2006/relationships/slideLayout" Target="../slideLayouts/slideLayout148.xml"/><Relationship Id="rId15" Type="http://schemas.openxmlformats.org/officeDocument/2006/relationships/slideLayout" Target="../slideLayouts/slideLayout157.xml"/><Relationship Id="rId23" Type="http://schemas.openxmlformats.org/officeDocument/2006/relationships/slideLayout" Target="../slideLayouts/slideLayout165.xml"/><Relationship Id="rId28" Type="http://schemas.openxmlformats.org/officeDocument/2006/relationships/slideLayout" Target="../slideLayouts/slideLayout170.xml"/><Relationship Id="rId36" Type="http://schemas.openxmlformats.org/officeDocument/2006/relationships/slideLayout" Target="../slideLayouts/slideLayout178.xml"/><Relationship Id="rId49" Type="http://schemas.openxmlformats.org/officeDocument/2006/relationships/slideLayout" Target="../slideLayouts/slideLayout191.xml"/><Relationship Id="rId57" Type="http://schemas.openxmlformats.org/officeDocument/2006/relationships/slideLayout" Target="../slideLayouts/slideLayout199.xml"/><Relationship Id="rId10" Type="http://schemas.openxmlformats.org/officeDocument/2006/relationships/slideLayout" Target="../slideLayouts/slideLayout152.xml"/><Relationship Id="rId31" Type="http://schemas.openxmlformats.org/officeDocument/2006/relationships/slideLayout" Target="../slideLayouts/slideLayout173.xml"/><Relationship Id="rId44" Type="http://schemas.openxmlformats.org/officeDocument/2006/relationships/slideLayout" Target="../slideLayouts/slideLayout186.xml"/><Relationship Id="rId52" Type="http://schemas.openxmlformats.org/officeDocument/2006/relationships/slideLayout" Target="../slideLayouts/slideLayout194.xml"/><Relationship Id="rId60" Type="http://schemas.openxmlformats.org/officeDocument/2006/relationships/slideLayout" Target="../slideLayouts/slideLayout202.xml"/><Relationship Id="rId65" Type="http://schemas.openxmlformats.org/officeDocument/2006/relationships/slideLayout" Target="../slideLayouts/slideLayout207.xml"/><Relationship Id="rId73" Type="http://schemas.openxmlformats.org/officeDocument/2006/relationships/slideLayout" Target="../slideLayouts/slideLayout215.xml"/><Relationship Id="rId78" Type="http://schemas.openxmlformats.org/officeDocument/2006/relationships/slideLayout" Target="../slideLayouts/slideLayout220.xml"/><Relationship Id="rId81" Type="http://schemas.openxmlformats.org/officeDocument/2006/relationships/slideLayout" Target="../slideLayouts/slideLayout223.xml"/><Relationship Id="rId86" Type="http://schemas.openxmlformats.org/officeDocument/2006/relationships/slideLayout" Target="../slideLayouts/slideLayout228.xml"/><Relationship Id="rId4" Type="http://schemas.openxmlformats.org/officeDocument/2006/relationships/slideLayout" Target="../slideLayouts/slideLayout146.xml"/><Relationship Id="rId9" Type="http://schemas.openxmlformats.org/officeDocument/2006/relationships/slideLayout" Target="../slideLayouts/slideLayout151.xml"/><Relationship Id="rId13" Type="http://schemas.openxmlformats.org/officeDocument/2006/relationships/slideLayout" Target="../slideLayouts/slideLayout155.xml"/><Relationship Id="rId18" Type="http://schemas.openxmlformats.org/officeDocument/2006/relationships/slideLayout" Target="../slideLayouts/slideLayout160.xml"/><Relationship Id="rId39" Type="http://schemas.openxmlformats.org/officeDocument/2006/relationships/slideLayout" Target="../slideLayouts/slideLayout181.xml"/><Relationship Id="rId34" Type="http://schemas.openxmlformats.org/officeDocument/2006/relationships/slideLayout" Target="../slideLayouts/slideLayout176.xml"/><Relationship Id="rId50" Type="http://schemas.openxmlformats.org/officeDocument/2006/relationships/slideLayout" Target="../slideLayouts/slideLayout192.xml"/><Relationship Id="rId55" Type="http://schemas.openxmlformats.org/officeDocument/2006/relationships/slideLayout" Target="../slideLayouts/slideLayout197.xml"/><Relationship Id="rId76" Type="http://schemas.openxmlformats.org/officeDocument/2006/relationships/slideLayout" Target="../slideLayouts/slideLayout218.xml"/><Relationship Id="rId7" Type="http://schemas.openxmlformats.org/officeDocument/2006/relationships/slideLayout" Target="../slideLayouts/slideLayout149.xml"/><Relationship Id="rId71" Type="http://schemas.openxmlformats.org/officeDocument/2006/relationships/slideLayout" Target="../slideLayouts/slideLayout213.xml"/><Relationship Id="rId2" Type="http://schemas.openxmlformats.org/officeDocument/2006/relationships/slideLayout" Target="../slideLayouts/slideLayout144.xml"/><Relationship Id="rId29" Type="http://schemas.openxmlformats.org/officeDocument/2006/relationships/slideLayout" Target="../slideLayouts/slideLayout171.xml"/><Relationship Id="rId24" Type="http://schemas.openxmlformats.org/officeDocument/2006/relationships/slideLayout" Target="../slideLayouts/slideLayout166.xml"/><Relationship Id="rId40" Type="http://schemas.openxmlformats.org/officeDocument/2006/relationships/slideLayout" Target="../slideLayouts/slideLayout182.xml"/><Relationship Id="rId45" Type="http://schemas.openxmlformats.org/officeDocument/2006/relationships/slideLayout" Target="../slideLayouts/slideLayout187.xml"/><Relationship Id="rId66" Type="http://schemas.openxmlformats.org/officeDocument/2006/relationships/slideLayout" Target="../slideLayouts/slideLayout208.xml"/><Relationship Id="rId87" Type="http://schemas.openxmlformats.org/officeDocument/2006/relationships/slideLayout" Target="../slideLayouts/slideLayout229.xml"/><Relationship Id="rId61" Type="http://schemas.openxmlformats.org/officeDocument/2006/relationships/slideLayout" Target="../slideLayouts/slideLayout203.xml"/><Relationship Id="rId82" Type="http://schemas.openxmlformats.org/officeDocument/2006/relationships/slideLayout" Target="../slideLayouts/slideLayout224.xml"/><Relationship Id="rId19" Type="http://schemas.openxmlformats.org/officeDocument/2006/relationships/slideLayout" Target="../slideLayouts/slideLayout161.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245.xml"/><Relationship Id="rId18" Type="http://schemas.openxmlformats.org/officeDocument/2006/relationships/slideLayout" Target="../slideLayouts/slideLayout250.xml"/><Relationship Id="rId26" Type="http://schemas.openxmlformats.org/officeDocument/2006/relationships/slideLayout" Target="../slideLayouts/slideLayout258.xml"/><Relationship Id="rId3" Type="http://schemas.openxmlformats.org/officeDocument/2006/relationships/slideLayout" Target="../slideLayouts/slideLayout235.xml"/><Relationship Id="rId21" Type="http://schemas.openxmlformats.org/officeDocument/2006/relationships/slideLayout" Target="../slideLayouts/slideLayout253.xml"/><Relationship Id="rId34" Type="http://schemas.openxmlformats.org/officeDocument/2006/relationships/theme" Target="../theme/theme5.xml"/><Relationship Id="rId7" Type="http://schemas.openxmlformats.org/officeDocument/2006/relationships/slideLayout" Target="../slideLayouts/slideLayout239.xml"/><Relationship Id="rId12" Type="http://schemas.openxmlformats.org/officeDocument/2006/relationships/slideLayout" Target="../slideLayouts/slideLayout244.xml"/><Relationship Id="rId17" Type="http://schemas.openxmlformats.org/officeDocument/2006/relationships/slideLayout" Target="../slideLayouts/slideLayout249.xml"/><Relationship Id="rId25" Type="http://schemas.openxmlformats.org/officeDocument/2006/relationships/slideLayout" Target="../slideLayouts/slideLayout257.xml"/><Relationship Id="rId33" Type="http://schemas.openxmlformats.org/officeDocument/2006/relationships/slideLayout" Target="../slideLayouts/slideLayout265.xml"/><Relationship Id="rId2" Type="http://schemas.openxmlformats.org/officeDocument/2006/relationships/slideLayout" Target="../slideLayouts/slideLayout234.xml"/><Relationship Id="rId16" Type="http://schemas.openxmlformats.org/officeDocument/2006/relationships/slideLayout" Target="../slideLayouts/slideLayout248.xml"/><Relationship Id="rId20" Type="http://schemas.openxmlformats.org/officeDocument/2006/relationships/slideLayout" Target="../slideLayouts/slideLayout252.xml"/><Relationship Id="rId29" Type="http://schemas.openxmlformats.org/officeDocument/2006/relationships/slideLayout" Target="../slideLayouts/slideLayout261.xml"/><Relationship Id="rId1" Type="http://schemas.openxmlformats.org/officeDocument/2006/relationships/slideLayout" Target="../slideLayouts/slideLayout233.xml"/><Relationship Id="rId6" Type="http://schemas.openxmlformats.org/officeDocument/2006/relationships/slideLayout" Target="../slideLayouts/slideLayout238.xml"/><Relationship Id="rId11" Type="http://schemas.openxmlformats.org/officeDocument/2006/relationships/slideLayout" Target="../slideLayouts/slideLayout243.xml"/><Relationship Id="rId24" Type="http://schemas.openxmlformats.org/officeDocument/2006/relationships/slideLayout" Target="../slideLayouts/slideLayout256.xml"/><Relationship Id="rId32" Type="http://schemas.openxmlformats.org/officeDocument/2006/relationships/slideLayout" Target="../slideLayouts/slideLayout264.xml"/><Relationship Id="rId5" Type="http://schemas.openxmlformats.org/officeDocument/2006/relationships/slideLayout" Target="../slideLayouts/slideLayout237.xml"/><Relationship Id="rId15" Type="http://schemas.openxmlformats.org/officeDocument/2006/relationships/slideLayout" Target="../slideLayouts/slideLayout247.xml"/><Relationship Id="rId23" Type="http://schemas.openxmlformats.org/officeDocument/2006/relationships/slideLayout" Target="../slideLayouts/slideLayout255.xml"/><Relationship Id="rId28" Type="http://schemas.openxmlformats.org/officeDocument/2006/relationships/slideLayout" Target="../slideLayouts/slideLayout260.xml"/><Relationship Id="rId10" Type="http://schemas.openxmlformats.org/officeDocument/2006/relationships/slideLayout" Target="../slideLayouts/slideLayout242.xml"/><Relationship Id="rId19" Type="http://schemas.openxmlformats.org/officeDocument/2006/relationships/slideLayout" Target="../slideLayouts/slideLayout251.xml"/><Relationship Id="rId31" Type="http://schemas.openxmlformats.org/officeDocument/2006/relationships/slideLayout" Target="../slideLayouts/slideLayout263.xml"/><Relationship Id="rId4" Type="http://schemas.openxmlformats.org/officeDocument/2006/relationships/slideLayout" Target="../slideLayouts/slideLayout236.xml"/><Relationship Id="rId9" Type="http://schemas.openxmlformats.org/officeDocument/2006/relationships/slideLayout" Target="../slideLayouts/slideLayout241.xml"/><Relationship Id="rId14" Type="http://schemas.openxmlformats.org/officeDocument/2006/relationships/slideLayout" Target="../slideLayouts/slideLayout246.xml"/><Relationship Id="rId22" Type="http://schemas.openxmlformats.org/officeDocument/2006/relationships/slideLayout" Target="../slideLayouts/slideLayout254.xml"/><Relationship Id="rId27" Type="http://schemas.openxmlformats.org/officeDocument/2006/relationships/slideLayout" Target="../slideLayouts/slideLayout259.xml"/><Relationship Id="rId30" Type="http://schemas.openxmlformats.org/officeDocument/2006/relationships/slideLayout" Target="../slideLayouts/slideLayout262.xml"/><Relationship Id="rId8" Type="http://schemas.openxmlformats.org/officeDocument/2006/relationships/slideLayout" Target="../slideLayouts/slideLayout240.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278.xml"/><Relationship Id="rId18" Type="http://schemas.openxmlformats.org/officeDocument/2006/relationships/slideLayout" Target="../slideLayouts/slideLayout283.xml"/><Relationship Id="rId26" Type="http://schemas.openxmlformats.org/officeDocument/2006/relationships/slideLayout" Target="../slideLayouts/slideLayout291.xml"/><Relationship Id="rId39" Type="http://schemas.openxmlformats.org/officeDocument/2006/relationships/slideLayout" Target="../slideLayouts/slideLayout304.xml"/><Relationship Id="rId21" Type="http://schemas.openxmlformats.org/officeDocument/2006/relationships/slideLayout" Target="../slideLayouts/slideLayout286.xml"/><Relationship Id="rId34" Type="http://schemas.openxmlformats.org/officeDocument/2006/relationships/slideLayout" Target="../slideLayouts/slideLayout299.xml"/><Relationship Id="rId42" Type="http://schemas.openxmlformats.org/officeDocument/2006/relationships/slideLayout" Target="../slideLayouts/slideLayout307.xml"/><Relationship Id="rId47" Type="http://schemas.openxmlformats.org/officeDocument/2006/relationships/slideLayout" Target="../slideLayouts/slideLayout312.xml"/><Relationship Id="rId7" Type="http://schemas.openxmlformats.org/officeDocument/2006/relationships/slideLayout" Target="../slideLayouts/slideLayout272.xml"/><Relationship Id="rId2" Type="http://schemas.openxmlformats.org/officeDocument/2006/relationships/slideLayout" Target="../slideLayouts/slideLayout267.xml"/><Relationship Id="rId16" Type="http://schemas.openxmlformats.org/officeDocument/2006/relationships/slideLayout" Target="../slideLayouts/slideLayout281.xml"/><Relationship Id="rId29" Type="http://schemas.openxmlformats.org/officeDocument/2006/relationships/slideLayout" Target="../slideLayouts/slideLayout294.xml"/><Relationship Id="rId11" Type="http://schemas.openxmlformats.org/officeDocument/2006/relationships/slideLayout" Target="../slideLayouts/slideLayout276.xml"/><Relationship Id="rId24" Type="http://schemas.openxmlformats.org/officeDocument/2006/relationships/slideLayout" Target="../slideLayouts/slideLayout289.xml"/><Relationship Id="rId32" Type="http://schemas.openxmlformats.org/officeDocument/2006/relationships/slideLayout" Target="../slideLayouts/slideLayout297.xml"/><Relationship Id="rId37" Type="http://schemas.openxmlformats.org/officeDocument/2006/relationships/slideLayout" Target="../slideLayouts/slideLayout302.xml"/><Relationship Id="rId40" Type="http://schemas.openxmlformats.org/officeDocument/2006/relationships/slideLayout" Target="../slideLayouts/slideLayout305.xml"/><Relationship Id="rId45" Type="http://schemas.openxmlformats.org/officeDocument/2006/relationships/slideLayout" Target="../slideLayouts/slideLayout310.xml"/><Relationship Id="rId5" Type="http://schemas.openxmlformats.org/officeDocument/2006/relationships/slideLayout" Target="../slideLayouts/slideLayout270.xml"/><Relationship Id="rId15" Type="http://schemas.openxmlformats.org/officeDocument/2006/relationships/slideLayout" Target="../slideLayouts/slideLayout280.xml"/><Relationship Id="rId23" Type="http://schemas.openxmlformats.org/officeDocument/2006/relationships/slideLayout" Target="../slideLayouts/slideLayout288.xml"/><Relationship Id="rId28" Type="http://schemas.openxmlformats.org/officeDocument/2006/relationships/slideLayout" Target="../slideLayouts/slideLayout293.xml"/><Relationship Id="rId36" Type="http://schemas.openxmlformats.org/officeDocument/2006/relationships/slideLayout" Target="../slideLayouts/slideLayout301.xml"/><Relationship Id="rId49" Type="http://schemas.openxmlformats.org/officeDocument/2006/relationships/theme" Target="../theme/theme6.xml"/><Relationship Id="rId10" Type="http://schemas.openxmlformats.org/officeDocument/2006/relationships/slideLayout" Target="../slideLayouts/slideLayout275.xml"/><Relationship Id="rId19" Type="http://schemas.openxmlformats.org/officeDocument/2006/relationships/slideLayout" Target="../slideLayouts/slideLayout284.xml"/><Relationship Id="rId31" Type="http://schemas.openxmlformats.org/officeDocument/2006/relationships/slideLayout" Target="../slideLayouts/slideLayout296.xml"/><Relationship Id="rId44" Type="http://schemas.openxmlformats.org/officeDocument/2006/relationships/slideLayout" Target="../slideLayouts/slideLayout309.xml"/><Relationship Id="rId4" Type="http://schemas.openxmlformats.org/officeDocument/2006/relationships/slideLayout" Target="../slideLayouts/slideLayout269.xml"/><Relationship Id="rId9" Type="http://schemas.openxmlformats.org/officeDocument/2006/relationships/slideLayout" Target="../slideLayouts/slideLayout274.xml"/><Relationship Id="rId14" Type="http://schemas.openxmlformats.org/officeDocument/2006/relationships/slideLayout" Target="../slideLayouts/slideLayout279.xml"/><Relationship Id="rId22" Type="http://schemas.openxmlformats.org/officeDocument/2006/relationships/slideLayout" Target="../slideLayouts/slideLayout287.xml"/><Relationship Id="rId27" Type="http://schemas.openxmlformats.org/officeDocument/2006/relationships/slideLayout" Target="../slideLayouts/slideLayout292.xml"/><Relationship Id="rId30" Type="http://schemas.openxmlformats.org/officeDocument/2006/relationships/slideLayout" Target="../slideLayouts/slideLayout295.xml"/><Relationship Id="rId35" Type="http://schemas.openxmlformats.org/officeDocument/2006/relationships/slideLayout" Target="../slideLayouts/slideLayout300.xml"/><Relationship Id="rId43" Type="http://schemas.openxmlformats.org/officeDocument/2006/relationships/slideLayout" Target="../slideLayouts/slideLayout308.xml"/><Relationship Id="rId48" Type="http://schemas.openxmlformats.org/officeDocument/2006/relationships/slideLayout" Target="../slideLayouts/slideLayout313.xml"/><Relationship Id="rId8" Type="http://schemas.openxmlformats.org/officeDocument/2006/relationships/slideLayout" Target="../slideLayouts/slideLayout273.xml"/><Relationship Id="rId3" Type="http://schemas.openxmlformats.org/officeDocument/2006/relationships/slideLayout" Target="../slideLayouts/slideLayout268.xml"/><Relationship Id="rId12" Type="http://schemas.openxmlformats.org/officeDocument/2006/relationships/slideLayout" Target="../slideLayouts/slideLayout277.xml"/><Relationship Id="rId17" Type="http://schemas.openxmlformats.org/officeDocument/2006/relationships/slideLayout" Target="../slideLayouts/slideLayout282.xml"/><Relationship Id="rId25" Type="http://schemas.openxmlformats.org/officeDocument/2006/relationships/slideLayout" Target="../slideLayouts/slideLayout290.xml"/><Relationship Id="rId33" Type="http://schemas.openxmlformats.org/officeDocument/2006/relationships/slideLayout" Target="../slideLayouts/slideLayout298.xml"/><Relationship Id="rId38" Type="http://schemas.openxmlformats.org/officeDocument/2006/relationships/slideLayout" Target="../slideLayouts/slideLayout303.xml"/><Relationship Id="rId46" Type="http://schemas.openxmlformats.org/officeDocument/2006/relationships/slideLayout" Target="../slideLayouts/slideLayout311.xml"/><Relationship Id="rId20" Type="http://schemas.openxmlformats.org/officeDocument/2006/relationships/slideLayout" Target="../slideLayouts/slideLayout285.xml"/><Relationship Id="rId41" Type="http://schemas.openxmlformats.org/officeDocument/2006/relationships/slideLayout" Target="../slideLayouts/slideLayout306.xml"/><Relationship Id="rId1" Type="http://schemas.openxmlformats.org/officeDocument/2006/relationships/slideLayout" Target="../slideLayouts/slideLayout266.xml"/><Relationship Id="rId6" Type="http://schemas.openxmlformats.org/officeDocument/2006/relationships/slideLayout" Target="../slideLayouts/slideLayout271.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326.xml"/><Relationship Id="rId18" Type="http://schemas.openxmlformats.org/officeDocument/2006/relationships/slideLayout" Target="../slideLayouts/slideLayout331.xml"/><Relationship Id="rId26" Type="http://schemas.openxmlformats.org/officeDocument/2006/relationships/slideLayout" Target="../slideLayouts/slideLayout339.xml"/><Relationship Id="rId39" Type="http://schemas.openxmlformats.org/officeDocument/2006/relationships/slideLayout" Target="../slideLayouts/slideLayout352.xml"/><Relationship Id="rId21" Type="http://schemas.openxmlformats.org/officeDocument/2006/relationships/slideLayout" Target="../slideLayouts/slideLayout334.xml"/><Relationship Id="rId34" Type="http://schemas.openxmlformats.org/officeDocument/2006/relationships/slideLayout" Target="../slideLayouts/slideLayout347.xml"/><Relationship Id="rId42" Type="http://schemas.openxmlformats.org/officeDocument/2006/relationships/slideLayout" Target="../slideLayouts/slideLayout355.xml"/><Relationship Id="rId47" Type="http://schemas.openxmlformats.org/officeDocument/2006/relationships/slideLayout" Target="../slideLayouts/slideLayout360.xml"/><Relationship Id="rId50" Type="http://schemas.openxmlformats.org/officeDocument/2006/relationships/slideLayout" Target="../slideLayouts/slideLayout363.xml"/><Relationship Id="rId7" Type="http://schemas.openxmlformats.org/officeDocument/2006/relationships/slideLayout" Target="../slideLayouts/slideLayout320.xml"/><Relationship Id="rId2" Type="http://schemas.openxmlformats.org/officeDocument/2006/relationships/slideLayout" Target="../slideLayouts/slideLayout315.xml"/><Relationship Id="rId16" Type="http://schemas.openxmlformats.org/officeDocument/2006/relationships/slideLayout" Target="../slideLayouts/slideLayout329.xml"/><Relationship Id="rId29" Type="http://schemas.openxmlformats.org/officeDocument/2006/relationships/slideLayout" Target="../slideLayouts/slideLayout342.xml"/><Relationship Id="rId11" Type="http://schemas.openxmlformats.org/officeDocument/2006/relationships/slideLayout" Target="../slideLayouts/slideLayout324.xml"/><Relationship Id="rId24" Type="http://schemas.openxmlformats.org/officeDocument/2006/relationships/slideLayout" Target="../slideLayouts/slideLayout337.xml"/><Relationship Id="rId32" Type="http://schemas.openxmlformats.org/officeDocument/2006/relationships/slideLayout" Target="../slideLayouts/slideLayout345.xml"/><Relationship Id="rId37" Type="http://schemas.openxmlformats.org/officeDocument/2006/relationships/slideLayout" Target="../slideLayouts/slideLayout350.xml"/><Relationship Id="rId40" Type="http://schemas.openxmlformats.org/officeDocument/2006/relationships/slideLayout" Target="../slideLayouts/slideLayout353.xml"/><Relationship Id="rId45" Type="http://schemas.openxmlformats.org/officeDocument/2006/relationships/slideLayout" Target="../slideLayouts/slideLayout358.xml"/><Relationship Id="rId53" Type="http://schemas.openxmlformats.org/officeDocument/2006/relationships/theme" Target="../theme/theme7.xml"/><Relationship Id="rId5" Type="http://schemas.openxmlformats.org/officeDocument/2006/relationships/slideLayout" Target="../slideLayouts/slideLayout318.xml"/><Relationship Id="rId10" Type="http://schemas.openxmlformats.org/officeDocument/2006/relationships/slideLayout" Target="../slideLayouts/slideLayout323.xml"/><Relationship Id="rId19" Type="http://schemas.openxmlformats.org/officeDocument/2006/relationships/slideLayout" Target="../slideLayouts/slideLayout332.xml"/><Relationship Id="rId31" Type="http://schemas.openxmlformats.org/officeDocument/2006/relationships/slideLayout" Target="../slideLayouts/slideLayout344.xml"/><Relationship Id="rId44" Type="http://schemas.openxmlformats.org/officeDocument/2006/relationships/slideLayout" Target="../slideLayouts/slideLayout357.xml"/><Relationship Id="rId52" Type="http://schemas.openxmlformats.org/officeDocument/2006/relationships/slideLayout" Target="../slideLayouts/slideLayout365.xml"/><Relationship Id="rId4" Type="http://schemas.openxmlformats.org/officeDocument/2006/relationships/slideLayout" Target="../slideLayouts/slideLayout317.xml"/><Relationship Id="rId9" Type="http://schemas.openxmlformats.org/officeDocument/2006/relationships/slideLayout" Target="../slideLayouts/slideLayout322.xml"/><Relationship Id="rId14" Type="http://schemas.openxmlformats.org/officeDocument/2006/relationships/slideLayout" Target="../slideLayouts/slideLayout327.xml"/><Relationship Id="rId22" Type="http://schemas.openxmlformats.org/officeDocument/2006/relationships/slideLayout" Target="../slideLayouts/slideLayout335.xml"/><Relationship Id="rId27" Type="http://schemas.openxmlformats.org/officeDocument/2006/relationships/slideLayout" Target="../slideLayouts/slideLayout340.xml"/><Relationship Id="rId30" Type="http://schemas.openxmlformats.org/officeDocument/2006/relationships/slideLayout" Target="../slideLayouts/slideLayout343.xml"/><Relationship Id="rId35" Type="http://schemas.openxmlformats.org/officeDocument/2006/relationships/slideLayout" Target="../slideLayouts/slideLayout348.xml"/><Relationship Id="rId43" Type="http://schemas.openxmlformats.org/officeDocument/2006/relationships/slideLayout" Target="../slideLayouts/slideLayout356.xml"/><Relationship Id="rId48" Type="http://schemas.openxmlformats.org/officeDocument/2006/relationships/slideLayout" Target="../slideLayouts/slideLayout361.xml"/><Relationship Id="rId8" Type="http://schemas.openxmlformats.org/officeDocument/2006/relationships/slideLayout" Target="../slideLayouts/slideLayout321.xml"/><Relationship Id="rId51" Type="http://schemas.openxmlformats.org/officeDocument/2006/relationships/slideLayout" Target="../slideLayouts/slideLayout364.xml"/><Relationship Id="rId3" Type="http://schemas.openxmlformats.org/officeDocument/2006/relationships/slideLayout" Target="../slideLayouts/slideLayout316.xml"/><Relationship Id="rId12" Type="http://schemas.openxmlformats.org/officeDocument/2006/relationships/slideLayout" Target="../slideLayouts/slideLayout325.xml"/><Relationship Id="rId17" Type="http://schemas.openxmlformats.org/officeDocument/2006/relationships/slideLayout" Target="../slideLayouts/slideLayout330.xml"/><Relationship Id="rId25" Type="http://schemas.openxmlformats.org/officeDocument/2006/relationships/slideLayout" Target="../slideLayouts/slideLayout338.xml"/><Relationship Id="rId33" Type="http://schemas.openxmlformats.org/officeDocument/2006/relationships/slideLayout" Target="../slideLayouts/slideLayout346.xml"/><Relationship Id="rId38" Type="http://schemas.openxmlformats.org/officeDocument/2006/relationships/slideLayout" Target="../slideLayouts/slideLayout351.xml"/><Relationship Id="rId46" Type="http://schemas.openxmlformats.org/officeDocument/2006/relationships/slideLayout" Target="../slideLayouts/slideLayout359.xml"/><Relationship Id="rId20" Type="http://schemas.openxmlformats.org/officeDocument/2006/relationships/slideLayout" Target="../slideLayouts/slideLayout333.xml"/><Relationship Id="rId41" Type="http://schemas.openxmlformats.org/officeDocument/2006/relationships/slideLayout" Target="../slideLayouts/slideLayout354.xml"/><Relationship Id="rId1" Type="http://schemas.openxmlformats.org/officeDocument/2006/relationships/slideLayout" Target="../slideLayouts/slideLayout314.xml"/><Relationship Id="rId6" Type="http://schemas.openxmlformats.org/officeDocument/2006/relationships/slideLayout" Target="../slideLayouts/slideLayout319.xml"/><Relationship Id="rId15" Type="http://schemas.openxmlformats.org/officeDocument/2006/relationships/slideLayout" Target="../slideLayouts/slideLayout328.xml"/><Relationship Id="rId23" Type="http://schemas.openxmlformats.org/officeDocument/2006/relationships/slideLayout" Target="../slideLayouts/slideLayout336.xml"/><Relationship Id="rId28" Type="http://schemas.openxmlformats.org/officeDocument/2006/relationships/slideLayout" Target="../slideLayouts/slideLayout341.xml"/><Relationship Id="rId36" Type="http://schemas.openxmlformats.org/officeDocument/2006/relationships/slideLayout" Target="../slideLayouts/slideLayout349.xml"/><Relationship Id="rId49" Type="http://schemas.openxmlformats.org/officeDocument/2006/relationships/slideLayout" Target="../slideLayouts/slideLayout362.xml"/></Relationships>
</file>

<file path=ppt/slideMasters/_rels/slideMaster8.xml.rels><?xml version="1.0" encoding="UTF-8" standalone="yes"?>
<Relationships xmlns="http://schemas.openxmlformats.org/package/2006/relationships"><Relationship Id="rId13" Type="http://schemas.openxmlformats.org/officeDocument/2006/relationships/slideLayout" Target="../slideLayouts/slideLayout378.xml"/><Relationship Id="rId18" Type="http://schemas.openxmlformats.org/officeDocument/2006/relationships/slideLayout" Target="../slideLayouts/slideLayout383.xml"/><Relationship Id="rId26" Type="http://schemas.openxmlformats.org/officeDocument/2006/relationships/slideLayout" Target="../slideLayouts/slideLayout391.xml"/><Relationship Id="rId39" Type="http://schemas.openxmlformats.org/officeDocument/2006/relationships/slideLayout" Target="../slideLayouts/slideLayout404.xml"/><Relationship Id="rId21" Type="http://schemas.openxmlformats.org/officeDocument/2006/relationships/slideLayout" Target="../slideLayouts/slideLayout386.xml"/><Relationship Id="rId34" Type="http://schemas.openxmlformats.org/officeDocument/2006/relationships/slideLayout" Target="../slideLayouts/slideLayout399.xml"/><Relationship Id="rId42" Type="http://schemas.openxmlformats.org/officeDocument/2006/relationships/slideLayout" Target="../slideLayouts/slideLayout407.xml"/><Relationship Id="rId47" Type="http://schemas.openxmlformats.org/officeDocument/2006/relationships/theme" Target="../theme/theme8.xml"/><Relationship Id="rId7" Type="http://schemas.openxmlformats.org/officeDocument/2006/relationships/slideLayout" Target="../slideLayouts/slideLayout372.xml"/><Relationship Id="rId2" Type="http://schemas.openxmlformats.org/officeDocument/2006/relationships/slideLayout" Target="../slideLayouts/slideLayout367.xml"/><Relationship Id="rId16" Type="http://schemas.openxmlformats.org/officeDocument/2006/relationships/slideLayout" Target="../slideLayouts/slideLayout381.xml"/><Relationship Id="rId29" Type="http://schemas.openxmlformats.org/officeDocument/2006/relationships/slideLayout" Target="../slideLayouts/slideLayout394.xml"/><Relationship Id="rId1" Type="http://schemas.openxmlformats.org/officeDocument/2006/relationships/slideLayout" Target="../slideLayouts/slideLayout366.xml"/><Relationship Id="rId6" Type="http://schemas.openxmlformats.org/officeDocument/2006/relationships/slideLayout" Target="../slideLayouts/slideLayout371.xml"/><Relationship Id="rId11" Type="http://schemas.openxmlformats.org/officeDocument/2006/relationships/slideLayout" Target="../slideLayouts/slideLayout376.xml"/><Relationship Id="rId24" Type="http://schemas.openxmlformats.org/officeDocument/2006/relationships/slideLayout" Target="../slideLayouts/slideLayout389.xml"/><Relationship Id="rId32" Type="http://schemas.openxmlformats.org/officeDocument/2006/relationships/slideLayout" Target="../slideLayouts/slideLayout397.xml"/><Relationship Id="rId37" Type="http://schemas.openxmlformats.org/officeDocument/2006/relationships/slideLayout" Target="../slideLayouts/slideLayout402.xml"/><Relationship Id="rId40" Type="http://schemas.openxmlformats.org/officeDocument/2006/relationships/slideLayout" Target="../slideLayouts/slideLayout405.xml"/><Relationship Id="rId45" Type="http://schemas.openxmlformats.org/officeDocument/2006/relationships/slideLayout" Target="../slideLayouts/slideLayout410.xml"/><Relationship Id="rId5" Type="http://schemas.openxmlformats.org/officeDocument/2006/relationships/slideLayout" Target="../slideLayouts/slideLayout370.xml"/><Relationship Id="rId15" Type="http://schemas.openxmlformats.org/officeDocument/2006/relationships/slideLayout" Target="../slideLayouts/slideLayout380.xml"/><Relationship Id="rId23" Type="http://schemas.openxmlformats.org/officeDocument/2006/relationships/slideLayout" Target="../slideLayouts/slideLayout388.xml"/><Relationship Id="rId28" Type="http://schemas.openxmlformats.org/officeDocument/2006/relationships/slideLayout" Target="../slideLayouts/slideLayout393.xml"/><Relationship Id="rId36" Type="http://schemas.openxmlformats.org/officeDocument/2006/relationships/slideLayout" Target="../slideLayouts/slideLayout401.xml"/><Relationship Id="rId10" Type="http://schemas.openxmlformats.org/officeDocument/2006/relationships/slideLayout" Target="../slideLayouts/slideLayout375.xml"/><Relationship Id="rId19" Type="http://schemas.openxmlformats.org/officeDocument/2006/relationships/slideLayout" Target="../slideLayouts/slideLayout384.xml"/><Relationship Id="rId31" Type="http://schemas.openxmlformats.org/officeDocument/2006/relationships/slideLayout" Target="../slideLayouts/slideLayout396.xml"/><Relationship Id="rId44" Type="http://schemas.openxmlformats.org/officeDocument/2006/relationships/slideLayout" Target="../slideLayouts/slideLayout409.xml"/><Relationship Id="rId4" Type="http://schemas.openxmlformats.org/officeDocument/2006/relationships/slideLayout" Target="../slideLayouts/slideLayout369.xml"/><Relationship Id="rId9" Type="http://schemas.openxmlformats.org/officeDocument/2006/relationships/slideLayout" Target="../slideLayouts/slideLayout374.xml"/><Relationship Id="rId14" Type="http://schemas.openxmlformats.org/officeDocument/2006/relationships/slideLayout" Target="../slideLayouts/slideLayout379.xml"/><Relationship Id="rId22" Type="http://schemas.openxmlformats.org/officeDocument/2006/relationships/slideLayout" Target="../slideLayouts/slideLayout387.xml"/><Relationship Id="rId27" Type="http://schemas.openxmlformats.org/officeDocument/2006/relationships/slideLayout" Target="../slideLayouts/slideLayout392.xml"/><Relationship Id="rId30" Type="http://schemas.openxmlformats.org/officeDocument/2006/relationships/slideLayout" Target="../slideLayouts/slideLayout395.xml"/><Relationship Id="rId35" Type="http://schemas.openxmlformats.org/officeDocument/2006/relationships/slideLayout" Target="../slideLayouts/slideLayout400.xml"/><Relationship Id="rId43" Type="http://schemas.openxmlformats.org/officeDocument/2006/relationships/slideLayout" Target="../slideLayouts/slideLayout408.xml"/><Relationship Id="rId8" Type="http://schemas.openxmlformats.org/officeDocument/2006/relationships/slideLayout" Target="../slideLayouts/slideLayout373.xml"/><Relationship Id="rId3" Type="http://schemas.openxmlformats.org/officeDocument/2006/relationships/slideLayout" Target="../slideLayouts/slideLayout368.xml"/><Relationship Id="rId12" Type="http://schemas.openxmlformats.org/officeDocument/2006/relationships/slideLayout" Target="../slideLayouts/slideLayout377.xml"/><Relationship Id="rId17" Type="http://schemas.openxmlformats.org/officeDocument/2006/relationships/slideLayout" Target="../slideLayouts/slideLayout382.xml"/><Relationship Id="rId25" Type="http://schemas.openxmlformats.org/officeDocument/2006/relationships/slideLayout" Target="../slideLayouts/slideLayout390.xml"/><Relationship Id="rId33" Type="http://schemas.openxmlformats.org/officeDocument/2006/relationships/slideLayout" Target="../slideLayouts/slideLayout398.xml"/><Relationship Id="rId38" Type="http://schemas.openxmlformats.org/officeDocument/2006/relationships/slideLayout" Target="../slideLayouts/slideLayout403.xml"/><Relationship Id="rId46" Type="http://schemas.openxmlformats.org/officeDocument/2006/relationships/slideLayout" Target="../slideLayouts/slideLayout411.xml"/><Relationship Id="rId20" Type="http://schemas.openxmlformats.org/officeDocument/2006/relationships/slideLayout" Target="../slideLayouts/slideLayout385.xml"/><Relationship Id="rId41" Type="http://schemas.openxmlformats.org/officeDocument/2006/relationships/slideLayout" Target="../slideLayouts/slideLayout406.xml"/></Relationships>
</file>

<file path=ppt/slideMasters/_rels/slideMaster9.xml.rels><?xml version="1.0" encoding="UTF-8" standalone="yes"?>
<Relationships xmlns="http://schemas.openxmlformats.org/package/2006/relationships"><Relationship Id="rId13" Type="http://schemas.openxmlformats.org/officeDocument/2006/relationships/slideLayout" Target="../slideLayouts/slideLayout424.xml"/><Relationship Id="rId18" Type="http://schemas.openxmlformats.org/officeDocument/2006/relationships/slideLayout" Target="../slideLayouts/slideLayout429.xml"/><Relationship Id="rId26" Type="http://schemas.openxmlformats.org/officeDocument/2006/relationships/slideLayout" Target="../slideLayouts/slideLayout437.xml"/><Relationship Id="rId39" Type="http://schemas.openxmlformats.org/officeDocument/2006/relationships/slideLayout" Target="../slideLayouts/slideLayout450.xml"/><Relationship Id="rId21" Type="http://schemas.openxmlformats.org/officeDocument/2006/relationships/slideLayout" Target="../slideLayouts/slideLayout432.xml"/><Relationship Id="rId34" Type="http://schemas.openxmlformats.org/officeDocument/2006/relationships/slideLayout" Target="../slideLayouts/slideLayout445.xml"/><Relationship Id="rId42" Type="http://schemas.openxmlformats.org/officeDocument/2006/relationships/slideLayout" Target="../slideLayouts/slideLayout453.xml"/><Relationship Id="rId47" Type="http://schemas.openxmlformats.org/officeDocument/2006/relationships/theme" Target="../theme/theme9.xml"/><Relationship Id="rId7" Type="http://schemas.openxmlformats.org/officeDocument/2006/relationships/slideLayout" Target="../slideLayouts/slideLayout418.xml"/><Relationship Id="rId2" Type="http://schemas.openxmlformats.org/officeDocument/2006/relationships/slideLayout" Target="../slideLayouts/slideLayout413.xml"/><Relationship Id="rId16" Type="http://schemas.openxmlformats.org/officeDocument/2006/relationships/slideLayout" Target="../slideLayouts/slideLayout427.xml"/><Relationship Id="rId29" Type="http://schemas.openxmlformats.org/officeDocument/2006/relationships/slideLayout" Target="../slideLayouts/slideLayout440.xml"/><Relationship Id="rId1" Type="http://schemas.openxmlformats.org/officeDocument/2006/relationships/slideLayout" Target="../slideLayouts/slideLayout412.xml"/><Relationship Id="rId6" Type="http://schemas.openxmlformats.org/officeDocument/2006/relationships/slideLayout" Target="../slideLayouts/slideLayout417.xml"/><Relationship Id="rId11" Type="http://schemas.openxmlformats.org/officeDocument/2006/relationships/slideLayout" Target="../slideLayouts/slideLayout422.xml"/><Relationship Id="rId24" Type="http://schemas.openxmlformats.org/officeDocument/2006/relationships/slideLayout" Target="../slideLayouts/slideLayout435.xml"/><Relationship Id="rId32" Type="http://schemas.openxmlformats.org/officeDocument/2006/relationships/slideLayout" Target="../slideLayouts/slideLayout443.xml"/><Relationship Id="rId37" Type="http://schemas.openxmlformats.org/officeDocument/2006/relationships/slideLayout" Target="../slideLayouts/slideLayout448.xml"/><Relationship Id="rId40" Type="http://schemas.openxmlformats.org/officeDocument/2006/relationships/slideLayout" Target="../slideLayouts/slideLayout451.xml"/><Relationship Id="rId45" Type="http://schemas.openxmlformats.org/officeDocument/2006/relationships/slideLayout" Target="../slideLayouts/slideLayout456.xml"/><Relationship Id="rId5" Type="http://schemas.openxmlformats.org/officeDocument/2006/relationships/slideLayout" Target="../slideLayouts/slideLayout416.xml"/><Relationship Id="rId15" Type="http://schemas.openxmlformats.org/officeDocument/2006/relationships/slideLayout" Target="../slideLayouts/slideLayout426.xml"/><Relationship Id="rId23" Type="http://schemas.openxmlformats.org/officeDocument/2006/relationships/slideLayout" Target="../slideLayouts/slideLayout434.xml"/><Relationship Id="rId28" Type="http://schemas.openxmlformats.org/officeDocument/2006/relationships/slideLayout" Target="../slideLayouts/slideLayout439.xml"/><Relationship Id="rId36" Type="http://schemas.openxmlformats.org/officeDocument/2006/relationships/slideLayout" Target="../slideLayouts/slideLayout447.xml"/><Relationship Id="rId10" Type="http://schemas.openxmlformats.org/officeDocument/2006/relationships/slideLayout" Target="../slideLayouts/slideLayout421.xml"/><Relationship Id="rId19" Type="http://schemas.openxmlformats.org/officeDocument/2006/relationships/slideLayout" Target="../slideLayouts/slideLayout430.xml"/><Relationship Id="rId31" Type="http://schemas.openxmlformats.org/officeDocument/2006/relationships/slideLayout" Target="../slideLayouts/slideLayout442.xml"/><Relationship Id="rId44" Type="http://schemas.openxmlformats.org/officeDocument/2006/relationships/slideLayout" Target="../slideLayouts/slideLayout455.xml"/><Relationship Id="rId4" Type="http://schemas.openxmlformats.org/officeDocument/2006/relationships/slideLayout" Target="../slideLayouts/slideLayout415.xml"/><Relationship Id="rId9" Type="http://schemas.openxmlformats.org/officeDocument/2006/relationships/slideLayout" Target="../slideLayouts/slideLayout420.xml"/><Relationship Id="rId14" Type="http://schemas.openxmlformats.org/officeDocument/2006/relationships/slideLayout" Target="../slideLayouts/slideLayout425.xml"/><Relationship Id="rId22" Type="http://schemas.openxmlformats.org/officeDocument/2006/relationships/slideLayout" Target="../slideLayouts/slideLayout433.xml"/><Relationship Id="rId27" Type="http://schemas.openxmlformats.org/officeDocument/2006/relationships/slideLayout" Target="../slideLayouts/slideLayout438.xml"/><Relationship Id="rId30" Type="http://schemas.openxmlformats.org/officeDocument/2006/relationships/slideLayout" Target="../slideLayouts/slideLayout441.xml"/><Relationship Id="rId35" Type="http://schemas.openxmlformats.org/officeDocument/2006/relationships/slideLayout" Target="../slideLayouts/slideLayout446.xml"/><Relationship Id="rId43" Type="http://schemas.openxmlformats.org/officeDocument/2006/relationships/slideLayout" Target="../slideLayouts/slideLayout454.xml"/><Relationship Id="rId8" Type="http://schemas.openxmlformats.org/officeDocument/2006/relationships/slideLayout" Target="../slideLayouts/slideLayout419.xml"/><Relationship Id="rId3" Type="http://schemas.openxmlformats.org/officeDocument/2006/relationships/slideLayout" Target="../slideLayouts/slideLayout414.xml"/><Relationship Id="rId12" Type="http://schemas.openxmlformats.org/officeDocument/2006/relationships/slideLayout" Target="../slideLayouts/slideLayout423.xml"/><Relationship Id="rId17" Type="http://schemas.openxmlformats.org/officeDocument/2006/relationships/slideLayout" Target="../slideLayouts/slideLayout428.xml"/><Relationship Id="rId25" Type="http://schemas.openxmlformats.org/officeDocument/2006/relationships/slideLayout" Target="../slideLayouts/slideLayout436.xml"/><Relationship Id="rId33" Type="http://schemas.openxmlformats.org/officeDocument/2006/relationships/slideLayout" Target="../slideLayouts/slideLayout444.xml"/><Relationship Id="rId38" Type="http://schemas.openxmlformats.org/officeDocument/2006/relationships/slideLayout" Target="../slideLayouts/slideLayout449.xml"/><Relationship Id="rId46" Type="http://schemas.openxmlformats.org/officeDocument/2006/relationships/slideLayout" Target="../slideLayouts/slideLayout457.xml"/><Relationship Id="rId20" Type="http://schemas.openxmlformats.org/officeDocument/2006/relationships/slideLayout" Target="../slideLayouts/slideLayout431.xml"/><Relationship Id="rId41" Type="http://schemas.openxmlformats.org/officeDocument/2006/relationships/slideLayout" Target="../slideLayouts/slideLayout452.xml"/></Relationships>
</file>

<file path=ppt/slideMasters/_rels/slideMaster10.xml.rels><?xml version="1.0" encoding="UTF-8" standalone="yes"?>
<Relationships xmlns="http://schemas.openxmlformats.org/package/2006/relationships"><Relationship Id="rId13" Type="http://schemas.openxmlformats.org/officeDocument/2006/relationships/slideLayout" Target="../slideLayouts/slideLayout470.xml"/><Relationship Id="rId18" Type="http://schemas.openxmlformats.org/officeDocument/2006/relationships/slideLayout" Target="../slideLayouts/slideLayout475.xml"/><Relationship Id="rId26" Type="http://schemas.openxmlformats.org/officeDocument/2006/relationships/slideLayout" Target="../slideLayouts/slideLayout483.xml"/><Relationship Id="rId3" Type="http://schemas.openxmlformats.org/officeDocument/2006/relationships/slideLayout" Target="../slideLayouts/slideLayout460.xml"/><Relationship Id="rId21" Type="http://schemas.openxmlformats.org/officeDocument/2006/relationships/slideLayout" Target="../slideLayouts/slideLayout478.xml"/><Relationship Id="rId7" Type="http://schemas.openxmlformats.org/officeDocument/2006/relationships/slideLayout" Target="../slideLayouts/slideLayout464.xml"/><Relationship Id="rId12" Type="http://schemas.openxmlformats.org/officeDocument/2006/relationships/slideLayout" Target="../slideLayouts/slideLayout469.xml"/><Relationship Id="rId17" Type="http://schemas.openxmlformats.org/officeDocument/2006/relationships/slideLayout" Target="../slideLayouts/slideLayout474.xml"/><Relationship Id="rId25" Type="http://schemas.openxmlformats.org/officeDocument/2006/relationships/slideLayout" Target="../slideLayouts/slideLayout482.xml"/><Relationship Id="rId33" Type="http://schemas.openxmlformats.org/officeDocument/2006/relationships/theme" Target="../theme/theme10.xml"/><Relationship Id="rId2" Type="http://schemas.openxmlformats.org/officeDocument/2006/relationships/slideLayout" Target="../slideLayouts/slideLayout459.xml"/><Relationship Id="rId16" Type="http://schemas.openxmlformats.org/officeDocument/2006/relationships/slideLayout" Target="../slideLayouts/slideLayout473.xml"/><Relationship Id="rId20" Type="http://schemas.openxmlformats.org/officeDocument/2006/relationships/slideLayout" Target="../slideLayouts/slideLayout477.xml"/><Relationship Id="rId29" Type="http://schemas.openxmlformats.org/officeDocument/2006/relationships/slideLayout" Target="../slideLayouts/slideLayout486.xml"/><Relationship Id="rId1" Type="http://schemas.openxmlformats.org/officeDocument/2006/relationships/slideLayout" Target="../slideLayouts/slideLayout458.xml"/><Relationship Id="rId6" Type="http://schemas.openxmlformats.org/officeDocument/2006/relationships/slideLayout" Target="../slideLayouts/slideLayout463.xml"/><Relationship Id="rId11" Type="http://schemas.openxmlformats.org/officeDocument/2006/relationships/slideLayout" Target="../slideLayouts/slideLayout468.xml"/><Relationship Id="rId24" Type="http://schemas.openxmlformats.org/officeDocument/2006/relationships/slideLayout" Target="../slideLayouts/slideLayout481.xml"/><Relationship Id="rId32" Type="http://schemas.openxmlformats.org/officeDocument/2006/relationships/slideLayout" Target="../slideLayouts/slideLayout489.xml"/><Relationship Id="rId5" Type="http://schemas.openxmlformats.org/officeDocument/2006/relationships/slideLayout" Target="../slideLayouts/slideLayout462.xml"/><Relationship Id="rId15" Type="http://schemas.openxmlformats.org/officeDocument/2006/relationships/slideLayout" Target="../slideLayouts/slideLayout472.xml"/><Relationship Id="rId23" Type="http://schemas.openxmlformats.org/officeDocument/2006/relationships/slideLayout" Target="../slideLayouts/slideLayout480.xml"/><Relationship Id="rId28" Type="http://schemas.openxmlformats.org/officeDocument/2006/relationships/slideLayout" Target="../slideLayouts/slideLayout485.xml"/><Relationship Id="rId10" Type="http://schemas.openxmlformats.org/officeDocument/2006/relationships/slideLayout" Target="../slideLayouts/slideLayout467.xml"/><Relationship Id="rId19" Type="http://schemas.openxmlformats.org/officeDocument/2006/relationships/slideLayout" Target="../slideLayouts/slideLayout476.xml"/><Relationship Id="rId31" Type="http://schemas.openxmlformats.org/officeDocument/2006/relationships/slideLayout" Target="../slideLayouts/slideLayout488.xml"/><Relationship Id="rId4" Type="http://schemas.openxmlformats.org/officeDocument/2006/relationships/slideLayout" Target="../slideLayouts/slideLayout461.xml"/><Relationship Id="rId9" Type="http://schemas.openxmlformats.org/officeDocument/2006/relationships/slideLayout" Target="../slideLayouts/slideLayout466.xml"/><Relationship Id="rId14" Type="http://schemas.openxmlformats.org/officeDocument/2006/relationships/slideLayout" Target="../slideLayouts/slideLayout471.xml"/><Relationship Id="rId22" Type="http://schemas.openxmlformats.org/officeDocument/2006/relationships/slideLayout" Target="../slideLayouts/slideLayout479.xml"/><Relationship Id="rId27" Type="http://schemas.openxmlformats.org/officeDocument/2006/relationships/slideLayout" Target="../slideLayouts/slideLayout484.xml"/><Relationship Id="rId30" Type="http://schemas.openxmlformats.org/officeDocument/2006/relationships/slideLayout" Target="../slideLayouts/slideLayout487.xml"/><Relationship Id="rId8" Type="http://schemas.openxmlformats.org/officeDocument/2006/relationships/slideLayout" Target="../slideLayouts/slideLayout465.xml"/></Relationships>
</file>

<file path=ppt/slideMasters/_rels/slideMaster11.xml.rels><?xml version="1.0" encoding="UTF-8" standalone="yes"?>
<Relationships xmlns="http://schemas.openxmlformats.org/package/2006/relationships"><Relationship Id="rId13" Type="http://schemas.openxmlformats.org/officeDocument/2006/relationships/slideLayout" Target="../slideLayouts/slideLayout502.xml"/><Relationship Id="rId18" Type="http://schemas.openxmlformats.org/officeDocument/2006/relationships/slideLayout" Target="../slideLayouts/slideLayout507.xml"/><Relationship Id="rId26" Type="http://schemas.openxmlformats.org/officeDocument/2006/relationships/slideLayout" Target="../slideLayouts/slideLayout515.xml"/><Relationship Id="rId39" Type="http://schemas.openxmlformats.org/officeDocument/2006/relationships/image" Target="../media/image10.emf"/><Relationship Id="rId21" Type="http://schemas.openxmlformats.org/officeDocument/2006/relationships/slideLayout" Target="../slideLayouts/slideLayout510.xml"/><Relationship Id="rId34" Type="http://schemas.openxmlformats.org/officeDocument/2006/relationships/slideLayout" Target="../slideLayouts/slideLayout523.xml"/><Relationship Id="rId7" Type="http://schemas.openxmlformats.org/officeDocument/2006/relationships/slideLayout" Target="../slideLayouts/slideLayout496.xml"/><Relationship Id="rId12" Type="http://schemas.openxmlformats.org/officeDocument/2006/relationships/slideLayout" Target="../slideLayouts/slideLayout501.xml"/><Relationship Id="rId17" Type="http://schemas.openxmlformats.org/officeDocument/2006/relationships/slideLayout" Target="../slideLayouts/slideLayout506.xml"/><Relationship Id="rId25" Type="http://schemas.openxmlformats.org/officeDocument/2006/relationships/slideLayout" Target="../slideLayouts/slideLayout514.xml"/><Relationship Id="rId33" Type="http://schemas.openxmlformats.org/officeDocument/2006/relationships/slideLayout" Target="../slideLayouts/slideLayout522.xml"/><Relationship Id="rId38" Type="http://schemas.openxmlformats.org/officeDocument/2006/relationships/oleObject" Target="../embeddings/oleObject1.bin"/><Relationship Id="rId2" Type="http://schemas.openxmlformats.org/officeDocument/2006/relationships/slideLayout" Target="../slideLayouts/slideLayout491.xml"/><Relationship Id="rId16" Type="http://schemas.openxmlformats.org/officeDocument/2006/relationships/slideLayout" Target="../slideLayouts/slideLayout505.xml"/><Relationship Id="rId20" Type="http://schemas.openxmlformats.org/officeDocument/2006/relationships/slideLayout" Target="../slideLayouts/slideLayout509.xml"/><Relationship Id="rId29" Type="http://schemas.openxmlformats.org/officeDocument/2006/relationships/slideLayout" Target="../slideLayouts/slideLayout518.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24" Type="http://schemas.openxmlformats.org/officeDocument/2006/relationships/slideLayout" Target="../slideLayouts/slideLayout513.xml"/><Relationship Id="rId32" Type="http://schemas.openxmlformats.org/officeDocument/2006/relationships/slideLayout" Target="../slideLayouts/slideLayout521.xml"/><Relationship Id="rId37" Type="http://schemas.openxmlformats.org/officeDocument/2006/relationships/tags" Target="../tags/tag1.xml"/><Relationship Id="rId5" Type="http://schemas.openxmlformats.org/officeDocument/2006/relationships/slideLayout" Target="../slideLayouts/slideLayout494.xml"/><Relationship Id="rId15" Type="http://schemas.openxmlformats.org/officeDocument/2006/relationships/slideLayout" Target="../slideLayouts/slideLayout504.xml"/><Relationship Id="rId23" Type="http://schemas.openxmlformats.org/officeDocument/2006/relationships/slideLayout" Target="../slideLayouts/slideLayout512.xml"/><Relationship Id="rId28" Type="http://schemas.openxmlformats.org/officeDocument/2006/relationships/slideLayout" Target="../slideLayouts/slideLayout517.xml"/><Relationship Id="rId36" Type="http://schemas.openxmlformats.org/officeDocument/2006/relationships/theme" Target="../theme/theme11.xml"/><Relationship Id="rId10" Type="http://schemas.openxmlformats.org/officeDocument/2006/relationships/slideLayout" Target="../slideLayouts/slideLayout499.xml"/><Relationship Id="rId19" Type="http://schemas.openxmlformats.org/officeDocument/2006/relationships/slideLayout" Target="../slideLayouts/slideLayout508.xml"/><Relationship Id="rId31" Type="http://schemas.openxmlformats.org/officeDocument/2006/relationships/slideLayout" Target="../slideLayouts/slideLayout520.xml"/><Relationship Id="rId4" Type="http://schemas.openxmlformats.org/officeDocument/2006/relationships/slideLayout" Target="../slideLayouts/slideLayout493.xml"/><Relationship Id="rId9" Type="http://schemas.openxmlformats.org/officeDocument/2006/relationships/slideLayout" Target="../slideLayouts/slideLayout498.xml"/><Relationship Id="rId14" Type="http://schemas.openxmlformats.org/officeDocument/2006/relationships/slideLayout" Target="../slideLayouts/slideLayout503.xml"/><Relationship Id="rId22" Type="http://schemas.openxmlformats.org/officeDocument/2006/relationships/slideLayout" Target="../slideLayouts/slideLayout511.xml"/><Relationship Id="rId27" Type="http://schemas.openxmlformats.org/officeDocument/2006/relationships/slideLayout" Target="../slideLayouts/slideLayout516.xml"/><Relationship Id="rId30" Type="http://schemas.openxmlformats.org/officeDocument/2006/relationships/slideLayout" Target="../slideLayouts/slideLayout519.xml"/><Relationship Id="rId35" Type="http://schemas.openxmlformats.org/officeDocument/2006/relationships/slideLayout" Target="../slideLayouts/slideLayout524.xml"/><Relationship Id="rId8" Type="http://schemas.openxmlformats.org/officeDocument/2006/relationships/slideLayout" Target="../slideLayouts/slideLayout497.xml"/><Relationship Id="rId3" Type="http://schemas.openxmlformats.org/officeDocument/2006/relationships/slideLayout" Target="../slideLayouts/slideLayout4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7" name="Slide Number"/>
          <p:cNvSpPr txBox="1">
            <a:spLocks noGrp="1"/>
          </p:cNvSpPr>
          <p:nvPr>
            <p:ph type="sldNum" sz="quarter" idx="2"/>
          </p:nvPr>
        </p:nvSpPr>
        <p:spPr>
          <a:xfrm>
            <a:off x="11769264" y="6469507"/>
            <a:ext cx="135436" cy="123111"/>
          </a:xfrm>
          <a:prstGeom prst="rect">
            <a:avLst/>
          </a:prstGeom>
          <a:ln w="12700">
            <a:miter lim="400000"/>
          </a:ln>
        </p:spPr>
        <p:txBody>
          <a:bodyPr wrap="none" lIns="0" tIns="0" rIns="0" bIns="0" anchor="b" anchorCtr="0">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48" name="Title Text"/>
          <p:cNvSpPr txBox="1">
            <a:spLocks noGrp="1"/>
          </p:cNvSpPr>
          <p:nvPr>
            <p:ph type="title"/>
          </p:nvPr>
        </p:nvSpPr>
        <p:spPr>
          <a:xfrm>
            <a:off x="287999" y="288036"/>
            <a:ext cx="11293592"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rPr dirty="0"/>
              <a:t>Title Text</a:t>
            </a:r>
          </a:p>
        </p:txBody>
      </p:sp>
      <p:sp>
        <p:nvSpPr>
          <p:cNvPr id="49" name="Body Level One…"/>
          <p:cNvSpPr txBox="1">
            <a:spLocks noGrp="1"/>
          </p:cNvSpPr>
          <p:nvPr>
            <p:ph type="body" idx="1"/>
          </p:nvPr>
        </p:nvSpPr>
        <p:spPr>
          <a:xfrm>
            <a:off x="287300" y="1663700"/>
            <a:ext cx="11293592" cy="43346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rPr dirty="0"/>
              <a:t>Body Level One</a:t>
            </a:r>
          </a:p>
          <a:p>
            <a:pPr lvl="1"/>
            <a:r>
              <a:rPr dirty="0"/>
              <a:t>Body Level Two</a:t>
            </a:r>
          </a:p>
          <a:p>
            <a:pPr lvl="2"/>
            <a:r>
              <a:rPr dirty="0"/>
              <a:t>Body Level Three</a:t>
            </a:r>
          </a:p>
          <a:p>
            <a:pPr lvl="3"/>
            <a:r>
              <a:rPr dirty="0"/>
              <a:t>Body Level Four</a:t>
            </a:r>
          </a:p>
        </p:txBody>
      </p:sp>
      <p:sp>
        <p:nvSpPr>
          <p:cNvPr id="2" name="Footer Placeholder 1">
            <a:extLst>
              <a:ext uri="{FF2B5EF4-FFF2-40B4-BE49-F238E27FC236}">
                <a16:creationId xmlns:a16="http://schemas.microsoft.com/office/drawing/2014/main" id="{59EB465A-FE7F-6B71-D716-1673174BBF59}"/>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Footer text (optional)</a:t>
            </a:r>
          </a:p>
        </p:txBody>
      </p:sp>
    </p:spTree>
    <p:extLst>
      <p:ext uri="{BB962C8B-B14F-4D97-AF65-F5344CB8AC3E}">
        <p14:creationId xmlns:p14="http://schemas.microsoft.com/office/powerpoint/2010/main" val="175562994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8" r:id="rId47"/>
    <p:sldLayoutId id="2147483709" r:id="rId48"/>
    <p:sldLayoutId id="2147483710" r:id="rId49"/>
  </p:sldLayoutIdLst>
  <p:transition spd="med"/>
  <p:hf hdr="0" dt="0"/>
  <p:txStyles>
    <p:titleStyle>
      <a:lvl1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chemeClr val="tx2"/>
          </a:solidFill>
          <a:uFillTx/>
          <a:latin typeface="+mj-lt"/>
          <a:ea typeface="+mj-ea"/>
          <a:cs typeface="+mj-cs"/>
          <a:sym typeface="IBM Plex Sans Light"/>
        </a:defRPr>
      </a:lvl1pPr>
      <a:lvl2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2pPr>
      <a:lvl3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3pPr>
      <a:lvl4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4pPr>
      <a:lvl5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5pPr>
      <a:lvl6pPr marL="0" marR="0" indent="181248"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6pPr>
      <a:lvl7pPr marL="0" marR="0" indent="362497"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7pPr>
      <a:lvl8pPr marL="0" marR="0" indent="543744"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8pPr>
      <a:lvl9pPr marL="0" marR="0" indent="724993"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9pPr>
    </p:titleStyle>
    <p:bodyStyle>
      <a:lvl1pPr marL="0" marR="0" indent="0" algn="l" defTabSz="1218956" rtl="0" eaLnBrk="1" latinLnBrk="0" hangingPunct="1">
        <a:lnSpc>
          <a:spcPct val="110000"/>
        </a:lnSpc>
        <a:spcBef>
          <a:spcPts val="0"/>
        </a:spcBef>
        <a:spcAft>
          <a:spcPts val="0"/>
        </a:spcAft>
        <a:buClrTx/>
        <a:buSzTx/>
        <a:buFontTx/>
        <a:buNone/>
        <a:tabLst/>
        <a:defRPr sz="1800" b="0" i="0" u="none" strike="noStrike" cap="none" spc="0" baseline="0">
          <a:solidFill>
            <a:schemeClr val="tx1"/>
          </a:solidFill>
          <a:uFillTx/>
          <a:latin typeface="+mj-lt"/>
          <a:ea typeface="+mj-ea"/>
          <a:cs typeface="+mj-cs"/>
          <a:sym typeface="IBM Plex Sans Light"/>
        </a:defRPr>
      </a:lvl1pPr>
      <a:lvl2pPr marL="164559" marR="0" indent="-164559" algn="l" defTabSz="1218956" rtl="0" eaLnBrk="1" latinLnBrk="0" hangingPunct="1">
        <a:lnSpc>
          <a:spcPct val="110000"/>
        </a:lnSpc>
        <a:spcBef>
          <a:spcPts val="0"/>
        </a:spcBef>
        <a:spcAft>
          <a:spcPts val="0"/>
        </a:spcAft>
        <a:buClrTx/>
        <a:buSzPct val="100000"/>
        <a:buFontTx/>
        <a:buChar char="–"/>
        <a:tabLst/>
        <a:defRPr sz="1800" b="0" i="0" u="none" strike="noStrike" cap="none" spc="0" baseline="0">
          <a:solidFill>
            <a:schemeClr val="tx1"/>
          </a:solidFill>
          <a:uFillTx/>
          <a:latin typeface="+mj-lt"/>
          <a:ea typeface="+mj-ea"/>
          <a:cs typeface="+mj-cs"/>
          <a:sym typeface="IBM Plex Sans Light"/>
        </a:defRPr>
      </a:lvl2pPr>
      <a:lvl3pPr marL="329118" marR="0" indent="-164559" algn="l" defTabSz="1218956" rtl="0" eaLnBrk="1" latinLnBrk="0" hangingPunct="1">
        <a:lnSpc>
          <a:spcPct val="110000"/>
        </a:lnSpc>
        <a:spcBef>
          <a:spcPts val="0"/>
        </a:spcBef>
        <a:spcAft>
          <a:spcPts val="0"/>
        </a:spcAft>
        <a:buClrTx/>
        <a:buSzPct val="100000"/>
        <a:buFontTx/>
        <a:buChar char="•"/>
        <a:tabLst/>
        <a:defRPr sz="1800" b="0" i="0" u="none" strike="noStrike" cap="none" spc="0" baseline="0">
          <a:solidFill>
            <a:schemeClr val="tx1"/>
          </a:solidFill>
          <a:uFillTx/>
          <a:latin typeface="+mj-lt"/>
          <a:ea typeface="+mj-ea"/>
          <a:cs typeface="+mj-cs"/>
          <a:sym typeface="IBM Plex Sans Light"/>
        </a:defRPr>
      </a:lvl3pPr>
      <a:lvl4pPr marL="493677" marR="0" indent="-164559" algn="l" defTabSz="1218956" rtl="0" eaLnBrk="1" latinLnBrk="0" hangingPunct="1">
        <a:lnSpc>
          <a:spcPct val="110000"/>
        </a:lnSpc>
        <a:spcBef>
          <a:spcPts val="0"/>
        </a:spcBef>
        <a:spcAft>
          <a:spcPts val="0"/>
        </a:spcAft>
        <a:buClrTx/>
        <a:buSzPct val="100000"/>
        <a:buFontTx/>
        <a:buChar char="–"/>
        <a:tabLst/>
        <a:defRPr sz="1800" b="0" i="0" u="none" strike="noStrike" cap="none" spc="0" baseline="0">
          <a:solidFill>
            <a:schemeClr val="tx1"/>
          </a:solidFill>
          <a:uFillTx/>
          <a:latin typeface="+mj-lt"/>
          <a:ea typeface="+mj-ea"/>
          <a:cs typeface="+mj-cs"/>
          <a:sym typeface="IBM Plex Sans Light"/>
        </a:defRPr>
      </a:lvl4pPr>
      <a:lvl5pPr marL="571386" marR="0" indent="-228554" algn="l" defTabSz="1218956" rtl="0" eaLnBrk="1" latinLnBrk="0" hangingPunct="1">
        <a:lnSpc>
          <a:spcPct val="110000"/>
        </a:lnSpc>
        <a:spcBef>
          <a:spcPts val="1450"/>
        </a:spcBef>
        <a:spcAft>
          <a:spcPts val="0"/>
        </a:spcAft>
        <a:buClrTx/>
        <a:buSzPct val="100000"/>
        <a:buFont typeface="Arial" panose="020B0604020202020204" pitchFamily="34" charset="0"/>
        <a:buChar char="•"/>
        <a:tabLst/>
        <a:defRPr sz="1800" b="0" i="0" u="none" strike="noStrike" cap="none" spc="0" baseline="0">
          <a:solidFill>
            <a:srgbClr val="000000"/>
          </a:solidFill>
          <a:uFillTx/>
          <a:latin typeface="+mj-lt"/>
          <a:ea typeface="+mj-ea"/>
          <a:cs typeface="+mj-cs"/>
          <a:sym typeface="IBM Plex Sans Light"/>
        </a:defRPr>
      </a:lvl5pPr>
      <a:lvl6pPr marL="921346"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6pPr>
      <a:lvl7pPr marL="1102595"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7pPr>
      <a:lvl8pPr marL="1283843"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8pPr>
      <a:lvl9pPr marL="1465091"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9pPr>
    </p:bodyStyle>
    <p:otherStyle>
      <a:lvl1pPr marL="0" marR="0" indent="0"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1pPr>
      <a:lvl2pPr marL="0" marR="0" indent="171461"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2pPr>
      <a:lvl3pPr marL="0" marR="0" indent="342922"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3pPr>
      <a:lvl4pPr marL="0" marR="0" indent="514384"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4pPr>
      <a:lvl5pPr marL="0" marR="0" indent="685845"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5pPr>
      <a:lvl6pPr marL="0" marR="0" indent="857307"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6pPr>
      <a:lvl7pPr marL="0" marR="0" indent="1028768"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7pPr>
      <a:lvl8pPr marL="0" marR="0" indent="1200230"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8pPr>
      <a:lvl9pPr marL="0" marR="0" indent="1371691"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9pPr>
    </p:otherStyle>
  </p:txStyles>
  <p:extLst>
    <p:ext uri="{27BBF7A9-308A-43DC-89C8-2F10F3537804}">
      <p15:sldGuideLst xmlns:p15="http://schemas.microsoft.com/office/powerpoint/2012/main">
        <p15:guide id="1" orient="horz" pos="4320">
          <p15:clr>
            <a:srgbClr val="0F62FE"/>
          </p15:clr>
        </p15:guide>
        <p15:guide id="3" pos="364">
          <p15:clr>
            <a:srgbClr val="EE5396"/>
          </p15:clr>
        </p15:guide>
        <p15:guide id="4" pos="3840">
          <p15:clr>
            <a:srgbClr val="0F62FE"/>
          </p15:clr>
        </p15:guide>
        <p15:guide id="5" pos="1916">
          <p15:clr>
            <a:srgbClr val="EE5396"/>
          </p15:clr>
        </p15:guide>
        <p15:guide id="6" pos="5756">
          <p15:clr>
            <a:srgbClr val="EE5396"/>
          </p15:clr>
        </p15:guide>
        <p15:guide id="7" pos="7319">
          <p15:clr>
            <a:srgbClr val="EE5396"/>
          </p15:clr>
        </p15:guide>
        <p15:guide id="8" pos="8040">
          <p15:clr>
            <a:srgbClr val="EE5396"/>
          </p15:clr>
        </p15:guide>
        <p15:guide id="9" pos="4200">
          <p15:clr>
            <a:srgbClr val="EE5396"/>
          </p15:clr>
        </p15:guide>
        <p15:guide id="10" pos="3480">
          <p15:clr>
            <a:srgbClr val="EE5396"/>
          </p15:clr>
        </p15:guide>
        <p15:guide id="11" pos="9594">
          <p15:clr>
            <a:srgbClr val="EE5396"/>
          </p15:clr>
        </p15:guide>
        <p15:guide id="13" pos="11160">
          <p15:clr>
            <a:srgbClr val="EE5396"/>
          </p15:clr>
        </p15:guide>
        <p15:guide id="14" pos="11880">
          <p15:clr>
            <a:srgbClr val="EE5396"/>
          </p15:clr>
        </p15:guide>
        <p15:guide id="15" pos="13440">
          <p15:clr>
            <a:srgbClr val="EE5396"/>
          </p15:clr>
        </p15:guide>
        <p15:guide id="16" pos="14995">
          <p15:clr>
            <a:srgbClr val="EE5396"/>
          </p15:clr>
        </p15:guide>
        <p15:guide id="17" orient="horz" pos="2160">
          <p15:clr>
            <a:srgbClr val="0F62FE"/>
          </p15:clr>
        </p15:guide>
        <p15:guide id="19" orient="horz" pos="3240">
          <p15:clr>
            <a:srgbClr val="EE5396"/>
          </p15:clr>
        </p15:guide>
        <p15:guide id="20" orient="horz" pos="1080">
          <p15:clr>
            <a:srgbClr val="EE5396"/>
          </p15:clr>
        </p15:guide>
        <p15:guide id="21" orient="horz" pos="364">
          <p15:clr>
            <a:srgbClr val="EE5396"/>
          </p15:clr>
        </p15:guide>
        <p15:guide id="22" orient="horz" pos="5400">
          <p15:clr>
            <a:srgbClr val="EE5396"/>
          </p15:clr>
        </p15:guide>
        <p15:guide id="24" orient="horz" pos="7557">
          <p15:clr>
            <a:srgbClr val="EE5396"/>
          </p15:clr>
        </p15:guide>
        <p15:guide id="25" orient="horz" pos="8273">
          <p15:clr>
            <a:srgbClr val="EE5396"/>
          </p15:clr>
        </p15:guide>
        <p15:guide id="26" pos="7680">
          <p15:clr>
            <a:srgbClr val="0F62FE"/>
          </p15:clr>
        </p15:guide>
        <p15:guide id="27" pos="11520">
          <p15:clr>
            <a:srgbClr val="0F62FE"/>
          </p15:clr>
        </p15:guide>
        <p15:guide id="28" orient="horz" pos="6480">
          <p15:clr>
            <a:srgbClr val="0F62FE"/>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7" name="Slide Number"/>
          <p:cNvSpPr txBox="1">
            <a:spLocks noGrp="1"/>
          </p:cNvSpPr>
          <p:nvPr>
            <p:ph type="sldNum" sz="quarter" idx="2"/>
          </p:nvPr>
        </p:nvSpPr>
        <p:spPr>
          <a:xfrm>
            <a:off x="11769264" y="6469507"/>
            <a:ext cx="135436" cy="123111"/>
          </a:xfrm>
          <a:prstGeom prst="rect">
            <a:avLst/>
          </a:prstGeom>
          <a:ln w="12700">
            <a:miter lim="400000"/>
          </a:ln>
        </p:spPr>
        <p:txBody>
          <a:bodyPr wrap="none" lIns="0" tIns="0" rIns="0" bIns="0" anchor="b" anchorCtr="0">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48" name="Title Text"/>
          <p:cNvSpPr txBox="1">
            <a:spLocks noGrp="1"/>
          </p:cNvSpPr>
          <p:nvPr>
            <p:ph type="title"/>
          </p:nvPr>
        </p:nvSpPr>
        <p:spPr>
          <a:xfrm>
            <a:off x="287999" y="288036"/>
            <a:ext cx="11293592"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r>
              <a:rPr dirty="0"/>
              <a:t>Title Text</a:t>
            </a:r>
          </a:p>
        </p:txBody>
      </p:sp>
      <p:sp>
        <p:nvSpPr>
          <p:cNvPr id="49" name="Body Level One…"/>
          <p:cNvSpPr txBox="1">
            <a:spLocks noGrp="1"/>
          </p:cNvSpPr>
          <p:nvPr>
            <p:ph type="body" idx="1"/>
          </p:nvPr>
        </p:nvSpPr>
        <p:spPr>
          <a:xfrm>
            <a:off x="287300" y="1663700"/>
            <a:ext cx="11293592" cy="43346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r>
              <a:rPr dirty="0"/>
              <a:t>Body Level One</a:t>
            </a:r>
          </a:p>
          <a:p>
            <a:pPr lvl="1"/>
            <a:r>
              <a:rPr dirty="0"/>
              <a:t>Body Level Two</a:t>
            </a:r>
          </a:p>
          <a:p>
            <a:pPr lvl="2"/>
            <a:r>
              <a:rPr dirty="0"/>
              <a:t>Body Level Three</a:t>
            </a:r>
          </a:p>
          <a:p>
            <a:pPr lvl="3"/>
            <a:r>
              <a:rPr dirty="0"/>
              <a:t>Body Level Four</a:t>
            </a:r>
          </a:p>
        </p:txBody>
      </p:sp>
      <p:sp>
        <p:nvSpPr>
          <p:cNvPr id="2" name="Footer Placeholder 1">
            <a:extLst>
              <a:ext uri="{FF2B5EF4-FFF2-40B4-BE49-F238E27FC236}">
                <a16:creationId xmlns:a16="http://schemas.microsoft.com/office/drawing/2014/main" id="{59EB465A-FE7F-6B71-D716-1673174BBF59}"/>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Footer text (optional)</a:t>
            </a:r>
          </a:p>
        </p:txBody>
      </p:sp>
    </p:spTree>
    <p:extLst>
      <p:ext uri="{BB962C8B-B14F-4D97-AF65-F5344CB8AC3E}">
        <p14:creationId xmlns:p14="http://schemas.microsoft.com/office/powerpoint/2010/main" val="1340862005"/>
      </p:ext>
    </p:extLst>
  </p:cSld>
  <p:clrMap bg1="dk1" tx1="lt1" bg2="dk2" tx2="lt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 id="2147483729" r:id="rId18"/>
    <p:sldLayoutId id="2147483730" r:id="rId19"/>
    <p:sldLayoutId id="2147483731" r:id="rId20"/>
    <p:sldLayoutId id="2147483732" r:id="rId21"/>
    <p:sldLayoutId id="2147483733" r:id="rId22"/>
    <p:sldLayoutId id="2147483734" r:id="rId23"/>
    <p:sldLayoutId id="2147483735" r:id="rId24"/>
    <p:sldLayoutId id="2147483736" r:id="rId25"/>
    <p:sldLayoutId id="2147483737" r:id="rId26"/>
    <p:sldLayoutId id="2147483738" r:id="rId27"/>
    <p:sldLayoutId id="2147483739" r:id="rId28"/>
    <p:sldLayoutId id="2147483740" r:id="rId29"/>
    <p:sldLayoutId id="2147483741" r:id="rId30"/>
    <p:sldLayoutId id="2147483742" r:id="rId31"/>
    <p:sldLayoutId id="2147483743" r:id="rId32"/>
    <p:sldLayoutId id="2147483744" r:id="rId33"/>
    <p:sldLayoutId id="2147483745" r:id="rId34"/>
    <p:sldLayoutId id="2147483746" r:id="rId35"/>
    <p:sldLayoutId id="2147483747" r:id="rId36"/>
    <p:sldLayoutId id="2147483748" r:id="rId37"/>
    <p:sldLayoutId id="2147483749" r:id="rId38"/>
    <p:sldLayoutId id="2147483750" r:id="rId39"/>
    <p:sldLayoutId id="2147483751" r:id="rId40"/>
    <p:sldLayoutId id="2147483752" r:id="rId41"/>
    <p:sldLayoutId id="2147483753" r:id="rId42"/>
    <p:sldLayoutId id="2147483754" r:id="rId43"/>
    <p:sldLayoutId id="2147483755" r:id="rId44"/>
    <p:sldLayoutId id="2147483756" r:id="rId45"/>
    <p:sldLayoutId id="2147483757" r:id="rId46"/>
  </p:sldLayoutIdLst>
  <p:transition spd="med"/>
  <p:hf hdr="0" dt="0"/>
  <p:txStyles>
    <p:titleStyle>
      <a:lvl1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chemeClr val="tx2"/>
          </a:solidFill>
          <a:uFillTx/>
          <a:latin typeface="+mj-lt"/>
          <a:ea typeface="+mj-ea"/>
          <a:cs typeface="+mj-cs"/>
          <a:sym typeface="IBM Plex Sans Light"/>
        </a:defRPr>
      </a:lvl1pPr>
      <a:lvl2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2pPr>
      <a:lvl3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3pPr>
      <a:lvl4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4pPr>
      <a:lvl5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5pPr>
      <a:lvl6pPr marL="0" marR="0" indent="181248"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6pPr>
      <a:lvl7pPr marL="0" marR="0" indent="362497"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7pPr>
      <a:lvl8pPr marL="0" marR="0" indent="543744"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8pPr>
      <a:lvl9pPr marL="0" marR="0" indent="724993"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9pPr>
    </p:titleStyle>
    <p:bodyStyle>
      <a:lvl1pPr marL="0" marR="0" indent="0" algn="l" defTabSz="1218956" rtl="0" eaLnBrk="1" latinLnBrk="0" hangingPunct="1">
        <a:lnSpc>
          <a:spcPct val="110000"/>
        </a:lnSpc>
        <a:spcBef>
          <a:spcPts val="0"/>
        </a:spcBef>
        <a:spcAft>
          <a:spcPts val="0"/>
        </a:spcAft>
        <a:buClrTx/>
        <a:buSzTx/>
        <a:buFontTx/>
        <a:buNone/>
        <a:tabLst/>
        <a:defRPr sz="1800" b="0" i="0" u="none" strike="noStrike" cap="none" spc="0" baseline="0">
          <a:solidFill>
            <a:schemeClr val="tx1"/>
          </a:solidFill>
          <a:uFillTx/>
          <a:latin typeface="+mj-lt"/>
          <a:ea typeface="+mj-ea"/>
          <a:cs typeface="+mj-cs"/>
          <a:sym typeface="IBM Plex Sans Light"/>
        </a:defRPr>
      </a:lvl1pPr>
      <a:lvl2pPr marL="164559" marR="0" indent="-164559" algn="l" defTabSz="1218956" rtl="0" eaLnBrk="1" latinLnBrk="0" hangingPunct="1">
        <a:lnSpc>
          <a:spcPct val="110000"/>
        </a:lnSpc>
        <a:spcBef>
          <a:spcPts val="0"/>
        </a:spcBef>
        <a:spcAft>
          <a:spcPts val="0"/>
        </a:spcAft>
        <a:buClrTx/>
        <a:buSzPct val="100000"/>
        <a:buFontTx/>
        <a:buChar char="–"/>
        <a:tabLst/>
        <a:defRPr sz="1800" b="0" i="0" u="none" strike="noStrike" cap="none" spc="0" baseline="0">
          <a:solidFill>
            <a:schemeClr val="tx1"/>
          </a:solidFill>
          <a:uFillTx/>
          <a:latin typeface="+mj-lt"/>
          <a:ea typeface="+mj-ea"/>
          <a:cs typeface="+mj-cs"/>
          <a:sym typeface="IBM Plex Sans Light"/>
        </a:defRPr>
      </a:lvl2pPr>
      <a:lvl3pPr marL="329118" marR="0" indent="-164559" algn="l" defTabSz="1218956" rtl="0" eaLnBrk="1" latinLnBrk="0" hangingPunct="1">
        <a:lnSpc>
          <a:spcPct val="110000"/>
        </a:lnSpc>
        <a:spcBef>
          <a:spcPts val="0"/>
        </a:spcBef>
        <a:spcAft>
          <a:spcPts val="0"/>
        </a:spcAft>
        <a:buClrTx/>
        <a:buSzPct val="100000"/>
        <a:buFontTx/>
        <a:buChar char="•"/>
        <a:tabLst/>
        <a:defRPr sz="1800" b="0" i="0" u="none" strike="noStrike" cap="none" spc="0" baseline="0">
          <a:solidFill>
            <a:schemeClr val="tx1"/>
          </a:solidFill>
          <a:uFillTx/>
          <a:latin typeface="+mj-lt"/>
          <a:ea typeface="+mj-ea"/>
          <a:cs typeface="+mj-cs"/>
          <a:sym typeface="IBM Plex Sans Light"/>
        </a:defRPr>
      </a:lvl3pPr>
      <a:lvl4pPr marL="493677" marR="0" indent="-164559" algn="l" defTabSz="1218956" rtl="0" eaLnBrk="1" latinLnBrk="0" hangingPunct="1">
        <a:lnSpc>
          <a:spcPct val="110000"/>
        </a:lnSpc>
        <a:spcBef>
          <a:spcPts val="0"/>
        </a:spcBef>
        <a:spcAft>
          <a:spcPts val="0"/>
        </a:spcAft>
        <a:buClrTx/>
        <a:buSzPct val="100000"/>
        <a:buFontTx/>
        <a:buChar char="–"/>
        <a:tabLst/>
        <a:defRPr sz="1800" b="0" i="0" u="none" strike="noStrike" cap="none" spc="0" baseline="0">
          <a:solidFill>
            <a:schemeClr val="tx1"/>
          </a:solidFill>
          <a:uFillTx/>
          <a:latin typeface="+mj-lt"/>
          <a:ea typeface="+mj-ea"/>
          <a:cs typeface="+mj-cs"/>
          <a:sym typeface="IBM Plex Sans Light"/>
        </a:defRPr>
      </a:lvl4pPr>
      <a:lvl5pPr marL="571386" marR="0" indent="-228554" algn="l" defTabSz="1218956" rtl="0" eaLnBrk="1" latinLnBrk="0" hangingPunct="1">
        <a:lnSpc>
          <a:spcPct val="110000"/>
        </a:lnSpc>
        <a:spcBef>
          <a:spcPts val="1450"/>
        </a:spcBef>
        <a:spcAft>
          <a:spcPts val="0"/>
        </a:spcAft>
        <a:buClrTx/>
        <a:buSzPct val="100000"/>
        <a:buFont typeface="Arial" panose="020B0604020202020204" pitchFamily="34" charset="0"/>
        <a:buChar char="•"/>
        <a:tabLst/>
        <a:defRPr sz="1800" b="0" i="0" u="none" strike="noStrike" cap="none" spc="0" baseline="0">
          <a:solidFill>
            <a:srgbClr val="000000"/>
          </a:solidFill>
          <a:uFillTx/>
          <a:latin typeface="+mj-lt"/>
          <a:ea typeface="+mj-ea"/>
          <a:cs typeface="+mj-cs"/>
          <a:sym typeface="IBM Plex Sans Light"/>
        </a:defRPr>
      </a:lvl5pPr>
      <a:lvl6pPr marL="921346"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6pPr>
      <a:lvl7pPr marL="1102595"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7pPr>
      <a:lvl8pPr marL="1283843"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8pPr>
      <a:lvl9pPr marL="1465091"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9pPr>
    </p:bodyStyle>
    <p:otherStyle>
      <a:lvl1pPr marL="0" marR="0" indent="0"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1pPr>
      <a:lvl2pPr marL="0" marR="0" indent="171461"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2pPr>
      <a:lvl3pPr marL="0" marR="0" indent="342922"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3pPr>
      <a:lvl4pPr marL="0" marR="0" indent="514384"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4pPr>
      <a:lvl5pPr marL="0" marR="0" indent="685845"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5pPr>
      <a:lvl6pPr marL="0" marR="0" indent="857307"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6pPr>
      <a:lvl7pPr marL="0" marR="0" indent="1028768"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7pPr>
      <a:lvl8pPr marL="0" marR="0" indent="1200230"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8pPr>
      <a:lvl9pPr marL="0" marR="0" indent="1371691"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9pPr>
    </p:otherStyle>
  </p:txStyles>
  <p:extLst>
    <p:ext uri="{27BBF7A9-308A-43DC-89C8-2F10F3537804}">
      <p15:sldGuideLst xmlns:p15="http://schemas.microsoft.com/office/powerpoint/2012/main">
        <p15:guide id="1" orient="horz" pos="4320">
          <p15:clr>
            <a:srgbClr val="0F62FE"/>
          </p15:clr>
        </p15:guide>
        <p15:guide id="3" pos="364">
          <p15:clr>
            <a:srgbClr val="EE5396"/>
          </p15:clr>
        </p15:guide>
        <p15:guide id="4" pos="3840">
          <p15:clr>
            <a:srgbClr val="0F62FE"/>
          </p15:clr>
        </p15:guide>
        <p15:guide id="5" pos="1916">
          <p15:clr>
            <a:srgbClr val="EE5396"/>
          </p15:clr>
        </p15:guide>
        <p15:guide id="6" pos="5756">
          <p15:clr>
            <a:srgbClr val="EE5396"/>
          </p15:clr>
        </p15:guide>
        <p15:guide id="7" pos="7319">
          <p15:clr>
            <a:srgbClr val="EE5396"/>
          </p15:clr>
        </p15:guide>
        <p15:guide id="8" pos="8040">
          <p15:clr>
            <a:srgbClr val="EE5396"/>
          </p15:clr>
        </p15:guide>
        <p15:guide id="9" pos="4200">
          <p15:clr>
            <a:srgbClr val="EE5396"/>
          </p15:clr>
        </p15:guide>
        <p15:guide id="10" pos="3480">
          <p15:clr>
            <a:srgbClr val="EE5396"/>
          </p15:clr>
        </p15:guide>
        <p15:guide id="11" pos="9594">
          <p15:clr>
            <a:srgbClr val="EE5396"/>
          </p15:clr>
        </p15:guide>
        <p15:guide id="13" pos="11160">
          <p15:clr>
            <a:srgbClr val="EE5396"/>
          </p15:clr>
        </p15:guide>
        <p15:guide id="14" pos="11880">
          <p15:clr>
            <a:srgbClr val="EE5396"/>
          </p15:clr>
        </p15:guide>
        <p15:guide id="15" pos="13440">
          <p15:clr>
            <a:srgbClr val="EE5396"/>
          </p15:clr>
        </p15:guide>
        <p15:guide id="16" pos="14995">
          <p15:clr>
            <a:srgbClr val="EE5396"/>
          </p15:clr>
        </p15:guide>
        <p15:guide id="17" orient="horz" pos="2160">
          <p15:clr>
            <a:srgbClr val="0F62FE"/>
          </p15:clr>
        </p15:guide>
        <p15:guide id="19" orient="horz" pos="3240">
          <p15:clr>
            <a:srgbClr val="EE5396"/>
          </p15:clr>
        </p15:guide>
        <p15:guide id="20" orient="horz" pos="1080">
          <p15:clr>
            <a:srgbClr val="EE5396"/>
          </p15:clr>
        </p15:guide>
        <p15:guide id="21" orient="horz" pos="364">
          <p15:clr>
            <a:srgbClr val="EE5396"/>
          </p15:clr>
        </p15:guide>
        <p15:guide id="22" orient="horz" pos="5400">
          <p15:clr>
            <a:srgbClr val="EE5396"/>
          </p15:clr>
        </p15:guide>
        <p15:guide id="24" orient="horz" pos="7557">
          <p15:clr>
            <a:srgbClr val="EE5396"/>
          </p15:clr>
        </p15:guide>
        <p15:guide id="25" orient="horz" pos="8273">
          <p15:clr>
            <a:srgbClr val="EE5396"/>
          </p15:clr>
        </p15:guide>
        <p15:guide id="26" pos="7680">
          <p15:clr>
            <a:srgbClr val="0F62FE"/>
          </p15:clr>
        </p15:guide>
        <p15:guide id="27" pos="11520">
          <p15:clr>
            <a:srgbClr val="0F62FE"/>
          </p15:clr>
        </p15:guide>
        <p15:guide id="28" orient="horz" pos="6480">
          <p15:clr>
            <a:srgbClr val="0F62FE"/>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7" name="Slide Number"/>
          <p:cNvSpPr txBox="1">
            <a:spLocks noGrp="1"/>
          </p:cNvSpPr>
          <p:nvPr>
            <p:ph type="sldNum" sz="quarter" idx="2"/>
          </p:nvPr>
        </p:nvSpPr>
        <p:spPr>
          <a:xfrm>
            <a:off x="11769264" y="6469507"/>
            <a:ext cx="135436" cy="123111"/>
          </a:xfrm>
          <a:prstGeom prst="rect">
            <a:avLst/>
          </a:prstGeom>
          <a:ln w="12700">
            <a:miter lim="400000"/>
          </a:ln>
        </p:spPr>
        <p:txBody>
          <a:bodyPr wrap="none" lIns="0" tIns="0" rIns="0" bIns="0" anchor="b" anchorCtr="0">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48" name="Title Text"/>
          <p:cNvSpPr txBox="1">
            <a:spLocks noGrp="1"/>
          </p:cNvSpPr>
          <p:nvPr>
            <p:ph type="title"/>
          </p:nvPr>
        </p:nvSpPr>
        <p:spPr>
          <a:xfrm>
            <a:off x="287999" y="288036"/>
            <a:ext cx="11293592"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rPr dirty="0"/>
              <a:t>Title Text</a:t>
            </a:r>
          </a:p>
        </p:txBody>
      </p:sp>
      <p:sp>
        <p:nvSpPr>
          <p:cNvPr id="49" name="Body Level One…"/>
          <p:cNvSpPr txBox="1">
            <a:spLocks noGrp="1"/>
          </p:cNvSpPr>
          <p:nvPr>
            <p:ph type="body" idx="1"/>
          </p:nvPr>
        </p:nvSpPr>
        <p:spPr>
          <a:xfrm>
            <a:off x="287300" y="1663700"/>
            <a:ext cx="11293592" cy="43346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rPr dirty="0"/>
              <a:t>Body Level One</a:t>
            </a:r>
          </a:p>
          <a:p>
            <a:pPr lvl="1"/>
            <a:r>
              <a:rPr dirty="0"/>
              <a:t>Body Level Two</a:t>
            </a:r>
          </a:p>
          <a:p>
            <a:pPr lvl="2"/>
            <a:r>
              <a:rPr dirty="0"/>
              <a:t>Body Level Three</a:t>
            </a:r>
          </a:p>
          <a:p>
            <a:pPr lvl="3"/>
            <a:r>
              <a:rPr dirty="0"/>
              <a:t>Body Level Four</a:t>
            </a:r>
          </a:p>
        </p:txBody>
      </p:sp>
      <p:sp>
        <p:nvSpPr>
          <p:cNvPr id="2" name="Footer Placeholder 1">
            <a:extLst>
              <a:ext uri="{FF2B5EF4-FFF2-40B4-BE49-F238E27FC236}">
                <a16:creationId xmlns:a16="http://schemas.microsoft.com/office/drawing/2014/main" id="{59EB465A-FE7F-6B71-D716-1673174BBF59}"/>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Confidential</a:t>
            </a:r>
          </a:p>
        </p:txBody>
      </p:sp>
    </p:spTree>
    <p:extLst>
      <p:ext uri="{BB962C8B-B14F-4D97-AF65-F5344CB8AC3E}">
        <p14:creationId xmlns:p14="http://schemas.microsoft.com/office/powerpoint/2010/main" val="2012244957"/>
      </p:ext>
    </p:extLst>
  </p:cSld>
  <p:clrMap bg1="dk1" tx1="lt1" bg2="dk2" tx2="lt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 id="2147483772" r:id="rId14"/>
    <p:sldLayoutId id="2147483773" r:id="rId15"/>
    <p:sldLayoutId id="2147483774" r:id="rId16"/>
    <p:sldLayoutId id="2147483775" r:id="rId17"/>
    <p:sldLayoutId id="2147483776" r:id="rId18"/>
    <p:sldLayoutId id="2147483777" r:id="rId19"/>
    <p:sldLayoutId id="2147483778" r:id="rId20"/>
    <p:sldLayoutId id="2147483779" r:id="rId21"/>
    <p:sldLayoutId id="2147483780" r:id="rId22"/>
    <p:sldLayoutId id="2147483781" r:id="rId23"/>
    <p:sldLayoutId id="2147483782" r:id="rId24"/>
    <p:sldLayoutId id="2147483783" r:id="rId25"/>
    <p:sldLayoutId id="2147483784" r:id="rId26"/>
    <p:sldLayoutId id="2147483785" r:id="rId27"/>
    <p:sldLayoutId id="2147483786" r:id="rId28"/>
    <p:sldLayoutId id="2147483787" r:id="rId29"/>
    <p:sldLayoutId id="2147483788" r:id="rId30"/>
    <p:sldLayoutId id="2147483789" r:id="rId31"/>
    <p:sldLayoutId id="2147483790" r:id="rId32"/>
    <p:sldLayoutId id="2147483791" r:id="rId33"/>
    <p:sldLayoutId id="2147483792" r:id="rId34"/>
    <p:sldLayoutId id="2147483793" r:id="rId35"/>
    <p:sldLayoutId id="2147483794" r:id="rId36"/>
    <p:sldLayoutId id="2147483795" r:id="rId37"/>
    <p:sldLayoutId id="2147483796" r:id="rId38"/>
    <p:sldLayoutId id="2147483797" r:id="rId39"/>
    <p:sldLayoutId id="2147483798" r:id="rId40"/>
    <p:sldLayoutId id="2147483799" r:id="rId41"/>
    <p:sldLayoutId id="2147483800" r:id="rId42"/>
    <p:sldLayoutId id="2147483801" r:id="rId43"/>
    <p:sldLayoutId id="2147483802" r:id="rId44"/>
    <p:sldLayoutId id="2147483803" r:id="rId45"/>
    <p:sldLayoutId id="2147483804" r:id="rId46"/>
    <p:sldLayoutId id="2147483805" r:id="rId47"/>
  </p:sldLayoutIdLst>
  <p:transition spd="med"/>
  <p:hf hdr="0" dt="0"/>
  <p:txStyles>
    <p:titleStyle>
      <a:lvl1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chemeClr val="tx2"/>
          </a:solidFill>
          <a:uFillTx/>
          <a:latin typeface="+mj-lt"/>
          <a:ea typeface="+mj-ea"/>
          <a:cs typeface="+mj-cs"/>
          <a:sym typeface="IBM Plex Sans Light"/>
        </a:defRPr>
      </a:lvl1pPr>
      <a:lvl2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2pPr>
      <a:lvl3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3pPr>
      <a:lvl4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4pPr>
      <a:lvl5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5pPr>
      <a:lvl6pPr marL="0" marR="0" indent="181248"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6pPr>
      <a:lvl7pPr marL="0" marR="0" indent="362497"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7pPr>
      <a:lvl8pPr marL="0" marR="0" indent="543744"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8pPr>
      <a:lvl9pPr marL="0" marR="0" indent="724993"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9pPr>
    </p:titleStyle>
    <p:bodyStyle>
      <a:lvl1pPr marL="0" marR="0" indent="0" algn="l" defTabSz="1218956" rtl="0" eaLnBrk="1" latinLnBrk="0" hangingPunct="1">
        <a:lnSpc>
          <a:spcPct val="110000"/>
        </a:lnSpc>
        <a:spcBef>
          <a:spcPts val="0"/>
        </a:spcBef>
        <a:spcAft>
          <a:spcPts val="0"/>
        </a:spcAft>
        <a:buClrTx/>
        <a:buSzTx/>
        <a:buFontTx/>
        <a:buNone/>
        <a:tabLst/>
        <a:defRPr sz="1800" b="0" i="0" u="none" strike="noStrike" cap="none" spc="0" baseline="0">
          <a:solidFill>
            <a:schemeClr val="tx1"/>
          </a:solidFill>
          <a:uFillTx/>
          <a:latin typeface="+mj-lt"/>
          <a:ea typeface="+mj-ea"/>
          <a:cs typeface="+mj-cs"/>
          <a:sym typeface="IBM Plex Sans Light"/>
        </a:defRPr>
      </a:lvl1pPr>
      <a:lvl2pPr marL="164559" marR="0" indent="-164559" algn="l" defTabSz="1218956" rtl="0" eaLnBrk="1" latinLnBrk="0" hangingPunct="1">
        <a:lnSpc>
          <a:spcPct val="110000"/>
        </a:lnSpc>
        <a:spcBef>
          <a:spcPts val="0"/>
        </a:spcBef>
        <a:spcAft>
          <a:spcPts val="0"/>
        </a:spcAft>
        <a:buClrTx/>
        <a:buSzPct val="100000"/>
        <a:buFontTx/>
        <a:buChar char="–"/>
        <a:tabLst/>
        <a:defRPr sz="1800" b="0" i="0" u="none" strike="noStrike" cap="none" spc="0" baseline="0">
          <a:solidFill>
            <a:schemeClr val="tx1"/>
          </a:solidFill>
          <a:uFillTx/>
          <a:latin typeface="+mj-lt"/>
          <a:ea typeface="+mj-ea"/>
          <a:cs typeface="+mj-cs"/>
          <a:sym typeface="IBM Plex Sans Light"/>
        </a:defRPr>
      </a:lvl2pPr>
      <a:lvl3pPr marL="329118" marR="0" indent="-164559" algn="l" defTabSz="1218956" rtl="0" eaLnBrk="1" latinLnBrk="0" hangingPunct="1">
        <a:lnSpc>
          <a:spcPct val="110000"/>
        </a:lnSpc>
        <a:spcBef>
          <a:spcPts val="0"/>
        </a:spcBef>
        <a:spcAft>
          <a:spcPts val="0"/>
        </a:spcAft>
        <a:buClrTx/>
        <a:buSzPct val="100000"/>
        <a:buFontTx/>
        <a:buChar char="•"/>
        <a:tabLst/>
        <a:defRPr sz="1800" b="0" i="0" u="none" strike="noStrike" cap="none" spc="0" baseline="0">
          <a:solidFill>
            <a:schemeClr val="tx1"/>
          </a:solidFill>
          <a:uFillTx/>
          <a:latin typeface="+mj-lt"/>
          <a:ea typeface="+mj-ea"/>
          <a:cs typeface="+mj-cs"/>
          <a:sym typeface="IBM Plex Sans Light"/>
        </a:defRPr>
      </a:lvl3pPr>
      <a:lvl4pPr marL="493677" marR="0" indent="-164559" algn="l" defTabSz="1218956" rtl="0" eaLnBrk="1" latinLnBrk="0" hangingPunct="1">
        <a:lnSpc>
          <a:spcPct val="110000"/>
        </a:lnSpc>
        <a:spcBef>
          <a:spcPts val="0"/>
        </a:spcBef>
        <a:spcAft>
          <a:spcPts val="0"/>
        </a:spcAft>
        <a:buClrTx/>
        <a:buSzPct val="100000"/>
        <a:buFontTx/>
        <a:buChar char="–"/>
        <a:tabLst/>
        <a:defRPr sz="1800" b="0" i="0" u="none" strike="noStrike" cap="none" spc="0" baseline="0">
          <a:solidFill>
            <a:schemeClr val="tx1"/>
          </a:solidFill>
          <a:uFillTx/>
          <a:latin typeface="+mj-lt"/>
          <a:ea typeface="+mj-ea"/>
          <a:cs typeface="+mj-cs"/>
          <a:sym typeface="IBM Plex Sans Light"/>
        </a:defRPr>
      </a:lvl4pPr>
      <a:lvl5pPr marL="571386" marR="0" indent="-228554" algn="l" defTabSz="1218956" rtl="0" eaLnBrk="1" latinLnBrk="0" hangingPunct="1">
        <a:lnSpc>
          <a:spcPct val="110000"/>
        </a:lnSpc>
        <a:spcBef>
          <a:spcPts val="1450"/>
        </a:spcBef>
        <a:spcAft>
          <a:spcPts val="0"/>
        </a:spcAft>
        <a:buClrTx/>
        <a:buSzPct val="100000"/>
        <a:buFont typeface="Arial" panose="020B0604020202020204" pitchFamily="34" charset="0"/>
        <a:buChar char="•"/>
        <a:tabLst/>
        <a:defRPr sz="1800" b="0" i="0" u="none" strike="noStrike" cap="none" spc="0" baseline="0">
          <a:solidFill>
            <a:srgbClr val="000000"/>
          </a:solidFill>
          <a:uFillTx/>
          <a:latin typeface="+mj-lt"/>
          <a:ea typeface="+mj-ea"/>
          <a:cs typeface="+mj-cs"/>
          <a:sym typeface="IBM Plex Sans Light"/>
        </a:defRPr>
      </a:lvl5pPr>
      <a:lvl6pPr marL="921346"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6pPr>
      <a:lvl7pPr marL="1102595"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7pPr>
      <a:lvl8pPr marL="1283843"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8pPr>
      <a:lvl9pPr marL="1465091"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9pPr>
    </p:bodyStyle>
    <p:otherStyle>
      <a:lvl1pPr marL="0" marR="0" indent="0"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1pPr>
      <a:lvl2pPr marL="0" marR="0" indent="171461"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2pPr>
      <a:lvl3pPr marL="0" marR="0" indent="342922"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3pPr>
      <a:lvl4pPr marL="0" marR="0" indent="514384"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4pPr>
      <a:lvl5pPr marL="0" marR="0" indent="685845"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5pPr>
      <a:lvl6pPr marL="0" marR="0" indent="857307"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6pPr>
      <a:lvl7pPr marL="0" marR="0" indent="1028768"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7pPr>
      <a:lvl8pPr marL="0" marR="0" indent="1200230"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8pPr>
      <a:lvl9pPr marL="0" marR="0" indent="1371691"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9pPr>
    </p:otherStyle>
  </p:txStyles>
  <p:extLst>
    <p:ext uri="{27BBF7A9-308A-43DC-89C8-2F10F3537804}">
      <p15:sldGuideLst xmlns:p15="http://schemas.microsoft.com/office/powerpoint/2012/main">
        <p15:guide id="1" orient="horz" pos="4320">
          <p15:clr>
            <a:srgbClr val="0F62FE"/>
          </p15:clr>
        </p15:guide>
        <p15:guide id="3" pos="364">
          <p15:clr>
            <a:srgbClr val="EE5396"/>
          </p15:clr>
        </p15:guide>
        <p15:guide id="4" pos="3840">
          <p15:clr>
            <a:srgbClr val="0F62FE"/>
          </p15:clr>
        </p15:guide>
        <p15:guide id="5" pos="1916">
          <p15:clr>
            <a:srgbClr val="EE5396"/>
          </p15:clr>
        </p15:guide>
        <p15:guide id="6" pos="5756">
          <p15:clr>
            <a:srgbClr val="EE5396"/>
          </p15:clr>
        </p15:guide>
        <p15:guide id="7" pos="7319">
          <p15:clr>
            <a:srgbClr val="EE5396"/>
          </p15:clr>
        </p15:guide>
        <p15:guide id="8" pos="8040">
          <p15:clr>
            <a:srgbClr val="EE5396"/>
          </p15:clr>
        </p15:guide>
        <p15:guide id="9" pos="4200">
          <p15:clr>
            <a:srgbClr val="EE5396"/>
          </p15:clr>
        </p15:guide>
        <p15:guide id="10" pos="3480">
          <p15:clr>
            <a:srgbClr val="EE5396"/>
          </p15:clr>
        </p15:guide>
        <p15:guide id="11" pos="9594">
          <p15:clr>
            <a:srgbClr val="EE5396"/>
          </p15:clr>
        </p15:guide>
        <p15:guide id="13" pos="11160">
          <p15:clr>
            <a:srgbClr val="EE5396"/>
          </p15:clr>
        </p15:guide>
        <p15:guide id="14" pos="11880">
          <p15:clr>
            <a:srgbClr val="EE5396"/>
          </p15:clr>
        </p15:guide>
        <p15:guide id="15" pos="13440">
          <p15:clr>
            <a:srgbClr val="EE5396"/>
          </p15:clr>
        </p15:guide>
        <p15:guide id="16" pos="14995">
          <p15:clr>
            <a:srgbClr val="EE5396"/>
          </p15:clr>
        </p15:guide>
        <p15:guide id="17" orient="horz" pos="2160">
          <p15:clr>
            <a:srgbClr val="0F62FE"/>
          </p15:clr>
        </p15:guide>
        <p15:guide id="19" orient="horz" pos="3240">
          <p15:clr>
            <a:srgbClr val="EE5396"/>
          </p15:clr>
        </p15:guide>
        <p15:guide id="20" orient="horz" pos="1080">
          <p15:clr>
            <a:srgbClr val="EE5396"/>
          </p15:clr>
        </p15:guide>
        <p15:guide id="21" orient="horz" pos="364">
          <p15:clr>
            <a:srgbClr val="EE5396"/>
          </p15:clr>
        </p15:guide>
        <p15:guide id="22" orient="horz" pos="5400">
          <p15:clr>
            <a:srgbClr val="EE5396"/>
          </p15:clr>
        </p15:guide>
        <p15:guide id="24" orient="horz" pos="7557">
          <p15:clr>
            <a:srgbClr val="EE5396"/>
          </p15:clr>
        </p15:guide>
        <p15:guide id="25" orient="horz" pos="8273">
          <p15:clr>
            <a:srgbClr val="EE5396"/>
          </p15:clr>
        </p15:guide>
        <p15:guide id="26" pos="7680">
          <p15:clr>
            <a:srgbClr val="0F62FE"/>
          </p15:clr>
        </p15:guide>
        <p15:guide id="27" pos="11520">
          <p15:clr>
            <a:srgbClr val="0F62FE"/>
          </p15:clr>
        </p15:guide>
        <p15:guide id="28" orient="horz" pos="6480">
          <p15:clr>
            <a:srgbClr val="0F62FE"/>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7" name="Slide Number"/>
          <p:cNvSpPr txBox="1">
            <a:spLocks noGrp="1"/>
          </p:cNvSpPr>
          <p:nvPr>
            <p:ph type="sldNum" sz="quarter" idx="2"/>
          </p:nvPr>
        </p:nvSpPr>
        <p:spPr>
          <a:xfrm>
            <a:off x="11769264" y="6469507"/>
            <a:ext cx="135436" cy="123111"/>
          </a:xfrm>
          <a:prstGeom prst="rect">
            <a:avLst/>
          </a:prstGeom>
          <a:ln w="12700">
            <a:miter lim="400000"/>
          </a:ln>
        </p:spPr>
        <p:txBody>
          <a:bodyPr wrap="none" lIns="0" tIns="0" rIns="0" bIns="0" anchor="b" anchorCtr="0">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48" name="Title Text"/>
          <p:cNvSpPr txBox="1">
            <a:spLocks noGrp="1"/>
          </p:cNvSpPr>
          <p:nvPr>
            <p:ph type="title"/>
          </p:nvPr>
        </p:nvSpPr>
        <p:spPr>
          <a:xfrm>
            <a:off x="287999" y="244195"/>
            <a:ext cx="11293592"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r>
              <a:rPr dirty="0"/>
              <a:t>Title Text</a:t>
            </a:r>
          </a:p>
        </p:txBody>
      </p:sp>
      <p:sp>
        <p:nvSpPr>
          <p:cNvPr id="49" name="Body Level One…"/>
          <p:cNvSpPr txBox="1">
            <a:spLocks noGrp="1"/>
          </p:cNvSpPr>
          <p:nvPr>
            <p:ph type="body" idx="1"/>
          </p:nvPr>
        </p:nvSpPr>
        <p:spPr>
          <a:xfrm>
            <a:off x="287300" y="1657437"/>
            <a:ext cx="11293592" cy="43346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r>
              <a:rPr dirty="0"/>
              <a:t>Body Level One</a:t>
            </a:r>
          </a:p>
          <a:p>
            <a:pPr lvl="1"/>
            <a:r>
              <a:rPr dirty="0"/>
              <a:t>Body Level Two</a:t>
            </a:r>
          </a:p>
          <a:p>
            <a:pPr lvl="2"/>
            <a:r>
              <a:rPr dirty="0"/>
              <a:t>Body Level Three</a:t>
            </a:r>
          </a:p>
          <a:p>
            <a:pPr lvl="3"/>
            <a:r>
              <a:rPr dirty="0"/>
              <a:t>Body Level Four</a:t>
            </a:r>
          </a:p>
        </p:txBody>
      </p:sp>
      <p:sp>
        <p:nvSpPr>
          <p:cNvPr id="2" name="Footer Placeholder 1">
            <a:extLst>
              <a:ext uri="{FF2B5EF4-FFF2-40B4-BE49-F238E27FC236}">
                <a16:creationId xmlns:a16="http://schemas.microsoft.com/office/drawing/2014/main" id="{59EB465A-FE7F-6B71-D716-1673174BBF59}"/>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a:t>IBM </a:t>
            </a:r>
            <a:r>
              <a:rPr lang="en-US" err="1"/>
              <a:t>TechXchange</a:t>
            </a:r>
            <a:r>
              <a:rPr lang="en-US"/>
              <a:t> / © 2023 IBM Corporation</a:t>
            </a:r>
          </a:p>
        </p:txBody>
      </p:sp>
    </p:spTree>
    <p:extLst>
      <p:ext uri="{BB962C8B-B14F-4D97-AF65-F5344CB8AC3E}">
        <p14:creationId xmlns:p14="http://schemas.microsoft.com/office/powerpoint/2010/main" val="520512974"/>
      </p:ext>
    </p:extLst>
  </p:cSld>
  <p:clrMap bg1="dk1" tx1="lt1" bg2="dk2" tx2="lt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 id="2147483818" r:id="rId12"/>
    <p:sldLayoutId id="2147483819" r:id="rId13"/>
    <p:sldLayoutId id="2147483820" r:id="rId14"/>
    <p:sldLayoutId id="2147483821" r:id="rId15"/>
    <p:sldLayoutId id="2147483822" r:id="rId16"/>
    <p:sldLayoutId id="2147483823" r:id="rId17"/>
    <p:sldLayoutId id="2147483824" r:id="rId18"/>
    <p:sldLayoutId id="2147483825" r:id="rId19"/>
    <p:sldLayoutId id="2147483826" r:id="rId20"/>
    <p:sldLayoutId id="2147483827" r:id="rId21"/>
    <p:sldLayoutId id="2147483828" r:id="rId22"/>
    <p:sldLayoutId id="2147483829" r:id="rId23"/>
    <p:sldLayoutId id="2147483830" r:id="rId24"/>
    <p:sldLayoutId id="2147483831" r:id="rId25"/>
    <p:sldLayoutId id="2147483832" r:id="rId26"/>
    <p:sldLayoutId id="2147483833" r:id="rId27"/>
    <p:sldLayoutId id="2147483834" r:id="rId28"/>
    <p:sldLayoutId id="2147483835" r:id="rId29"/>
    <p:sldLayoutId id="2147483836" r:id="rId30"/>
    <p:sldLayoutId id="2147483837" r:id="rId31"/>
    <p:sldLayoutId id="2147483838" r:id="rId32"/>
    <p:sldLayoutId id="2147483839" r:id="rId33"/>
    <p:sldLayoutId id="2147483840" r:id="rId34"/>
    <p:sldLayoutId id="2147483841" r:id="rId35"/>
    <p:sldLayoutId id="2147483842" r:id="rId36"/>
    <p:sldLayoutId id="2147483843" r:id="rId37"/>
    <p:sldLayoutId id="2147483844" r:id="rId38"/>
    <p:sldLayoutId id="2147483845" r:id="rId39"/>
    <p:sldLayoutId id="2147483846" r:id="rId40"/>
    <p:sldLayoutId id="2147483847" r:id="rId41"/>
    <p:sldLayoutId id="2147483848" r:id="rId42"/>
    <p:sldLayoutId id="2147483849" r:id="rId43"/>
    <p:sldLayoutId id="2147483850" r:id="rId44"/>
    <p:sldLayoutId id="2147483851" r:id="rId45"/>
    <p:sldLayoutId id="2147483852" r:id="rId46"/>
    <p:sldLayoutId id="2147483853" r:id="rId47"/>
    <p:sldLayoutId id="2147483854" r:id="rId48"/>
    <p:sldLayoutId id="2147483855" r:id="rId49"/>
    <p:sldLayoutId id="2147483856" r:id="rId50"/>
    <p:sldLayoutId id="2147483857" r:id="rId51"/>
    <p:sldLayoutId id="2147483858" r:id="rId52"/>
    <p:sldLayoutId id="2147483859" r:id="rId53"/>
    <p:sldLayoutId id="2147483860" r:id="rId54"/>
    <p:sldLayoutId id="2147483861" r:id="rId55"/>
    <p:sldLayoutId id="2147483862" r:id="rId56"/>
    <p:sldLayoutId id="2147483863" r:id="rId57"/>
    <p:sldLayoutId id="2147483864" r:id="rId58"/>
    <p:sldLayoutId id="2147483865" r:id="rId59"/>
    <p:sldLayoutId id="2147483866" r:id="rId60"/>
    <p:sldLayoutId id="2147483867" r:id="rId61"/>
    <p:sldLayoutId id="2147483868" r:id="rId62"/>
    <p:sldLayoutId id="2147483869" r:id="rId63"/>
    <p:sldLayoutId id="2147483870" r:id="rId64"/>
    <p:sldLayoutId id="2147483871" r:id="rId65"/>
    <p:sldLayoutId id="2147483872" r:id="rId66"/>
    <p:sldLayoutId id="2147483873" r:id="rId67"/>
    <p:sldLayoutId id="2147483874" r:id="rId68"/>
    <p:sldLayoutId id="2147483875" r:id="rId69"/>
    <p:sldLayoutId id="2147483876" r:id="rId70"/>
    <p:sldLayoutId id="2147483877" r:id="rId71"/>
    <p:sldLayoutId id="2147483878" r:id="rId72"/>
    <p:sldLayoutId id="2147483879" r:id="rId73"/>
    <p:sldLayoutId id="2147483880" r:id="rId74"/>
    <p:sldLayoutId id="2147483881" r:id="rId75"/>
    <p:sldLayoutId id="2147483882" r:id="rId76"/>
    <p:sldLayoutId id="2147483883" r:id="rId77"/>
    <p:sldLayoutId id="2147483884" r:id="rId78"/>
    <p:sldLayoutId id="2147483885" r:id="rId79"/>
    <p:sldLayoutId id="2147483886" r:id="rId80"/>
    <p:sldLayoutId id="2147483887" r:id="rId81"/>
    <p:sldLayoutId id="2147483888" r:id="rId82"/>
    <p:sldLayoutId id="2147483889" r:id="rId83"/>
    <p:sldLayoutId id="2147483890" r:id="rId84"/>
    <p:sldLayoutId id="2147483891" r:id="rId85"/>
    <p:sldLayoutId id="2147483892" r:id="rId86"/>
    <p:sldLayoutId id="2147483893" r:id="rId87"/>
    <p:sldLayoutId id="2147483894" r:id="rId88"/>
    <p:sldLayoutId id="2147483931" r:id="rId89"/>
    <p:sldLayoutId id="2147483983" r:id="rId90"/>
  </p:sldLayoutIdLst>
  <p:transition spd="med">
    <p:fade/>
  </p:transition>
  <p:hf hdr="0" dt="0"/>
  <p:txStyles>
    <p:titleStyle>
      <a:lvl1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chemeClr val="tx2"/>
          </a:solidFill>
          <a:uFillTx/>
          <a:latin typeface="+mj-lt"/>
          <a:ea typeface="+mj-ea"/>
          <a:cs typeface="+mj-cs"/>
          <a:sym typeface="IBM Plex Sans Light"/>
        </a:defRPr>
      </a:lvl1pPr>
      <a:lvl2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2pPr>
      <a:lvl3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3pPr>
      <a:lvl4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4pPr>
      <a:lvl5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5pPr>
      <a:lvl6pPr marL="0" marR="0" indent="181248"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6pPr>
      <a:lvl7pPr marL="0" marR="0" indent="362497"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7pPr>
      <a:lvl8pPr marL="0" marR="0" indent="543744"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8pPr>
      <a:lvl9pPr marL="0" marR="0" indent="724993"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9pPr>
    </p:titleStyle>
    <p:bodyStyle>
      <a:lvl1pPr marL="0" marR="0" indent="0" algn="l" defTabSz="1218956" rtl="0" eaLnBrk="1" latinLnBrk="0" hangingPunct="1">
        <a:lnSpc>
          <a:spcPct val="110000"/>
        </a:lnSpc>
        <a:spcBef>
          <a:spcPts val="0"/>
        </a:spcBef>
        <a:spcAft>
          <a:spcPts val="0"/>
        </a:spcAft>
        <a:buClrTx/>
        <a:buSzTx/>
        <a:buFontTx/>
        <a:buNone/>
        <a:tabLst/>
        <a:defRPr sz="1800" b="0" i="0" u="none" strike="noStrike" cap="none" spc="0" baseline="0">
          <a:solidFill>
            <a:schemeClr val="tx1"/>
          </a:solidFill>
          <a:uFillTx/>
          <a:latin typeface="+mj-lt"/>
          <a:ea typeface="+mj-ea"/>
          <a:cs typeface="+mj-cs"/>
          <a:sym typeface="IBM Plex Sans Light"/>
        </a:defRPr>
      </a:lvl1pPr>
      <a:lvl2pPr marL="164559" marR="0" indent="-164559" algn="l" defTabSz="1218956" rtl="0" eaLnBrk="1" latinLnBrk="0" hangingPunct="1">
        <a:lnSpc>
          <a:spcPct val="110000"/>
        </a:lnSpc>
        <a:spcBef>
          <a:spcPts val="0"/>
        </a:spcBef>
        <a:spcAft>
          <a:spcPts val="0"/>
        </a:spcAft>
        <a:buClrTx/>
        <a:buSzPct val="100000"/>
        <a:buFontTx/>
        <a:buChar char="–"/>
        <a:tabLst/>
        <a:defRPr sz="1800" b="0" i="0" u="none" strike="noStrike" cap="none" spc="0" baseline="0">
          <a:solidFill>
            <a:schemeClr val="tx1"/>
          </a:solidFill>
          <a:uFillTx/>
          <a:latin typeface="+mj-lt"/>
          <a:ea typeface="+mj-ea"/>
          <a:cs typeface="+mj-cs"/>
          <a:sym typeface="IBM Plex Sans Light"/>
        </a:defRPr>
      </a:lvl2pPr>
      <a:lvl3pPr marL="329118" marR="0" indent="-164559" algn="l" defTabSz="1218956" rtl="0" eaLnBrk="1" latinLnBrk="0" hangingPunct="1">
        <a:lnSpc>
          <a:spcPct val="110000"/>
        </a:lnSpc>
        <a:spcBef>
          <a:spcPts val="0"/>
        </a:spcBef>
        <a:spcAft>
          <a:spcPts val="0"/>
        </a:spcAft>
        <a:buClrTx/>
        <a:buSzPct val="100000"/>
        <a:buFontTx/>
        <a:buChar char="•"/>
        <a:tabLst/>
        <a:defRPr sz="1800" b="0" i="0" u="none" strike="noStrike" cap="none" spc="0" baseline="0">
          <a:solidFill>
            <a:schemeClr val="tx1"/>
          </a:solidFill>
          <a:uFillTx/>
          <a:latin typeface="+mj-lt"/>
          <a:ea typeface="+mj-ea"/>
          <a:cs typeface="+mj-cs"/>
          <a:sym typeface="IBM Plex Sans Light"/>
        </a:defRPr>
      </a:lvl3pPr>
      <a:lvl4pPr marL="493677" marR="0" indent="-164559" algn="l" defTabSz="1218956" rtl="0" eaLnBrk="1" latinLnBrk="0" hangingPunct="1">
        <a:lnSpc>
          <a:spcPct val="110000"/>
        </a:lnSpc>
        <a:spcBef>
          <a:spcPts val="0"/>
        </a:spcBef>
        <a:spcAft>
          <a:spcPts val="0"/>
        </a:spcAft>
        <a:buClrTx/>
        <a:buSzPct val="100000"/>
        <a:buFontTx/>
        <a:buChar char="–"/>
        <a:tabLst/>
        <a:defRPr sz="1800" b="0" i="0" u="none" strike="noStrike" cap="none" spc="0" baseline="0">
          <a:solidFill>
            <a:schemeClr val="tx1"/>
          </a:solidFill>
          <a:uFillTx/>
          <a:latin typeface="+mj-lt"/>
          <a:ea typeface="+mj-ea"/>
          <a:cs typeface="+mj-cs"/>
          <a:sym typeface="IBM Plex Sans Light"/>
        </a:defRPr>
      </a:lvl4pPr>
      <a:lvl5pPr marL="571386" marR="0" indent="-228554" algn="l" defTabSz="1218956" rtl="0" eaLnBrk="1" latinLnBrk="0" hangingPunct="1">
        <a:lnSpc>
          <a:spcPct val="110000"/>
        </a:lnSpc>
        <a:spcBef>
          <a:spcPts val="1450"/>
        </a:spcBef>
        <a:spcAft>
          <a:spcPts val="0"/>
        </a:spcAft>
        <a:buClrTx/>
        <a:buSzPct val="100000"/>
        <a:buFont typeface="Arial" panose="020B0604020202020204" pitchFamily="34" charset="0"/>
        <a:buChar char="•"/>
        <a:tabLst/>
        <a:defRPr sz="1800" b="0" i="0" u="none" strike="noStrike" cap="none" spc="0" baseline="0">
          <a:solidFill>
            <a:srgbClr val="000000"/>
          </a:solidFill>
          <a:uFillTx/>
          <a:latin typeface="+mj-lt"/>
          <a:ea typeface="+mj-ea"/>
          <a:cs typeface="+mj-cs"/>
          <a:sym typeface="IBM Plex Sans Light"/>
        </a:defRPr>
      </a:lvl5pPr>
      <a:lvl6pPr marL="921346"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6pPr>
      <a:lvl7pPr marL="1102595"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7pPr>
      <a:lvl8pPr marL="1283843"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8pPr>
      <a:lvl9pPr marL="1465091"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9pPr>
    </p:bodyStyle>
    <p:otherStyle>
      <a:lvl1pPr marL="0" marR="0" indent="0"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1pPr>
      <a:lvl2pPr marL="0" marR="0" indent="171461"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2pPr>
      <a:lvl3pPr marL="0" marR="0" indent="342922"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3pPr>
      <a:lvl4pPr marL="0" marR="0" indent="514384"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4pPr>
      <a:lvl5pPr marL="0" marR="0" indent="685845"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5pPr>
      <a:lvl6pPr marL="0" marR="0" indent="857307"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6pPr>
      <a:lvl7pPr marL="0" marR="0" indent="1028768"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7pPr>
      <a:lvl8pPr marL="0" marR="0" indent="1200230"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8pPr>
      <a:lvl9pPr marL="0" marR="0" indent="1371691"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9pPr>
    </p:otherStyle>
  </p:txStyles>
  <p:extLst>
    <p:ext uri="{27BBF7A9-308A-43DC-89C8-2F10F3537804}">
      <p15:sldGuideLst xmlns:p15="http://schemas.microsoft.com/office/powerpoint/2012/main">
        <p15:guide id="1" orient="horz" pos="4320">
          <p15:clr>
            <a:srgbClr val="0F62FE"/>
          </p15:clr>
        </p15:guide>
        <p15:guide id="3" pos="364">
          <p15:clr>
            <a:srgbClr val="EE5396"/>
          </p15:clr>
        </p15:guide>
        <p15:guide id="4" pos="3840">
          <p15:clr>
            <a:srgbClr val="0F62FE"/>
          </p15:clr>
        </p15:guide>
        <p15:guide id="5" pos="1916">
          <p15:clr>
            <a:srgbClr val="EE5396"/>
          </p15:clr>
        </p15:guide>
        <p15:guide id="6" pos="5756">
          <p15:clr>
            <a:srgbClr val="EE5396"/>
          </p15:clr>
        </p15:guide>
        <p15:guide id="7" pos="7319">
          <p15:clr>
            <a:srgbClr val="EE5396"/>
          </p15:clr>
        </p15:guide>
        <p15:guide id="8" pos="8040">
          <p15:clr>
            <a:srgbClr val="EE5396"/>
          </p15:clr>
        </p15:guide>
        <p15:guide id="9" pos="4200">
          <p15:clr>
            <a:srgbClr val="EE5396"/>
          </p15:clr>
        </p15:guide>
        <p15:guide id="10" pos="3480">
          <p15:clr>
            <a:srgbClr val="EE5396"/>
          </p15:clr>
        </p15:guide>
        <p15:guide id="11" pos="9594">
          <p15:clr>
            <a:srgbClr val="EE5396"/>
          </p15:clr>
        </p15:guide>
        <p15:guide id="13" pos="11160">
          <p15:clr>
            <a:srgbClr val="EE5396"/>
          </p15:clr>
        </p15:guide>
        <p15:guide id="14" pos="11880">
          <p15:clr>
            <a:srgbClr val="EE5396"/>
          </p15:clr>
        </p15:guide>
        <p15:guide id="15" pos="13440">
          <p15:clr>
            <a:srgbClr val="EE5396"/>
          </p15:clr>
        </p15:guide>
        <p15:guide id="16" pos="14995">
          <p15:clr>
            <a:srgbClr val="EE5396"/>
          </p15:clr>
        </p15:guide>
        <p15:guide id="17" orient="horz" pos="2160">
          <p15:clr>
            <a:srgbClr val="0F62FE"/>
          </p15:clr>
        </p15:guide>
        <p15:guide id="19" orient="horz" pos="3240">
          <p15:clr>
            <a:srgbClr val="EE5396"/>
          </p15:clr>
        </p15:guide>
        <p15:guide id="20" orient="horz" pos="1056">
          <p15:clr>
            <a:srgbClr val="EE5396"/>
          </p15:clr>
        </p15:guide>
        <p15:guide id="21" orient="horz" pos="364">
          <p15:clr>
            <a:srgbClr val="EE5396"/>
          </p15:clr>
        </p15:guide>
        <p15:guide id="22" orient="horz" pos="5400">
          <p15:clr>
            <a:srgbClr val="EE5396"/>
          </p15:clr>
        </p15:guide>
        <p15:guide id="24" orient="horz" pos="7557">
          <p15:clr>
            <a:srgbClr val="EE5396"/>
          </p15:clr>
        </p15:guide>
        <p15:guide id="25" orient="horz" pos="8273">
          <p15:clr>
            <a:srgbClr val="EE5396"/>
          </p15:clr>
        </p15:guide>
        <p15:guide id="26" pos="7680">
          <p15:clr>
            <a:srgbClr val="0F62FE"/>
          </p15:clr>
        </p15:guide>
        <p15:guide id="27" pos="11520">
          <p15:clr>
            <a:srgbClr val="0F62FE"/>
          </p15:clr>
        </p15:guide>
        <p15:guide id="28" orient="horz" pos="6480">
          <p15:clr>
            <a:srgbClr val="0F62FE"/>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4" name="Title Placeholder"/>
          <p:cNvSpPr>
            <a:spLocks noGrp="1"/>
          </p:cNvSpPr>
          <p:nvPr>
            <p:ph type="title"/>
          </p:nvPr>
        </p:nvSpPr>
        <p:spPr>
          <a:xfrm>
            <a:off x="280416" y="268224"/>
            <a:ext cx="5522976" cy="5726176"/>
          </a:xfrm>
          <a:prstGeom prst="rect">
            <a:avLst/>
          </a:prstGeom>
        </p:spPr>
        <p:txBody>
          <a:bodyPr vert="horz" lIns="0" tIns="0" rIns="0" bIns="0" rtlCol="0" anchor="t">
            <a:noAutofit/>
          </a:bodyPr>
          <a:lstStyle/>
          <a:p>
            <a:r>
              <a:rPr lang="en-US" dirty="0"/>
              <a:t>Click to edit Master title style</a:t>
            </a:r>
          </a:p>
        </p:txBody>
      </p:sp>
      <p:sp>
        <p:nvSpPr>
          <p:cNvPr id="5" name="Text Placeholder"/>
          <p:cNvSpPr>
            <a:spLocks noGrp="1"/>
          </p:cNvSpPr>
          <p:nvPr>
            <p:ph type="body" idx="1"/>
          </p:nvPr>
        </p:nvSpPr>
        <p:spPr>
          <a:xfrm>
            <a:off x="6388608" y="268224"/>
            <a:ext cx="5498592" cy="5726176"/>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59" name="Group 1" descr="Outside edge tick marks for alignment">
            <a:extLst>
              <a:ext uri="{C183D7F6-B498-43B3-948B-1728B52AA6E4}">
                <adec:decorative xmlns:adec="http://schemas.microsoft.com/office/drawing/2017/decorative" val="0"/>
              </a:ext>
            </a:extLst>
          </p:cNvPr>
          <p:cNvGrpSpPr/>
          <p:nvPr userDrawn="1"/>
        </p:nvGrpSpPr>
        <p:grpSpPr>
          <a:xfrm>
            <a:off x="-146307" y="-147320"/>
            <a:ext cx="12485627" cy="7152640"/>
            <a:chOff x="-109730" y="-110490"/>
            <a:chExt cx="9364220" cy="5364480"/>
          </a:xfrm>
        </p:grpSpPr>
        <p:grpSp>
          <p:nvGrpSpPr>
            <p:cNvPr id="60" name="Group 59"/>
            <p:cNvGrpSpPr/>
            <p:nvPr userDrawn="1"/>
          </p:nvGrpSpPr>
          <p:grpSpPr>
            <a:xfrm>
              <a:off x="228600" y="-110490"/>
              <a:ext cx="8686732" cy="91440"/>
              <a:chOff x="228600" y="-152400"/>
              <a:chExt cx="8686732" cy="152400"/>
            </a:xfrm>
          </p:grpSpPr>
          <p:cxnSp>
            <p:nvCxnSpPr>
              <p:cNvPr id="93" name="Straight Connector 92">
                <a:extLst>
                  <a:ext uri="{C183D7F6-B498-43B3-948B-1728B52AA6E4}">
                    <adec:decorative xmlns:adec="http://schemas.microsoft.com/office/drawing/2017/decorative" val="1"/>
                  </a:ext>
                </a:extLst>
              </p:cNvPr>
              <p:cNvCxnSpPr/>
              <p:nvPr userDrawn="1"/>
            </p:nvCxnSpPr>
            <p:spPr bwMode="auto">
              <a:xfrm rot="5400000" flipH="1">
                <a:off x="1524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4" name="Straight Connector 93">
                <a:extLst>
                  <a:ext uri="{C183D7F6-B498-43B3-948B-1728B52AA6E4}">
                    <adec:decorative xmlns:adec="http://schemas.microsoft.com/office/drawing/2017/decorative" val="1"/>
                  </a:ext>
                </a:extLst>
              </p:cNvPr>
              <p:cNvCxnSpPr/>
              <p:nvPr userDrawn="1"/>
            </p:nvCxnSpPr>
            <p:spPr bwMode="auto">
              <a:xfrm rot="5400000" flipH="1">
                <a:off x="19812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5" name="Straight Connector 94">
                <a:extLst>
                  <a:ext uri="{C183D7F6-B498-43B3-948B-1728B52AA6E4}">
                    <adec:decorative xmlns:adec="http://schemas.microsoft.com/office/drawing/2017/decorative" val="1"/>
                  </a:ext>
                </a:extLst>
              </p:cNvPr>
              <p:cNvCxnSpPr/>
              <p:nvPr userDrawn="1"/>
            </p:nvCxnSpPr>
            <p:spPr bwMode="auto">
              <a:xfrm rot="5400000" flipH="1">
                <a:off x="22098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6" name="Straight Connector 95">
                <a:extLst>
                  <a:ext uri="{C183D7F6-B498-43B3-948B-1728B52AA6E4}">
                    <adec:decorative xmlns:adec="http://schemas.microsoft.com/office/drawing/2017/decorative" val="1"/>
                  </a:ext>
                </a:extLst>
              </p:cNvPr>
              <p:cNvCxnSpPr/>
              <p:nvPr userDrawn="1"/>
            </p:nvCxnSpPr>
            <p:spPr bwMode="auto">
              <a:xfrm rot="5400000" flipH="1">
                <a:off x="24384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7" name="Straight Connector 96">
                <a:extLst>
                  <a:ext uri="{C183D7F6-B498-43B3-948B-1728B52AA6E4}">
                    <adec:decorative xmlns:adec="http://schemas.microsoft.com/office/drawing/2017/decorative" val="1"/>
                  </a:ext>
                </a:extLst>
              </p:cNvPr>
              <p:cNvCxnSpPr/>
              <p:nvPr userDrawn="1"/>
            </p:nvCxnSpPr>
            <p:spPr bwMode="auto">
              <a:xfrm rot="5400000" flipH="1">
                <a:off x="42672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8" name="Straight Connector 97">
                <a:extLst>
                  <a:ext uri="{C183D7F6-B498-43B3-948B-1728B52AA6E4}">
                    <adec:decorative xmlns:adec="http://schemas.microsoft.com/office/drawing/2017/decorative" val="1"/>
                  </a:ext>
                </a:extLst>
              </p:cNvPr>
              <p:cNvCxnSpPr/>
              <p:nvPr userDrawn="1"/>
            </p:nvCxnSpPr>
            <p:spPr bwMode="auto">
              <a:xfrm rot="5400000" flipH="1">
                <a:off x="44958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9" name="Straight Connector 98">
                <a:extLst>
                  <a:ext uri="{C183D7F6-B498-43B3-948B-1728B52AA6E4}">
                    <adec:decorative xmlns:adec="http://schemas.microsoft.com/office/drawing/2017/decorative" val="1"/>
                  </a:ext>
                </a:extLst>
              </p:cNvPr>
              <p:cNvCxnSpPr/>
              <p:nvPr userDrawn="1"/>
            </p:nvCxnSpPr>
            <p:spPr bwMode="auto">
              <a:xfrm rot="5400000" flipH="1">
                <a:off x="47244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0" name="Straight Connector 99">
                <a:extLst>
                  <a:ext uri="{C183D7F6-B498-43B3-948B-1728B52AA6E4}">
                    <adec:decorative xmlns:adec="http://schemas.microsoft.com/office/drawing/2017/decorative" val="1"/>
                  </a:ext>
                </a:extLst>
              </p:cNvPr>
              <p:cNvCxnSpPr/>
              <p:nvPr userDrawn="1"/>
            </p:nvCxnSpPr>
            <p:spPr bwMode="auto">
              <a:xfrm rot="5400000" flipH="1">
                <a:off x="65532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1" name="Straight Connector 100">
                <a:extLst>
                  <a:ext uri="{C183D7F6-B498-43B3-948B-1728B52AA6E4}">
                    <adec:decorative xmlns:adec="http://schemas.microsoft.com/office/drawing/2017/decorative" val="1"/>
                  </a:ext>
                </a:extLst>
              </p:cNvPr>
              <p:cNvCxnSpPr/>
              <p:nvPr userDrawn="1"/>
            </p:nvCxnSpPr>
            <p:spPr bwMode="auto">
              <a:xfrm rot="5400000" flipH="1">
                <a:off x="67818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2" name="Straight Connector 101">
                <a:extLst>
                  <a:ext uri="{C183D7F6-B498-43B3-948B-1728B52AA6E4}">
                    <adec:decorative xmlns:adec="http://schemas.microsoft.com/office/drawing/2017/decorative" val="1"/>
                  </a:ext>
                </a:extLst>
              </p:cNvPr>
              <p:cNvCxnSpPr/>
              <p:nvPr userDrawn="1"/>
            </p:nvCxnSpPr>
            <p:spPr bwMode="auto">
              <a:xfrm rot="5400000" flipH="1">
                <a:off x="70104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3" name="Straight Connector 102">
                <a:extLst>
                  <a:ext uri="{C183D7F6-B498-43B3-948B-1728B52AA6E4}">
                    <adec:decorative xmlns:adec="http://schemas.microsoft.com/office/drawing/2017/decorative" val="1"/>
                  </a:ext>
                </a:extLst>
              </p:cNvPr>
              <p:cNvCxnSpPr/>
              <p:nvPr userDrawn="1"/>
            </p:nvCxnSpPr>
            <p:spPr bwMode="auto">
              <a:xfrm rot="5400000" flipH="1">
                <a:off x="8839132"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nvGrpSpPr>
            <p:cNvPr id="61" name="Group 60"/>
            <p:cNvGrpSpPr/>
            <p:nvPr userDrawn="1"/>
          </p:nvGrpSpPr>
          <p:grpSpPr>
            <a:xfrm>
              <a:off x="228600" y="5162550"/>
              <a:ext cx="8686732" cy="91440"/>
              <a:chOff x="228600" y="5143500"/>
              <a:chExt cx="8686732" cy="152400"/>
            </a:xfrm>
          </p:grpSpPr>
          <p:cxnSp>
            <p:nvCxnSpPr>
              <p:cNvPr id="82" name="Straight Connector 81">
                <a:extLst>
                  <a:ext uri="{C183D7F6-B498-43B3-948B-1728B52AA6E4}">
                    <adec:decorative xmlns:adec="http://schemas.microsoft.com/office/drawing/2017/decorative" val="1"/>
                  </a:ext>
                </a:extLst>
              </p:cNvPr>
              <p:cNvCxnSpPr/>
              <p:nvPr userDrawn="1"/>
            </p:nvCxnSpPr>
            <p:spPr bwMode="auto">
              <a:xfrm rot="5400000" flipH="1">
                <a:off x="1524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3" name="Straight Connector 82">
                <a:extLst>
                  <a:ext uri="{C183D7F6-B498-43B3-948B-1728B52AA6E4}">
                    <adec:decorative xmlns:adec="http://schemas.microsoft.com/office/drawing/2017/decorative" val="1"/>
                  </a:ext>
                </a:extLst>
              </p:cNvPr>
              <p:cNvCxnSpPr/>
              <p:nvPr userDrawn="1"/>
            </p:nvCxnSpPr>
            <p:spPr bwMode="auto">
              <a:xfrm rot="5400000" flipH="1">
                <a:off x="19812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4" name="Straight Connector 83">
                <a:extLst>
                  <a:ext uri="{C183D7F6-B498-43B3-948B-1728B52AA6E4}">
                    <adec:decorative xmlns:adec="http://schemas.microsoft.com/office/drawing/2017/decorative" val="1"/>
                  </a:ext>
                </a:extLst>
              </p:cNvPr>
              <p:cNvCxnSpPr/>
              <p:nvPr userDrawn="1"/>
            </p:nvCxnSpPr>
            <p:spPr bwMode="auto">
              <a:xfrm rot="5400000" flipH="1">
                <a:off x="22098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5" name="Straight Connector 84">
                <a:extLst>
                  <a:ext uri="{C183D7F6-B498-43B3-948B-1728B52AA6E4}">
                    <adec:decorative xmlns:adec="http://schemas.microsoft.com/office/drawing/2017/decorative" val="1"/>
                  </a:ext>
                </a:extLst>
              </p:cNvPr>
              <p:cNvCxnSpPr/>
              <p:nvPr userDrawn="1"/>
            </p:nvCxnSpPr>
            <p:spPr bwMode="auto">
              <a:xfrm rot="5400000" flipH="1">
                <a:off x="24384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6" name="Straight Connector 85">
                <a:extLst>
                  <a:ext uri="{C183D7F6-B498-43B3-948B-1728B52AA6E4}">
                    <adec:decorative xmlns:adec="http://schemas.microsoft.com/office/drawing/2017/decorative" val="1"/>
                  </a:ext>
                </a:extLst>
              </p:cNvPr>
              <p:cNvCxnSpPr/>
              <p:nvPr userDrawn="1"/>
            </p:nvCxnSpPr>
            <p:spPr bwMode="auto">
              <a:xfrm rot="5400000" flipH="1">
                <a:off x="42672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7" name="Straight Connector 86">
                <a:extLst>
                  <a:ext uri="{C183D7F6-B498-43B3-948B-1728B52AA6E4}">
                    <adec:decorative xmlns:adec="http://schemas.microsoft.com/office/drawing/2017/decorative" val="1"/>
                  </a:ext>
                </a:extLst>
              </p:cNvPr>
              <p:cNvCxnSpPr/>
              <p:nvPr userDrawn="1"/>
            </p:nvCxnSpPr>
            <p:spPr bwMode="auto">
              <a:xfrm rot="5400000" flipH="1">
                <a:off x="44958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8" name="Straight Connector 87">
                <a:extLst>
                  <a:ext uri="{C183D7F6-B498-43B3-948B-1728B52AA6E4}">
                    <adec:decorative xmlns:adec="http://schemas.microsoft.com/office/drawing/2017/decorative" val="1"/>
                  </a:ext>
                </a:extLst>
              </p:cNvPr>
              <p:cNvCxnSpPr/>
              <p:nvPr userDrawn="1"/>
            </p:nvCxnSpPr>
            <p:spPr bwMode="auto">
              <a:xfrm rot="5400000" flipH="1">
                <a:off x="47244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9" name="Straight Connector 88">
                <a:extLst>
                  <a:ext uri="{C183D7F6-B498-43B3-948B-1728B52AA6E4}">
                    <adec:decorative xmlns:adec="http://schemas.microsoft.com/office/drawing/2017/decorative" val="1"/>
                  </a:ext>
                </a:extLst>
              </p:cNvPr>
              <p:cNvCxnSpPr/>
              <p:nvPr userDrawn="1"/>
            </p:nvCxnSpPr>
            <p:spPr bwMode="auto">
              <a:xfrm rot="5400000" flipH="1">
                <a:off x="65532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0" name="Straight Connector 89">
                <a:extLst>
                  <a:ext uri="{C183D7F6-B498-43B3-948B-1728B52AA6E4}">
                    <adec:decorative xmlns:adec="http://schemas.microsoft.com/office/drawing/2017/decorative" val="1"/>
                  </a:ext>
                </a:extLst>
              </p:cNvPr>
              <p:cNvCxnSpPr/>
              <p:nvPr userDrawn="1"/>
            </p:nvCxnSpPr>
            <p:spPr bwMode="auto">
              <a:xfrm rot="5400000" flipH="1">
                <a:off x="67818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1" name="Straight Connector 90">
                <a:extLst>
                  <a:ext uri="{C183D7F6-B498-43B3-948B-1728B52AA6E4}">
                    <adec:decorative xmlns:adec="http://schemas.microsoft.com/office/drawing/2017/decorative" val="1"/>
                  </a:ext>
                </a:extLst>
              </p:cNvPr>
              <p:cNvCxnSpPr/>
              <p:nvPr userDrawn="1"/>
            </p:nvCxnSpPr>
            <p:spPr bwMode="auto">
              <a:xfrm rot="5400000" flipH="1">
                <a:off x="70104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2" name="Straight Connector 91">
                <a:extLst>
                  <a:ext uri="{C183D7F6-B498-43B3-948B-1728B52AA6E4}">
                    <adec:decorative xmlns:adec="http://schemas.microsoft.com/office/drawing/2017/decorative" val="1"/>
                  </a:ext>
                </a:extLst>
              </p:cNvPr>
              <p:cNvCxnSpPr/>
              <p:nvPr userDrawn="1"/>
            </p:nvCxnSpPr>
            <p:spPr bwMode="auto">
              <a:xfrm rot="5400000" flipH="1">
                <a:off x="8839132"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nvGrpSpPr>
            <p:cNvPr id="62" name="Group 61"/>
            <p:cNvGrpSpPr/>
            <p:nvPr userDrawn="1"/>
          </p:nvGrpSpPr>
          <p:grpSpPr>
            <a:xfrm>
              <a:off x="-109730" y="237744"/>
              <a:ext cx="91440" cy="4664456"/>
              <a:chOff x="-109730" y="237744"/>
              <a:chExt cx="91440" cy="4664456"/>
            </a:xfrm>
          </p:grpSpPr>
          <p:cxnSp>
            <p:nvCxnSpPr>
              <p:cNvPr id="73" name="Straight Connector 72">
                <a:extLst>
                  <a:ext uri="{C183D7F6-B498-43B3-948B-1728B52AA6E4}">
                    <adec:decorative xmlns:adec="http://schemas.microsoft.com/office/drawing/2017/decorative" val="1"/>
                  </a:ext>
                </a:extLst>
              </p:cNvPr>
              <p:cNvCxnSpPr/>
              <p:nvPr userDrawn="1"/>
            </p:nvCxnSpPr>
            <p:spPr bwMode="auto">
              <a:xfrm flipH="1">
                <a:off x="-109730" y="653796"/>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4" name="Straight Connector 73">
                <a:extLst>
                  <a:ext uri="{C183D7F6-B498-43B3-948B-1728B52AA6E4}">
                    <adec:decorative xmlns:adec="http://schemas.microsoft.com/office/drawing/2017/decorative" val="1"/>
                  </a:ext>
                </a:extLst>
              </p:cNvPr>
              <p:cNvCxnSpPr/>
              <p:nvPr userDrawn="1"/>
            </p:nvCxnSpPr>
            <p:spPr bwMode="auto">
              <a:xfrm flipH="1">
                <a:off x="-109730" y="128930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5" name="Straight Connector 74">
                <a:extLst>
                  <a:ext uri="{C183D7F6-B498-43B3-948B-1728B52AA6E4}">
                    <adec:decorative xmlns:adec="http://schemas.microsoft.com/office/drawing/2017/decorative" val="1"/>
                  </a:ext>
                </a:extLst>
              </p:cNvPr>
              <p:cNvCxnSpPr/>
              <p:nvPr userDrawn="1"/>
            </p:nvCxnSpPr>
            <p:spPr bwMode="auto">
              <a:xfrm flipH="1">
                <a:off x="-109730" y="192938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6" name="Straight Connector 75">
                <a:extLst>
                  <a:ext uri="{C183D7F6-B498-43B3-948B-1728B52AA6E4}">
                    <adec:decorative xmlns:adec="http://schemas.microsoft.com/office/drawing/2017/decorative" val="1"/>
                  </a:ext>
                </a:extLst>
              </p:cNvPr>
              <p:cNvCxnSpPr/>
              <p:nvPr userDrawn="1"/>
            </p:nvCxnSpPr>
            <p:spPr bwMode="auto">
              <a:xfrm flipH="1">
                <a:off x="-109730" y="2570990"/>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7" name="Straight Connector 76">
                <a:extLst>
                  <a:ext uri="{C183D7F6-B498-43B3-948B-1728B52AA6E4}">
                    <adec:decorative xmlns:adec="http://schemas.microsoft.com/office/drawing/2017/decorative" val="1"/>
                  </a:ext>
                </a:extLst>
              </p:cNvPr>
              <p:cNvCxnSpPr/>
              <p:nvPr userDrawn="1"/>
            </p:nvCxnSpPr>
            <p:spPr bwMode="auto">
              <a:xfrm flipH="1">
                <a:off x="-109730" y="320954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8" name="Straight Connector 77">
                <a:extLst>
                  <a:ext uri="{C183D7F6-B498-43B3-948B-1728B52AA6E4}">
                    <adec:decorative xmlns:adec="http://schemas.microsoft.com/office/drawing/2017/decorative" val="1"/>
                  </a:ext>
                </a:extLst>
              </p:cNvPr>
              <p:cNvCxnSpPr/>
              <p:nvPr userDrawn="1"/>
            </p:nvCxnSpPr>
            <p:spPr bwMode="auto">
              <a:xfrm flipH="1">
                <a:off x="-109730" y="384962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9" name="Straight Connector 78">
                <a:extLst>
                  <a:ext uri="{C183D7F6-B498-43B3-948B-1728B52AA6E4}">
                    <adec:decorative xmlns:adec="http://schemas.microsoft.com/office/drawing/2017/decorative" val="1"/>
                  </a:ext>
                </a:extLst>
              </p:cNvPr>
              <p:cNvCxnSpPr/>
              <p:nvPr userDrawn="1"/>
            </p:nvCxnSpPr>
            <p:spPr bwMode="auto">
              <a:xfrm flipH="1">
                <a:off x="-109730" y="4494276"/>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0" name="Straight Connector 79">
                <a:extLst>
                  <a:ext uri="{C183D7F6-B498-43B3-948B-1728B52AA6E4}">
                    <adec:decorative xmlns:adec="http://schemas.microsoft.com/office/drawing/2017/decorative" val="1"/>
                  </a:ext>
                </a:extLst>
              </p:cNvPr>
              <p:cNvCxnSpPr/>
              <p:nvPr userDrawn="1"/>
            </p:nvCxnSpPr>
            <p:spPr bwMode="auto">
              <a:xfrm flipH="1">
                <a:off x="-109730" y="23774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1" name="Straight Connector 80">
                <a:extLst>
                  <a:ext uri="{C183D7F6-B498-43B3-948B-1728B52AA6E4}">
                    <adec:decorative xmlns:adec="http://schemas.microsoft.com/office/drawing/2017/decorative" val="1"/>
                  </a:ext>
                </a:extLst>
              </p:cNvPr>
              <p:cNvCxnSpPr/>
              <p:nvPr userDrawn="1"/>
            </p:nvCxnSpPr>
            <p:spPr bwMode="auto">
              <a:xfrm flipH="1">
                <a:off x="-109730" y="4902200"/>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nvGrpSpPr>
            <p:cNvPr id="63" name="Group 62"/>
            <p:cNvGrpSpPr/>
            <p:nvPr userDrawn="1"/>
          </p:nvGrpSpPr>
          <p:grpSpPr>
            <a:xfrm>
              <a:off x="9163050" y="237744"/>
              <a:ext cx="91440" cy="4663440"/>
              <a:chOff x="-109730" y="231394"/>
              <a:chExt cx="91440" cy="4663440"/>
            </a:xfrm>
          </p:grpSpPr>
          <p:cxnSp>
            <p:nvCxnSpPr>
              <p:cNvPr id="64" name="Straight Connector 63">
                <a:extLst>
                  <a:ext uri="{C183D7F6-B498-43B3-948B-1728B52AA6E4}">
                    <adec:decorative xmlns:adec="http://schemas.microsoft.com/office/drawing/2017/decorative" val="1"/>
                  </a:ext>
                </a:extLst>
              </p:cNvPr>
              <p:cNvCxnSpPr/>
              <p:nvPr userDrawn="1"/>
            </p:nvCxnSpPr>
            <p:spPr bwMode="auto">
              <a:xfrm flipH="1">
                <a:off x="-109730" y="647446"/>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5" name="Straight Connector 64">
                <a:extLst>
                  <a:ext uri="{C183D7F6-B498-43B3-948B-1728B52AA6E4}">
                    <adec:decorative xmlns:adec="http://schemas.microsoft.com/office/drawing/2017/decorative" val="1"/>
                  </a:ext>
                </a:extLst>
              </p:cNvPr>
              <p:cNvCxnSpPr/>
              <p:nvPr userDrawn="1"/>
            </p:nvCxnSpPr>
            <p:spPr bwMode="auto">
              <a:xfrm flipH="1">
                <a:off x="-109730" y="128295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6" name="Straight Connector 65">
                <a:extLst>
                  <a:ext uri="{C183D7F6-B498-43B3-948B-1728B52AA6E4}">
                    <adec:decorative xmlns:adec="http://schemas.microsoft.com/office/drawing/2017/decorative" val="1"/>
                  </a:ext>
                </a:extLst>
              </p:cNvPr>
              <p:cNvCxnSpPr/>
              <p:nvPr userDrawn="1"/>
            </p:nvCxnSpPr>
            <p:spPr bwMode="auto">
              <a:xfrm flipH="1">
                <a:off x="-109730" y="192303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7" name="Straight Connector 66">
                <a:extLst>
                  <a:ext uri="{C183D7F6-B498-43B3-948B-1728B52AA6E4}">
                    <adec:decorative xmlns:adec="http://schemas.microsoft.com/office/drawing/2017/decorative" val="1"/>
                  </a:ext>
                </a:extLst>
              </p:cNvPr>
              <p:cNvCxnSpPr/>
              <p:nvPr userDrawn="1"/>
            </p:nvCxnSpPr>
            <p:spPr bwMode="auto">
              <a:xfrm flipH="1">
                <a:off x="-109730" y="256311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8" name="Straight Connector 67">
                <a:extLst>
                  <a:ext uri="{C183D7F6-B498-43B3-948B-1728B52AA6E4}">
                    <adec:decorative xmlns:adec="http://schemas.microsoft.com/office/drawing/2017/decorative" val="1"/>
                  </a:ext>
                </a:extLst>
              </p:cNvPr>
              <p:cNvCxnSpPr/>
              <p:nvPr userDrawn="1"/>
            </p:nvCxnSpPr>
            <p:spPr bwMode="auto">
              <a:xfrm flipH="1">
                <a:off x="-109730" y="320319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9" name="Straight Connector 68">
                <a:extLst>
                  <a:ext uri="{C183D7F6-B498-43B3-948B-1728B52AA6E4}">
                    <adec:decorative xmlns:adec="http://schemas.microsoft.com/office/drawing/2017/decorative" val="1"/>
                  </a:ext>
                </a:extLst>
              </p:cNvPr>
              <p:cNvCxnSpPr/>
              <p:nvPr userDrawn="1"/>
            </p:nvCxnSpPr>
            <p:spPr bwMode="auto">
              <a:xfrm flipH="1">
                <a:off x="-109730" y="384327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0" name="Straight Connector 69">
                <a:extLst>
                  <a:ext uri="{C183D7F6-B498-43B3-948B-1728B52AA6E4}">
                    <adec:decorative xmlns:adec="http://schemas.microsoft.com/office/drawing/2017/decorative" val="1"/>
                  </a:ext>
                </a:extLst>
              </p:cNvPr>
              <p:cNvCxnSpPr/>
              <p:nvPr userDrawn="1"/>
            </p:nvCxnSpPr>
            <p:spPr bwMode="auto">
              <a:xfrm flipH="1">
                <a:off x="-109730" y="4487926"/>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1" name="Straight Connector 70">
                <a:extLst>
                  <a:ext uri="{C183D7F6-B498-43B3-948B-1728B52AA6E4}">
                    <adec:decorative xmlns:adec="http://schemas.microsoft.com/office/drawing/2017/decorative" val="1"/>
                  </a:ext>
                </a:extLst>
              </p:cNvPr>
              <p:cNvCxnSpPr/>
              <p:nvPr userDrawn="1"/>
            </p:nvCxnSpPr>
            <p:spPr bwMode="auto">
              <a:xfrm flipH="1">
                <a:off x="-109730" y="23139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2" name="Straight Connector 71">
                <a:extLst>
                  <a:ext uri="{C183D7F6-B498-43B3-948B-1728B52AA6E4}">
                    <adec:decorative xmlns:adec="http://schemas.microsoft.com/office/drawing/2017/decorative" val="1"/>
                  </a:ext>
                </a:extLst>
              </p:cNvPr>
              <p:cNvCxnSpPr/>
              <p:nvPr userDrawn="1"/>
            </p:nvCxnSpPr>
            <p:spPr bwMode="auto">
              <a:xfrm flipH="1">
                <a:off x="-109730" y="489483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spTree>
    <p:extLst>
      <p:ext uri="{BB962C8B-B14F-4D97-AF65-F5344CB8AC3E}">
        <p14:creationId xmlns:p14="http://schemas.microsoft.com/office/powerpoint/2010/main" val="998325887"/>
      </p:ext>
    </p:extLst>
  </p:cSld>
  <p:clrMap bg1="dk1" tx1="lt1" bg2="dk2" tx2="lt2" accent1="accent1" accent2="accent2" accent3="accent3" accent4="accent4" accent5="accent5" accent6="accent6" hlink="hlink" folHlink="fol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 id="2147483906" r:id="rId9"/>
    <p:sldLayoutId id="2147483907" r:id="rId10"/>
    <p:sldLayoutId id="2147483908" r:id="rId11"/>
    <p:sldLayoutId id="2147483909" r:id="rId12"/>
    <p:sldLayoutId id="2147483910" r:id="rId13"/>
    <p:sldLayoutId id="2147483911" r:id="rId14"/>
    <p:sldLayoutId id="2147483912" r:id="rId15"/>
    <p:sldLayoutId id="2147483913" r:id="rId16"/>
    <p:sldLayoutId id="2147483914" r:id="rId17"/>
    <p:sldLayoutId id="2147483915" r:id="rId18"/>
    <p:sldLayoutId id="2147483916" r:id="rId19"/>
    <p:sldLayoutId id="2147483917" r:id="rId20"/>
    <p:sldLayoutId id="2147483918" r:id="rId21"/>
    <p:sldLayoutId id="2147483919" r:id="rId22"/>
    <p:sldLayoutId id="2147483920" r:id="rId23"/>
    <p:sldLayoutId id="2147483921" r:id="rId24"/>
    <p:sldLayoutId id="2147483922" r:id="rId25"/>
    <p:sldLayoutId id="2147483923" r:id="rId26"/>
    <p:sldLayoutId id="2147483924" r:id="rId27"/>
    <p:sldLayoutId id="2147483925" r:id="rId28"/>
    <p:sldLayoutId id="2147483926" r:id="rId29"/>
    <p:sldLayoutId id="2147483927" r:id="rId30"/>
    <p:sldLayoutId id="2147483928" r:id="rId31"/>
    <p:sldLayoutId id="2147483929" r:id="rId32"/>
    <p:sldLayoutId id="2147483930" r:id="rId33"/>
  </p:sldLayoutIdLst>
  <p:hf sldNum="0" hdr="0" ftr="0" dt="0"/>
  <p:txStyles>
    <p:titleStyle>
      <a:lvl1pPr algn="l" rtl="0" eaLnBrk="1" fontAlgn="base" hangingPunct="1">
        <a:lnSpc>
          <a:spcPct val="90000"/>
        </a:lnSpc>
        <a:spcBef>
          <a:spcPct val="0"/>
        </a:spcBef>
        <a:spcAft>
          <a:spcPct val="0"/>
        </a:spcAft>
        <a:defRPr sz="3200" b="0" i="0">
          <a:solidFill>
            <a:schemeClr val="bg1"/>
          </a:solidFill>
          <a:latin typeface="+mj-lt"/>
          <a:ea typeface="Arial" panose="020B0604020202020204" pitchFamily="34" charset="0"/>
          <a:cs typeface="Arial" panose="020B0604020202020204" pitchFamily="34" charset="0"/>
        </a:defRPr>
      </a:lvl1pPr>
      <a:lvl2pPr algn="l" rtl="0" eaLnBrk="1" fontAlgn="base" hangingPunct="1">
        <a:lnSpc>
          <a:spcPct val="90000"/>
        </a:lnSpc>
        <a:spcBef>
          <a:spcPct val="0"/>
        </a:spcBef>
        <a:spcAft>
          <a:spcPct val="0"/>
        </a:spcAft>
        <a:defRPr sz="2960">
          <a:solidFill>
            <a:srgbClr val="191919"/>
          </a:solidFill>
          <a:latin typeface="HelvNeue Light for IBM" pitchFamily="34" charset="0"/>
        </a:defRPr>
      </a:lvl2pPr>
      <a:lvl3pPr algn="l" rtl="0" eaLnBrk="1" fontAlgn="base" hangingPunct="1">
        <a:lnSpc>
          <a:spcPct val="90000"/>
        </a:lnSpc>
        <a:spcBef>
          <a:spcPct val="0"/>
        </a:spcBef>
        <a:spcAft>
          <a:spcPct val="0"/>
        </a:spcAft>
        <a:defRPr sz="2960">
          <a:solidFill>
            <a:srgbClr val="191919"/>
          </a:solidFill>
          <a:latin typeface="HelvNeue Light for IBM" pitchFamily="34" charset="0"/>
        </a:defRPr>
      </a:lvl3pPr>
      <a:lvl4pPr algn="l" rtl="0" eaLnBrk="1" fontAlgn="base" hangingPunct="1">
        <a:lnSpc>
          <a:spcPct val="90000"/>
        </a:lnSpc>
        <a:spcBef>
          <a:spcPct val="0"/>
        </a:spcBef>
        <a:spcAft>
          <a:spcPct val="0"/>
        </a:spcAft>
        <a:defRPr sz="2960">
          <a:solidFill>
            <a:srgbClr val="191919"/>
          </a:solidFill>
          <a:latin typeface="HelvNeue Light for IBM" pitchFamily="34" charset="0"/>
        </a:defRPr>
      </a:lvl4pPr>
      <a:lvl5pPr algn="l" rtl="0" eaLnBrk="1" fontAlgn="base" hangingPunct="1">
        <a:lnSpc>
          <a:spcPct val="90000"/>
        </a:lnSpc>
        <a:spcBef>
          <a:spcPct val="0"/>
        </a:spcBef>
        <a:spcAft>
          <a:spcPct val="0"/>
        </a:spcAft>
        <a:defRPr sz="2960">
          <a:solidFill>
            <a:srgbClr val="191919"/>
          </a:solidFill>
          <a:latin typeface="HelvNeue Light for IBM" pitchFamily="34" charset="0"/>
        </a:defRPr>
      </a:lvl5pPr>
      <a:lvl6pPr marL="483412" algn="l" rtl="0" eaLnBrk="1" fontAlgn="base" hangingPunct="1">
        <a:lnSpc>
          <a:spcPct val="90000"/>
        </a:lnSpc>
        <a:spcBef>
          <a:spcPct val="0"/>
        </a:spcBef>
        <a:spcAft>
          <a:spcPct val="0"/>
        </a:spcAft>
        <a:defRPr sz="2960">
          <a:solidFill>
            <a:srgbClr val="191919"/>
          </a:solidFill>
          <a:latin typeface="HelvNeue Light for IBM" pitchFamily="34" charset="0"/>
        </a:defRPr>
      </a:lvl6pPr>
      <a:lvl7pPr marL="966828" algn="l" rtl="0" eaLnBrk="1" fontAlgn="base" hangingPunct="1">
        <a:lnSpc>
          <a:spcPct val="90000"/>
        </a:lnSpc>
        <a:spcBef>
          <a:spcPct val="0"/>
        </a:spcBef>
        <a:spcAft>
          <a:spcPct val="0"/>
        </a:spcAft>
        <a:defRPr sz="2960">
          <a:solidFill>
            <a:srgbClr val="191919"/>
          </a:solidFill>
          <a:latin typeface="HelvNeue Light for IBM" pitchFamily="34" charset="0"/>
        </a:defRPr>
      </a:lvl7pPr>
      <a:lvl8pPr marL="1450240" algn="l" rtl="0" eaLnBrk="1" fontAlgn="base" hangingPunct="1">
        <a:lnSpc>
          <a:spcPct val="90000"/>
        </a:lnSpc>
        <a:spcBef>
          <a:spcPct val="0"/>
        </a:spcBef>
        <a:spcAft>
          <a:spcPct val="0"/>
        </a:spcAft>
        <a:defRPr sz="2960">
          <a:solidFill>
            <a:srgbClr val="191919"/>
          </a:solidFill>
          <a:latin typeface="HelvNeue Light for IBM" pitchFamily="34" charset="0"/>
        </a:defRPr>
      </a:lvl8pPr>
      <a:lvl9pPr marL="1933653" algn="l" rtl="0" eaLnBrk="1" fontAlgn="base" hangingPunct="1">
        <a:lnSpc>
          <a:spcPct val="90000"/>
        </a:lnSpc>
        <a:spcBef>
          <a:spcPct val="0"/>
        </a:spcBef>
        <a:spcAft>
          <a:spcPct val="0"/>
        </a:spcAft>
        <a:defRPr sz="2960">
          <a:solidFill>
            <a:srgbClr val="191919"/>
          </a:solidFill>
          <a:latin typeface="HelvNeue Light for IBM" pitchFamily="34" charset="0"/>
        </a:defRPr>
      </a:lvl9pPr>
    </p:titleStyle>
    <p:bodyStyle>
      <a:lvl1pPr marL="0" indent="0" algn="l" rtl="0" eaLnBrk="1" fontAlgn="base" hangingPunct="1">
        <a:lnSpc>
          <a:spcPct val="100000"/>
        </a:lnSpc>
        <a:spcBef>
          <a:spcPts val="1467"/>
        </a:spcBef>
        <a:spcAft>
          <a:spcPct val="0"/>
        </a:spcAft>
        <a:buClr>
          <a:srgbClr val="6D6E70"/>
        </a:buClr>
        <a:buSzPct val="90000"/>
        <a:buFont typeface="Wingdings" pitchFamily="2" charset="2"/>
        <a:buNone/>
        <a:defRPr sz="1867" b="0" i="0">
          <a:solidFill>
            <a:schemeClr val="bg1"/>
          </a:solidFill>
          <a:latin typeface="+mn-lt"/>
          <a:ea typeface="Arial" panose="020B0604020202020204" pitchFamily="34" charset="0"/>
          <a:cs typeface="Arial" panose="020B0604020202020204" pitchFamily="34" charset="0"/>
        </a:defRPr>
      </a:lvl1pPr>
      <a:lvl2pPr marL="228597" indent="-231642" algn="l" rtl="0" eaLnBrk="1" fontAlgn="base" hangingPunct="1">
        <a:lnSpc>
          <a:spcPct val="100000"/>
        </a:lnSpc>
        <a:spcBef>
          <a:spcPts val="1467"/>
        </a:spcBef>
        <a:spcAft>
          <a:spcPct val="0"/>
        </a:spcAft>
        <a:buClr>
          <a:schemeClr val="bg1"/>
        </a:buClr>
        <a:buSzPct val="100000"/>
        <a:buFont typeface=".AppleSystemUIFont" charset="-120"/>
        <a:buChar char="–"/>
        <a:tabLst/>
        <a:defRPr sz="1867" b="0" i="0">
          <a:solidFill>
            <a:schemeClr val="bg1"/>
          </a:solidFill>
          <a:latin typeface="+mn-lt"/>
          <a:ea typeface="Arial" panose="020B0604020202020204" pitchFamily="34" charset="0"/>
          <a:cs typeface="Arial" panose="020B0604020202020204" pitchFamily="34" charset="0"/>
        </a:defRPr>
      </a:lvl2pPr>
      <a:lvl3pPr marL="457195" indent="-231642" algn="l" rtl="0" eaLnBrk="1" fontAlgn="base" hangingPunct="1">
        <a:lnSpc>
          <a:spcPct val="100000"/>
        </a:lnSpc>
        <a:spcBef>
          <a:spcPts val="1467"/>
        </a:spcBef>
        <a:spcAft>
          <a:spcPct val="0"/>
        </a:spcAft>
        <a:buClr>
          <a:schemeClr val="bg1"/>
        </a:buClr>
        <a:buSzPct val="100000"/>
        <a:buFont typeface="Arial" panose="020B0604020202020204" pitchFamily="34" charset="0"/>
        <a:buChar char="•"/>
        <a:tabLst/>
        <a:defRPr sz="1867" b="0" i="0">
          <a:solidFill>
            <a:schemeClr val="bg1"/>
          </a:solidFill>
          <a:latin typeface="+mn-lt"/>
          <a:ea typeface="Arial" panose="020B0604020202020204" pitchFamily="34" charset="0"/>
          <a:cs typeface="Arial" panose="020B0604020202020204" pitchFamily="34" charset="0"/>
        </a:defRPr>
      </a:lvl3pPr>
      <a:lvl4pPr marL="838190" indent="-231642" algn="l" rtl="0" eaLnBrk="1" fontAlgn="base" hangingPunct="1">
        <a:lnSpc>
          <a:spcPct val="100000"/>
        </a:lnSpc>
        <a:spcBef>
          <a:spcPts val="1467"/>
        </a:spcBef>
        <a:spcAft>
          <a:spcPct val="0"/>
        </a:spcAft>
        <a:buClr>
          <a:schemeClr val="bg1"/>
        </a:buClr>
        <a:buSzPct val="100000"/>
        <a:buFont typeface=".AppleSystemUIFont" charset="-120"/>
        <a:buChar char="–"/>
        <a:tabLst/>
        <a:defRPr sz="1867" b="0" i="0" baseline="0">
          <a:solidFill>
            <a:schemeClr val="bg1"/>
          </a:solidFill>
          <a:latin typeface="+mn-lt"/>
          <a:ea typeface="Arial" panose="020B0604020202020204" pitchFamily="34" charset="0"/>
          <a:cs typeface="Arial" panose="020B0604020202020204" pitchFamily="34" charset="0"/>
        </a:defRPr>
      </a:lvl4pPr>
      <a:lvl5pPr marL="1071020" indent="-231642" algn="l" rtl="0" eaLnBrk="1" fontAlgn="base" hangingPunct="1">
        <a:lnSpc>
          <a:spcPct val="100000"/>
        </a:lnSpc>
        <a:spcBef>
          <a:spcPts val="1467"/>
        </a:spcBef>
        <a:spcAft>
          <a:spcPct val="0"/>
        </a:spcAft>
        <a:buClr>
          <a:schemeClr val="bg1"/>
        </a:buClr>
        <a:buFont typeface=".AppleSystemUIFont" charset="-120"/>
        <a:buChar char="»"/>
        <a:tabLst/>
        <a:defRPr sz="1867" b="0" i="0">
          <a:solidFill>
            <a:schemeClr val="bg1"/>
          </a:solidFill>
          <a:latin typeface="+mn-lt"/>
          <a:ea typeface="Arial" panose="020B0604020202020204" pitchFamily="34" charset="0"/>
          <a:cs typeface="Arial" panose="020B0604020202020204" pitchFamily="34" charset="0"/>
        </a:defRPr>
      </a:lvl5pPr>
      <a:lvl6pPr marL="2111575" indent="-172889" algn="l" rtl="0" eaLnBrk="1" fontAlgn="base" hangingPunct="1">
        <a:spcBef>
          <a:spcPct val="20000"/>
        </a:spcBef>
        <a:spcAft>
          <a:spcPct val="0"/>
        </a:spcAft>
        <a:buClr>
          <a:schemeClr val="bg1"/>
        </a:buClr>
        <a:buChar char="»"/>
        <a:defRPr sz="1692">
          <a:solidFill>
            <a:schemeClr val="bg1"/>
          </a:solidFill>
          <a:latin typeface="Arial" charset="0"/>
        </a:defRPr>
      </a:lvl6pPr>
      <a:lvl7pPr marL="2594990" indent="-172889" algn="l" rtl="0" eaLnBrk="1" fontAlgn="base" hangingPunct="1">
        <a:spcBef>
          <a:spcPct val="20000"/>
        </a:spcBef>
        <a:spcAft>
          <a:spcPct val="0"/>
        </a:spcAft>
        <a:buClr>
          <a:schemeClr val="bg1"/>
        </a:buClr>
        <a:buChar char="»"/>
        <a:defRPr sz="1692">
          <a:solidFill>
            <a:schemeClr val="bg1"/>
          </a:solidFill>
          <a:latin typeface="Arial" charset="0"/>
        </a:defRPr>
      </a:lvl7pPr>
      <a:lvl8pPr marL="3078403" indent="-172889" algn="l" rtl="0" eaLnBrk="1" fontAlgn="base" hangingPunct="1">
        <a:spcBef>
          <a:spcPct val="20000"/>
        </a:spcBef>
        <a:spcAft>
          <a:spcPct val="0"/>
        </a:spcAft>
        <a:buClr>
          <a:schemeClr val="bg1"/>
        </a:buClr>
        <a:buChar char="»"/>
        <a:defRPr sz="1692">
          <a:solidFill>
            <a:schemeClr val="bg1"/>
          </a:solidFill>
          <a:latin typeface="Arial" charset="0"/>
        </a:defRPr>
      </a:lvl8pPr>
      <a:lvl9pPr marL="3561818" indent="-172889" algn="l" rtl="0" eaLnBrk="1" fontAlgn="base" hangingPunct="1">
        <a:spcBef>
          <a:spcPct val="20000"/>
        </a:spcBef>
        <a:spcAft>
          <a:spcPct val="0"/>
        </a:spcAft>
        <a:buClr>
          <a:schemeClr val="bg1"/>
        </a:buClr>
        <a:buChar char="»"/>
        <a:defRPr sz="1692">
          <a:solidFill>
            <a:schemeClr val="bg1"/>
          </a:solidFill>
          <a:latin typeface="Arial" charset="0"/>
        </a:defRPr>
      </a:lvl9pPr>
    </p:bodyStyle>
    <p:otherStyle>
      <a:defPPr>
        <a:defRPr lang="en-US"/>
      </a:defPPr>
      <a:lvl1pPr marL="0" algn="l" defTabSz="966828" rtl="0" eaLnBrk="1" latinLnBrk="0" hangingPunct="1">
        <a:defRPr sz="1904" kern="1200">
          <a:solidFill>
            <a:schemeClr val="tx1"/>
          </a:solidFill>
          <a:latin typeface="+mn-lt"/>
          <a:ea typeface="+mn-ea"/>
          <a:cs typeface="+mn-cs"/>
        </a:defRPr>
      </a:lvl1pPr>
      <a:lvl2pPr marL="483412" algn="l" defTabSz="966828" rtl="0" eaLnBrk="1" latinLnBrk="0" hangingPunct="1">
        <a:defRPr sz="1904" kern="1200">
          <a:solidFill>
            <a:schemeClr val="tx1"/>
          </a:solidFill>
          <a:latin typeface="+mn-lt"/>
          <a:ea typeface="+mn-ea"/>
          <a:cs typeface="+mn-cs"/>
        </a:defRPr>
      </a:lvl2pPr>
      <a:lvl3pPr marL="966828" algn="l" defTabSz="966828" rtl="0" eaLnBrk="1" latinLnBrk="0" hangingPunct="1">
        <a:defRPr sz="1904" kern="1200">
          <a:solidFill>
            <a:schemeClr val="tx1"/>
          </a:solidFill>
          <a:latin typeface="+mn-lt"/>
          <a:ea typeface="+mn-ea"/>
          <a:cs typeface="+mn-cs"/>
        </a:defRPr>
      </a:lvl3pPr>
      <a:lvl4pPr marL="1450240" algn="l" defTabSz="966828" rtl="0" eaLnBrk="1" latinLnBrk="0" hangingPunct="1">
        <a:defRPr sz="1904" kern="1200">
          <a:solidFill>
            <a:schemeClr val="tx1"/>
          </a:solidFill>
          <a:latin typeface="+mn-lt"/>
          <a:ea typeface="+mn-ea"/>
          <a:cs typeface="+mn-cs"/>
        </a:defRPr>
      </a:lvl4pPr>
      <a:lvl5pPr marL="1933653" algn="l" defTabSz="966828" rtl="0" eaLnBrk="1" latinLnBrk="0" hangingPunct="1">
        <a:defRPr sz="1904" kern="1200">
          <a:solidFill>
            <a:schemeClr val="tx1"/>
          </a:solidFill>
          <a:latin typeface="+mn-lt"/>
          <a:ea typeface="+mn-ea"/>
          <a:cs typeface="+mn-cs"/>
        </a:defRPr>
      </a:lvl5pPr>
      <a:lvl6pPr marL="2417068" algn="l" defTabSz="966828" rtl="0" eaLnBrk="1" latinLnBrk="0" hangingPunct="1">
        <a:defRPr sz="1904" kern="1200">
          <a:solidFill>
            <a:schemeClr val="tx1"/>
          </a:solidFill>
          <a:latin typeface="+mn-lt"/>
          <a:ea typeface="+mn-ea"/>
          <a:cs typeface="+mn-cs"/>
        </a:defRPr>
      </a:lvl6pPr>
      <a:lvl7pPr marL="2900479" algn="l" defTabSz="966828" rtl="0" eaLnBrk="1" latinLnBrk="0" hangingPunct="1">
        <a:defRPr sz="1904" kern="1200">
          <a:solidFill>
            <a:schemeClr val="tx1"/>
          </a:solidFill>
          <a:latin typeface="+mn-lt"/>
          <a:ea typeface="+mn-ea"/>
          <a:cs typeface="+mn-cs"/>
        </a:defRPr>
      </a:lvl7pPr>
      <a:lvl8pPr marL="3383893" algn="l" defTabSz="966828" rtl="0" eaLnBrk="1" latinLnBrk="0" hangingPunct="1">
        <a:defRPr sz="1904" kern="1200">
          <a:solidFill>
            <a:schemeClr val="tx1"/>
          </a:solidFill>
          <a:latin typeface="+mn-lt"/>
          <a:ea typeface="+mn-ea"/>
          <a:cs typeface="+mn-cs"/>
        </a:defRPr>
      </a:lvl8pPr>
      <a:lvl9pPr marL="3867306" algn="l" defTabSz="966828" rtl="0" eaLnBrk="1" latinLnBrk="0" hangingPunct="1">
        <a:defRPr sz="1904"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50">
          <p15:clr>
            <a:srgbClr val="F26B43"/>
          </p15:clr>
        </p15:guide>
        <p15:guide id="2" pos="144">
          <p15:clr>
            <a:srgbClr val="F26B43"/>
          </p15:clr>
        </p15:guide>
        <p15:guide id="3" pos="5616">
          <p15:clr>
            <a:srgbClr val="F26B43"/>
          </p15:clr>
        </p15:guide>
        <p15:guide id="4" orient="horz" pos="2832">
          <p15:clr>
            <a:srgbClr val="F26B43"/>
          </p15:clr>
        </p15:guide>
        <p15:guide id="5" orient="horz" pos="3088">
          <p15:clr>
            <a:srgbClr val="F26B43"/>
          </p15:clr>
        </p15:guide>
        <p15:guide id="6" pos="2880">
          <p15:clr>
            <a:srgbClr val="F26B43"/>
          </p15:clr>
        </p15:guide>
        <p15:guide id="7" pos="2736">
          <p15:clr>
            <a:srgbClr val="F26B43"/>
          </p15:clr>
        </p15:guide>
        <p15:guide id="8" pos="1440">
          <p15:clr>
            <a:srgbClr val="F26B43"/>
          </p15:clr>
        </p15:guide>
        <p15:guide id="9" pos="3024">
          <p15:clr>
            <a:srgbClr val="F26B43"/>
          </p15:clr>
        </p15:guide>
        <p15:guide id="10" pos="1296">
          <p15:clr>
            <a:srgbClr val="F26B43"/>
          </p15:clr>
        </p15:guide>
        <p15:guide id="11" pos="1584">
          <p15:clr>
            <a:srgbClr val="F26B43"/>
          </p15:clr>
        </p15:guide>
        <p15:guide id="12" pos="4320">
          <p15:clr>
            <a:srgbClr val="F26B43"/>
          </p15:clr>
        </p15:guide>
        <p15:guide id="13" pos="4176">
          <p15:clr>
            <a:srgbClr val="F26B43"/>
          </p15:clr>
        </p15:guide>
        <p15:guide id="14" pos="4464">
          <p15:clr>
            <a:srgbClr val="F26B43"/>
          </p15:clr>
        </p15:guide>
        <p15:guide id="15" orient="horz" pos="412">
          <p15:clr>
            <a:srgbClr val="F26B43"/>
          </p15:clr>
        </p15:guide>
        <p15:guide id="17" orient="horz" pos="812">
          <p15:clr>
            <a:srgbClr val="F26B43"/>
          </p15:clr>
        </p15:guide>
        <p15:guide id="18" orient="horz" pos="1620">
          <p15:clr>
            <a:srgbClr val="F26B43"/>
          </p15:clr>
        </p15:guide>
        <p15:guide id="19" orient="horz" pos="1216">
          <p15:clr>
            <a:srgbClr val="F26B43"/>
          </p15:clr>
        </p15:guide>
        <p15:guide id="20" orient="horz" pos="2022">
          <p15:clr>
            <a:srgbClr val="F26B43"/>
          </p15:clr>
        </p15:guide>
        <p15:guide id="21" orient="horz" pos="2424">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7" name="Slide Number"/>
          <p:cNvSpPr txBox="1">
            <a:spLocks noGrp="1"/>
          </p:cNvSpPr>
          <p:nvPr>
            <p:ph type="sldNum" sz="quarter" idx="2"/>
          </p:nvPr>
        </p:nvSpPr>
        <p:spPr>
          <a:xfrm>
            <a:off x="11767910" y="6469546"/>
            <a:ext cx="136791" cy="123073"/>
          </a:xfrm>
          <a:prstGeom prst="rect">
            <a:avLst/>
          </a:prstGeom>
          <a:ln w="12700">
            <a:miter lim="400000"/>
          </a:ln>
        </p:spPr>
        <p:txBody>
          <a:bodyPr wrap="none" lIns="0" tIns="0" rIns="0" bIns="0" anchor="b" anchorCtr="0">
            <a:spAutoFit/>
          </a:bodyPr>
          <a:lstStyle>
            <a:lvl1pPr algn="r">
              <a:defRPr sz="799"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48" name="Title Text"/>
          <p:cNvSpPr txBox="1">
            <a:spLocks noGrp="1"/>
          </p:cNvSpPr>
          <p:nvPr>
            <p:ph type="title"/>
          </p:nvPr>
        </p:nvSpPr>
        <p:spPr>
          <a:xfrm>
            <a:off x="287999" y="288037"/>
            <a:ext cx="11293592"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r>
              <a:rPr dirty="0"/>
              <a:t>Title Text</a:t>
            </a:r>
          </a:p>
        </p:txBody>
      </p:sp>
      <p:sp>
        <p:nvSpPr>
          <p:cNvPr id="49" name="Body Level One…"/>
          <p:cNvSpPr txBox="1">
            <a:spLocks noGrp="1"/>
          </p:cNvSpPr>
          <p:nvPr>
            <p:ph type="body" idx="1"/>
          </p:nvPr>
        </p:nvSpPr>
        <p:spPr>
          <a:xfrm>
            <a:off x="287300" y="1663700"/>
            <a:ext cx="11293592" cy="43346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r>
              <a:rPr dirty="0"/>
              <a:t>Body Level One</a:t>
            </a:r>
          </a:p>
          <a:p>
            <a:pPr lvl="1"/>
            <a:r>
              <a:rPr dirty="0"/>
              <a:t>Body Level Two</a:t>
            </a:r>
          </a:p>
          <a:p>
            <a:pPr lvl="2"/>
            <a:r>
              <a:rPr dirty="0"/>
              <a:t>Body Level Three</a:t>
            </a:r>
          </a:p>
          <a:p>
            <a:pPr lvl="3"/>
            <a:r>
              <a:rPr dirty="0"/>
              <a:t>Body Level Four</a:t>
            </a:r>
          </a:p>
        </p:txBody>
      </p:sp>
      <p:sp>
        <p:nvSpPr>
          <p:cNvPr id="2" name="Footer Placeholder 1">
            <a:extLst>
              <a:ext uri="{FF2B5EF4-FFF2-40B4-BE49-F238E27FC236}">
                <a16:creationId xmlns:a16="http://schemas.microsoft.com/office/drawing/2014/main" id="{59EB465A-FE7F-6B71-D716-1673174BBF59}"/>
              </a:ext>
            </a:extLst>
          </p:cNvPr>
          <p:cNvSpPr>
            <a:spLocks noGrp="1"/>
          </p:cNvSpPr>
          <p:nvPr>
            <p:ph type="ftr" sz="quarter" idx="3"/>
          </p:nvPr>
        </p:nvSpPr>
        <p:spPr>
          <a:xfrm>
            <a:off x="284126" y="6402119"/>
            <a:ext cx="2477765" cy="190500"/>
          </a:xfrm>
          <a:prstGeom prst="rect">
            <a:avLst/>
          </a:prstGeom>
        </p:spPr>
        <p:txBody>
          <a:bodyPr vert="horz" lIns="0" tIns="0" rIns="0" bIns="0" rtlCol="0" anchor="b"/>
          <a:lstStyle>
            <a:lvl1pPr algn="l">
              <a:defRPr sz="799" b="0" i="0">
                <a:solidFill>
                  <a:schemeClr val="tx1"/>
                </a:solidFill>
                <a:latin typeface="IBM Plex Sans" panose="020B0503050203000203" pitchFamily="34" charset="0"/>
              </a:defRPr>
            </a:lvl1pPr>
          </a:lstStyle>
          <a:p>
            <a:r>
              <a:rPr lang="en-US" spc="40" dirty="0">
                <a:latin typeface="IBM Plex Sans Light" panose="020B0403050203000203" pitchFamily="34" charset="0"/>
              </a:rPr>
              <a:t>IBM </a:t>
            </a:r>
            <a:r>
              <a:rPr lang="en-US" b="1" spc="40" dirty="0"/>
              <a:t>Storage</a:t>
            </a:r>
          </a:p>
        </p:txBody>
      </p:sp>
    </p:spTree>
    <p:extLst>
      <p:ext uri="{BB962C8B-B14F-4D97-AF65-F5344CB8AC3E}">
        <p14:creationId xmlns:p14="http://schemas.microsoft.com/office/powerpoint/2010/main" val="2516300059"/>
      </p:ext>
    </p:extLst>
  </p:cSld>
  <p:clrMap bg1="dk1" tx1="lt1" bg2="dk2" tx2="lt2" accent1="accent1" accent2="accent2" accent3="accent3" accent4="accent4" accent5="accent5" accent6="accent6" hlink="hlink" folHlink="folHlink"/>
  <p:sldLayoutIdLst>
    <p:sldLayoutId id="2147483933" r:id="rId1"/>
    <p:sldLayoutId id="2147483934" r:id="rId2"/>
    <p:sldLayoutId id="2147483935"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 id="2147483944" r:id="rId12"/>
    <p:sldLayoutId id="2147483945" r:id="rId13"/>
    <p:sldLayoutId id="2147483946" r:id="rId14"/>
    <p:sldLayoutId id="2147483947" r:id="rId15"/>
    <p:sldLayoutId id="2147483948" r:id="rId16"/>
    <p:sldLayoutId id="2147483949" r:id="rId17"/>
    <p:sldLayoutId id="2147483950" r:id="rId18"/>
    <p:sldLayoutId id="2147483951" r:id="rId19"/>
    <p:sldLayoutId id="2147483952" r:id="rId20"/>
    <p:sldLayoutId id="2147483953" r:id="rId21"/>
    <p:sldLayoutId id="2147483954" r:id="rId22"/>
    <p:sldLayoutId id="2147483955" r:id="rId23"/>
    <p:sldLayoutId id="2147483956" r:id="rId24"/>
    <p:sldLayoutId id="2147483957" r:id="rId25"/>
    <p:sldLayoutId id="2147483958" r:id="rId26"/>
    <p:sldLayoutId id="2147483959" r:id="rId27"/>
    <p:sldLayoutId id="2147483960" r:id="rId28"/>
    <p:sldLayoutId id="2147483961" r:id="rId29"/>
    <p:sldLayoutId id="2147483962" r:id="rId30"/>
    <p:sldLayoutId id="2147483963" r:id="rId31"/>
    <p:sldLayoutId id="2147483964" r:id="rId32"/>
    <p:sldLayoutId id="2147483965" r:id="rId33"/>
    <p:sldLayoutId id="2147483966" r:id="rId34"/>
    <p:sldLayoutId id="2147483967" r:id="rId35"/>
    <p:sldLayoutId id="2147483968" r:id="rId36"/>
    <p:sldLayoutId id="2147483969" r:id="rId37"/>
    <p:sldLayoutId id="2147483970" r:id="rId38"/>
    <p:sldLayoutId id="2147483971" r:id="rId39"/>
    <p:sldLayoutId id="2147483972" r:id="rId40"/>
    <p:sldLayoutId id="2147483973" r:id="rId41"/>
    <p:sldLayoutId id="2147483974" r:id="rId42"/>
    <p:sldLayoutId id="2147483975" r:id="rId43"/>
    <p:sldLayoutId id="2147483976" r:id="rId44"/>
    <p:sldLayoutId id="2147483977" r:id="rId45"/>
    <p:sldLayoutId id="2147483978" r:id="rId46"/>
    <p:sldLayoutId id="2147483979" r:id="rId47"/>
    <p:sldLayoutId id="2147483980" r:id="rId48"/>
  </p:sldLayoutIdLst>
  <p:transition spd="med"/>
  <p:hf hdr="0" dt="0"/>
  <p:txStyles>
    <p:titleStyle>
      <a:lvl1pPr marL="0" marR="0" indent="0" algn="l" defTabSz="1218560" rtl="0" eaLnBrk="1" latinLnBrk="0" hangingPunct="1">
        <a:lnSpc>
          <a:spcPct val="90000"/>
        </a:lnSpc>
        <a:spcBef>
          <a:spcPts val="0"/>
        </a:spcBef>
        <a:spcAft>
          <a:spcPts val="0"/>
        </a:spcAft>
        <a:buClrTx/>
        <a:buSzTx/>
        <a:buFontTx/>
        <a:buNone/>
        <a:tabLst/>
        <a:defRPr sz="3198" b="0" i="0" u="none" strike="noStrike" cap="none" spc="0" baseline="0">
          <a:solidFill>
            <a:schemeClr val="tx2"/>
          </a:solidFill>
          <a:uFillTx/>
          <a:latin typeface="+mj-lt"/>
          <a:ea typeface="+mj-ea"/>
          <a:cs typeface="+mj-cs"/>
          <a:sym typeface="IBM Plex Sans Light"/>
        </a:defRPr>
      </a:lvl1pPr>
      <a:lvl2pPr marL="0" marR="0" indent="0" algn="l" defTabSz="1218560" rtl="0" eaLnBrk="1" latinLnBrk="0" hangingPunct="1">
        <a:lnSpc>
          <a:spcPct val="90000"/>
        </a:lnSpc>
        <a:spcBef>
          <a:spcPts val="0"/>
        </a:spcBef>
        <a:spcAft>
          <a:spcPts val="0"/>
        </a:spcAft>
        <a:buClrTx/>
        <a:buSzTx/>
        <a:buFontTx/>
        <a:buNone/>
        <a:tabLst/>
        <a:defRPr sz="3198" b="0" i="0" u="none" strike="noStrike" cap="none" spc="0" baseline="0">
          <a:solidFill>
            <a:srgbClr val="000000"/>
          </a:solidFill>
          <a:uFillTx/>
          <a:latin typeface="+mj-lt"/>
          <a:ea typeface="+mj-ea"/>
          <a:cs typeface="+mj-cs"/>
          <a:sym typeface="IBM Plex Sans Light"/>
        </a:defRPr>
      </a:lvl2pPr>
      <a:lvl3pPr marL="0" marR="0" indent="0" algn="l" defTabSz="1218560" rtl="0" eaLnBrk="1" latinLnBrk="0" hangingPunct="1">
        <a:lnSpc>
          <a:spcPct val="90000"/>
        </a:lnSpc>
        <a:spcBef>
          <a:spcPts val="0"/>
        </a:spcBef>
        <a:spcAft>
          <a:spcPts val="0"/>
        </a:spcAft>
        <a:buClrTx/>
        <a:buSzTx/>
        <a:buFontTx/>
        <a:buNone/>
        <a:tabLst/>
        <a:defRPr sz="3198" b="0" i="0" u="none" strike="noStrike" cap="none" spc="0" baseline="0">
          <a:solidFill>
            <a:srgbClr val="000000"/>
          </a:solidFill>
          <a:uFillTx/>
          <a:latin typeface="+mj-lt"/>
          <a:ea typeface="+mj-ea"/>
          <a:cs typeface="+mj-cs"/>
          <a:sym typeface="IBM Plex Sans Light"/>
        </a:defRPr>
      </a:lvl3pPr>
      <a:lvl4pPr marL="0" marR="0" indent="0" algn="l" defTabSz="1218560" rtl="0" eaLnBrk="1" latinLnBrk="0" hangingPunct="1">
        <a:lnSpc>
          <a:spcPct val="90000"/>
        </a:lnSpc>
        <a:spcBef>
          <a:spcPts val="0"/>
        </a:spcBef>
        <a:spcAft>
          <a:spcPts val="0"/>
        </a:spcAft>
        <a:buClrTx/>
        <a:buSzTx/>
        <a:buFontTx/>
        <a:buNone/>
        <a:tabLst/>
        <a:defRPr sz="3198" b="0" i="0" u="none" strike="noStrike" cap="none" spc="0" baseline="0">
          <a:solidFill>
            <a:srgbClr val="000000"/>
          </a:solidFill>
          <a:uFillTx/>
          <a:latin typeface="+mj-lt"/>
          <a:ea typeface="+mj-ea"/>
          <a:cs typeface="+mj-cs"/>
          <a:sym typeface="IBM Plex Sans Light"/>
        </a:defRPr>
      </a:lvl4pPr>
      <a:lvl5pPr marL="0" marR="0" indent="0" algn="l" defTabSz="1218560" rtl="0" eaLnBrk="1" latinLnBrk="0" hangingPunct="1">
        <a:lnSpc>
          <a:spcPct val="90000"/>
        </a:lnSpc>
        <a:spcBef>
          <a:spcPts val="0"/>
        </a:spcBef>
        <a:spcAft>
          <a:spcPts val="0"/>
        </a:spcAft>
        <a:buClrTx/>
        <a:buSzTx/>
        <a:buFontTx/>
        <a:buNone/>
        <a:tabLst/>
        <a:defRPr sz="3198" b="0" i="0" u="none" strike="noStrike" cap="none" spc="0" baseline="0">
          <a:solidFill>
            <a:srgbClr val="000000"/>
          </a:solidFill>
          <a:uFillTx/>
          <a:latin typeface="+mj-lt"/>
          <a:ea typeface="+mj-ea"/>
          <a:cs typeface="+mj-cs"/>
          <a:sym typeface="IBM Plex Sans Light"/>
        </a:defRPr>
      </a:lvl5pPr>
      <a:lvl6pPr marL="0" marR="0" indent="181189" algn="l" defTabSz="1218560" rtl="0" eaLnBrk="1" latinLnBrk="0" hangingPunct="1">
        <a:lnSpc>
          <a:spcPct val="90000"/>
        </a:lnSpc>
        <a:spcBef>
          <a:spcPts val="0"/>
        </a:spcBef>
        <a:spcAft>
          <a:spcPts val="0"/>
        </a:spcAft>
        <a:buClrTx/>
        <a:buSzTx/>
        <a:buFontTx/>
        <a:buNone/>
        <a:tabLst/>
        <a:defRPr sz="3198" b="0" i="0" u="none" strike="noStrike" cap="none" spc="0" baseline="0">
          <a:solidFill>
            <a:srgbClr val="000000"/>
          </a:solidFill>
          <a:uFillTx/>
          <a:latin typeface="+mj-lt"/>
          <a:ea typeface="+mj-ea"/>
          <a:cs typeface="+mj-cs"/>
          <a:sym typeface="IBM Plex Sans Light"/>
        </a:defRPr>
      </a:lvl6pPr>
      <a:lvl7pPr marL="0" marR="0" indent="362379" algn="l" defTabSz="1218560" rtl="0" eaLnBrk="1" latinLnBrk="0" hangingPunct="1">
        <a:lnSpc>
          <a:spcPct val="90000"/>
        </a:lnSpc>
        <a:spcBef>
          <a:spcPts val="0"/>
        </a:spcBef>
        <a:spcAft>
          <a:spcPts val="0"/>
        </a:spcAft>
        <a:buClrTx/>
        <a:buSzTx/>
        <a:buFontTx/>
        <a:buNone/>
        <a:tabLst/>
        <a:defRPr sz="3198" b="0" i="0" u="none" strike="noStrike" cap="none" spc="0" baseline="0">
          <a:solidFill>
            <a:srgbClr val="000000"/>
          </a:solidFill>
          <a:uFillTx/>
          <a:latin typeface="+mj-lt"/>
          <a:ea typeface="+mj-ea"/>
          <a:cs typeface="+mj-cs"/>
          <a:sym typeface="IBM Plex Sans Light"/>
        </a:defRPr>
      </a:lvl7pPr>
      <a:lvl8pPr marL="0" marR="0" indent="543568" algn="l" defTabSz="1218560" rtl="0" eaLnBrk="1" latinLnBrk="0" hangingPunct="1">
        <a:lnSpc>
          <a:spcPct val="90000"/>
        </a:lnSpc>
        <a:spcBef>
          <a:spcPts val="0"/>
        </a:spcBef>
        <a:spcAft>
          <a:spcPts val="0"/>
        </a:spcAft>
        <a:buClrTx/>
        <a:buSzTx/>
        <a:buFontTx/>
        <a:buNone/>
        <a:tabLst/>
        <a:defRPr sz="3198" b="0" i="0" u="none" strike="noStrike" cap="none" spc="0" baseline="0">
          <a:solidFill>
            <a:srgbClr val="000000"/>
          </a:solidFill>
          <a:uFillTx/>
          <a:latin typeface="+mj-lt"/>
          <a:ea typeface="+mj-ea"/>
          <a:cs typeface="+mj-cs"/>
          <a:sym typeface="IBM Plex Sans Light"/>
        </a:defRPr>
      </a:lvl8pPr>
      <a:lvl9pPr marL="0" marR="0" indent="724758" algn="l" defTabSz="1218560" rtl="0" eaLnBrk="1" latinLnBrk="0" hangingPunct="1">
        <a:lnSpc>
          <a:spcPct val="90000"/>
        </a:lnSpc>
        <a:spcBef>
          <a:spcPts val="0"/>
        </a:spcBef>
        <a:spcAft>
          <a:spcPts val="0"/>
        </a:spcAft>
        <a:buClrTx/>
        <a:buSzTx/>
        <a:buFontTx/>
        <a:buNone/>
        <a:tabLst/>
        <a:defRPr sz="3198" b="0" i="0" u="none" strike="noStrike" cap="none" spc="0" baseline="0">
          <a:solidFill>
            <a:srgbClr val="000000"/>
          </a:solidFill>
          <a:uFillTx/>
          <a:latin typeface="+mj-lt"/>
          <a:ea typeface="+mj-ea"/>
          <a:cs typeface="+mj-cs"/>
          <a:sym typeface="IBM Plex Sans Light"/>
        </a:defRPr>
      </a:lvl9pPr>
    </p:titleStyle>
    <p:bodyStyle>
      <a:lvl1pPr marL="0" marR="0" indent="0" algn="l" defTabSz="1218560" rtl="0" eaLnBrk="1" latinLnBrk="0" hangingPunct="1">
        <a:lnSpc>
          <a:spcPct val="110000"/>
        </a:lnSpc>
        <a:spcBef>
          <a:spcPts val="0"/>
        </a:spcBef>
        <a:spcAft>
          <a:spcPts val="0"/>
        </a:spcAft>
        <a:buClrTx/>
        <a:buSzTx/>
        <a:buFontTx/>
        <a:buNone/>
        <a:tabLst/>
        <a:defRPr sz="1799" b="0" i="0" u="none" strike="noStrike" cap="none" spc="0" baseline="0">
          <a:solidFill>
            <a:schemeClr val="tx1"/>
          </a:solidFill>
          <a:uFillTx/>
          <a:latin typeface="+mj-lt"/>
          <a:ea typeface="+mj-ea"/>
          <a:cs typeface="+mj-cs"/>
          <a:sym typeface="IBM Plex Sans Light"/>
        </a:defRPr>
      </a:lvl1pPr>
      <a:lvl2pPr marL="164506" marR="0" indent="-164506" algn="l" defTabSz="1218560" rtl="0" eaLnBrk="1" latinLnBrk="0" hangingPunct="1">
        <a:lnSpc>
          <a:spcPct val="110000"/>
        </a:lnSpc>
        <a:spcBef>
          <a:spcPts val="0"/>
        </a:spcBef>
        <a:spcAft>
          <a:spcPts val="0"/>
        </a:spcAft>
        <a:buClrTx/>
        <a:buSzPct val="100000"/>
        <a:buFontTx/>
        <a:buChar char="–"/>
        <a:tabLst/>
        <a:defRPr sz="1799" b="0" i="0" u="none" strike="noStrike" cap="none" spc="0" baseline="0">
          <a:solidFill>
            <a:schemeClr val="tx1"/>
          </a:solidFill>
          <a:uFillTx/>
          <a:latin typeface="+mj-lt"/>
          <a:ea typeface="+mj-ea"/>
          <a:cs typeface="+mj-cs"/>
          <a:sym typeface="IBM Plex Sans Light"/>
        </a:defRPr>
      </a:lvl2pPr>
      <a:lvl3pPr marL="329011" marR="0" indent="-164506" algn="l" defTabSz="1218560" rtl="0" eaLnBrk="1" latinLnBrk="0" hangingPunct="1">
        <a:lnSpc>
          <a:spcPct val="110000"/>
        </a:lnSpc>
        <a:spcBef>
          <a:spcPts val="0"/>
        </a:spcBef>
        <a:spcAft>
          <a:spcPts val="0"/>
        </a:spcAft>
        <a:buClrTx/>
        <a:buSzPct val="100000"/>
        <a:buFontTx/>
        <a:buChar char="•"/>
        <a:tabLst/>
        <a:defRPr sz="1799" b="0" i="0" u="none" strike="noStrike" cap="none" spc="0" baseline="0">
          <a:solidFill>
            <a:schemeClr val="tx1"/>
          </a:solidFill>
          <a:uFillTx/>
          <a:latin typeface="+mj-lt"/>
          <a:ea typeface="+mj-ea"/>
          <a:cs typeface="+mj-cs"/>
          <a:sym typeface="IBM Plex Sans Light"/>
        </a:defRPr>
      </a:lvl3pPr>
      <a:lvl4pPr marL="493517" marR="0" indent="-164506" algn="l" defTabSz="1218560" rtl="0" eaLnBrk="1" latinLnBrk="0" hangingPunct="1">
        <a:lnSpc>
          <a:spcPct val="110000"/>
        </a:lnSpc>
        <a:spcBef>
          <a:spcPts val="0"/>
        </a:spcBef>
        <a:spcAft>
          <a:spcPts val="0"/>
        </a:spcAft>
        <a:buClrTx/>
        <a:buSzPct val="100000"/>
        <a:buFontTx/>
        <a:buChar char="–"/>
        <a:tabLst/>
        <a:defRPr sz="1799" b="0" i="0" u="none" strike="noStrike" cap="none" spc="0" baseline="0">
          <a:solidFill>
            <a:schemeClr val="tx1"/>
          </a:solidFill>
          <a:uFillTx/>
          <a:latin typeface="+mj-lt"/>
          <a:ea typeface="+mj-ea"/>
          <a:cs typeface="+mj-cs"/>
          <a:sym typeface="IBM Plex Sans Light"/>
        </a:defRPr>
      </a:lvl4pPr>
      <a:lvl5pPr marL="571200" marR="0" indent="-228480" algn="l" defTabSz="1218560" rtl="0" eaLnBrk="1" latinLnBrk="0" hangingPunct="1">
        <a:lnSpc>
          <a:spcPct val="110000"/>
        </a:lnSpc>
        <a:spcBef>
          <a:spcPts val="1450"/>
        </a:spcBef>
        <a:spcAft>
          <a:spcPts val="0"/>
        </a:spcAft>
        <a:buClrTx/>
        <a:buSzPct val="100000"/>
        <a:buFont typeface="Arial" panose="020B0604020202020204" pitchFamily="34" charset="0"/>
        <a:buChar char="•"/>
        <a:tabLst/>
        <a:defRPr sz="1799" b="0" i="0" u="none" strike="noStrike" cap="none" spc="0" baseline="0">
          <a:solidFill>
            <a:srgbClr val="000000"/>
          </a:solidFill>
          <a:uFillTx/>
          <a:latin typeface="+mj-lt"/>
          <a:ea typeface="+mj-ea"/>
          <a:cs typeface="+mj-cs"/>
          <a:sym typeface="IBM Plex Sans Light"/>
        </a:defRPr>
      </a:lvl5pPr>
      <a:lvl6pPr marL="921047" marR="0" indent="-194402" algn="l" defTabSz="1218560" rtl="0" eaLnBrk="1" latinLnBrk="0" hangingPunct="1">
        <a:lnSpc>
          <a:spcPct val="100000"/>
        </a:lnSpc>
        <a:spcBef>
          <a:spcPts val="1450"/>
        </a:spcBef>
        <a:spcAft>
          <a:spcPts val="0"/>
        </a:spcAft>
        <a:buClrTx/>
        <a:buSzPct val="100000"/>
        <a:buFontTx/>
        <a:buChar char="»"/>
        <a:tabLst/>
        <a:defRPr sz="1799" b="0" i="0" u="none" strike="noStrike" cap="none" spc="0" baseline="0">
          <a:solidFill>
            <a:srgbClr val="000000"/>
          </a:solidFill>
          <a:uFillTx/>
          <a:latin typeface="+mj-lt"/>
          <a:ea typeface="+mj-ea"/>
          <a:cs typeface="+mj-cs"/>
          <a:sym typeface="IBM Plex Sans Light"/>
        </a:defRPr>
      </a:lvl6pPr>
      <a:lvl7pPr marL="1102237" marR="0" indent="-194402" algn="l" defTabSz="1218560" rtl="0" eaLnBrk="1" latinLnBrk="0" hangingPunct="1">
        <a:lnSpc>
          <a:spcPct val="100000"/>
        </a:lnSpc>
        <a:spcBef>
          <a:spcPts val="1450"/>
        </a:spcBef>
        <a:spcAft>
          <a:spcPts val="0"/>
        </a:spcAft>
        <a:buClrTx/>
        <a:buSzPct val="100000"/>
        <a:buFontTx/>
        <a:buChar char="»"/>
        <a:tabLst/>
        <a:defRPr sz="1799" b="0" i="0" u="none" strike="noStrike" cap="none" spc="0" baseline="0">
          <a:solidFill>
            <a:srgbClr val="000000"/>
          </a:solidFill>
          <a:uFillTx/>
          <a:latin typeface="+mj-lt"/>
          <a:ea typeface="+mj-ea"/>
          <a:cs typeface="+mj-cs"/>
          <a:sym typeface="IBM Plex Sans Light"/>
        </a:defRPr>
      </a:lvl7pPr>
      <a:lvl8pPr marL="1283426" marR="0" indent="-194402" algn="l" defTabSz="1218560" rtl="0" eaLnBrk="1" latinLnBrk="0" hangingPunct="1">
        <a:lnSpc>
          <a:spcPct val="100000"/>
        </a:lnSpc>
        <a:spcBef>
          <a:spcPts val="1450"/>
        </a:spcBef>
        <a:spcAft>
          <a:spcPts val="0"/>
        </a:spcAft>
        <a:buClrTx/>
        <a:buSzPct val="100000"/>
        <a:buFontTx/>
        <a:buChar char="»"/>
        <a:tabLst/>
        <a:defRPr sz="1799" b="0" i="0" u="none" strike="noStrike" cap="none" spc="0" baseline="0">
          <a:solidFill>
            <a:srgbClr val="000000"/>
          </a:solidFill>
          <a:uFillTx/>
          <a:latin typeface="+mj-lt"/>
          <a:ea typeface="+mj-ea"/>
          <a:cs typeface="+mj-cs"/>
          <a:sym typeface="IBM Plex Sans Light"/>
        </a:defRPr>
      </a:lvl8pPr>
      <a:lvl9pPr marL="1464615" marR="0" indent="-194402" algn="l" defTabSz="1218560" rtl="0" eaLnBrk="1" latinLnBrk="0" hangingPunct="1">
        <a:lnSpc>
          <a:spcPct val="100000"/>
        </a:lnSpc>
        <a:spcBef>
          <a:spcPts val="1450"/>
        </a:spcBef>
        <a:spcAft>
          <a:spcPts val="0"/>
        </a:spcAft>
        <a:buClrTx/>
        <a:buSzPct val="100000"/>
        <a:buFontTx/>
        <a:buChar char="»"/>
        <a:tabLst/>
        <a:defRPr sz="1799" b="0" i="0" u="none" strike="noStrike" cap="none" spc="0" baseline="0">
          <a:solidFill>
            <a:srgbClr val="000000"/>
          </a:solidFill>
          <a:uFillTx/>
          <a:latin typeface="+mj-lt"/>
          <a:ea typeface="+mj-ea"/>
          <a:cs typeface="+mj-cs"/>
          <a:sym typeface="IBM Plex Sans Light"/>
        </a:defRPr>
      </a:lvl9pPr>
    </p:bodyStyle>
    <p:otherStyle>
      <a:lvl1pPr marL="0" marR="0" indent="0" algn="r" defTabSz="914164" rtl="0" eaLnBrk="1" latinLnBrk="0" hangingPunct="1">
        <a:lnSpc>
          <a:spcPct val="100000"/>
        </a:lnSpc>
        <a:spcBef>
          <a:spcPts val="0"/>
        </a:spcBef>
        <a:spcAft>
          <a:spcPts val="0"/>
        </a:spcAft>
        <a:buClrTx/>
        <a:buSzTx/>
        <a:buFontTx/>
        <a:buNone/>
        <a:tabLst/>
        <a:defRPr sz="799" b="0" i="0" u="none" strike="noStrike" cap="none" spc="0" baseline="0">
          <a:solidFill>
            <a:schemeClr val="tx1"/>
          </a:solidFill>
          <a:uFillTx/>
          <a:latin typeface="+mn-lt"/>
          <a:ea typeface="+mn-ea"/>
          <a:cs typeface="+mn-cs"/>
          <a:sym typeface="IBM Plex Sans"/>
        </a:defRPr>
      </a:lvl1pPr>
      <a:lvl2pPr marL="0" marR="0" indent="171406" algn="r" defTabSz="914164" rtl="0" eaLnBrk="1" latinLnBrk="0" hangingPunct="1">
        <a:lnSpc>
          <a:spcPct val="100000"/>
        </a:lnSpc>
        <a:spcBef>
          <a:spcPts val="0"/>
        </a:spcBef>
        <a:spcAft>
          <a:spcPts val="0"/>
        </a:spcAft>
        <a:buClrTx/>
        <a:buSzTx/>
        <a:buFontTx/>
        <a:buNone/>
        <a:tabLst/>
        <a:defRPr sz="799" b="0" i="0" u="none" strike="noStrike" cap="none" spc="0" baseline="0">
          <a:solidFill>
            <a:schemeClr val="tx1"/>
          </a:solidFill>
          <a:uFillTx/>
          <a:latin typeface="+mn-lt"/>
          <a:ea typeface="+mn-ea"/>
          <a:cs typeface="+mn-cs"/>
          <a:sym typeface="IBM Plex Sans"/>
        </a:defRPr>
      </a:lvl2pPr>
      <a:lvl3pPr marL="0" marR="0" indent="342810" algn="r" defTabSz="914164" rtl="0" eaLnBrk="1" latinLnBrk="0" hangingPunct="1">
        <a:lnSpc>
          <a:spcPct val="100000"/>
        </a:lnSpc>
        <a:spcBef>
          <a:spcPts val="0"/>
        </a:spcBef>
        <a:spcAft>
          <a:spcPts val="0"/>
        </a:spcAft>
        <a:buClrTx/>
        <a:buSzTx/>
        <a:buFontTx/>
        <a:buNone/>
        <a:tabLst/>
        <a:defRPr sz="799" b="0" i="0" u="none" strike="noStrike" cap="none" spc="0" baseline="0">
          <a:solidFill>
            <a:schemeClr val="tx1"/>
          </a:solidFill>
          <a:uFillTx/>
          <a:latin typeface="+mn-lt"/>
          <a:ea typeface="+mn-ea"/>
          <a:cs typeface="+mn-cs"/>
          <a:sym typeface="IBM Plex Sans"/>
        </a:defRPr>
      </a:lvl3pPr>
      <a:lvl4pPr marL="0" marR="0" indent="514217" algn="r" defTabSz="914164" rtl="0" eaLnBrk="1" latinLnBrk="0" hangingPunct="1">
        <a:lnSpc>
          <a:spcPct val="100000"/>
        </a:lnSpc>
        <a:spcBef>
          <a:spcPts val="0"/>
        </a:spcBef>
        <a:spcAft>
          <a:spcPts val="0"/>
        </a:spcAft>
        <a:buClrTx/>
        <a:buSzTx/>
        <a:buFontTx/>
        <a:buNone/>
        <a:tabLst/>
        <a:defRPr sz="799" b="0" i="0" u="none" strike="noStrike" cap="none" spc="0" baseline="0">
          <a:solidFill>
            <a:schemeClr val="tx1"/>
          </a:solidFill>
          <a:uFillTx/>
          <a:latin typeface="+mn-lt"/>
          <a:ea typeface="+mn-ea"/>
          <a:cs typeface="+mn-cs"/>
          <a:sym typeface="IBM Plex Sans"/>
        </a:defRPr>
      </a:lvl4pPr>
      <a:lvl5pPr marL="0" marR="0" indent="685622" algn="r" defTabSz="914164" rtl="0" eaLnBrk="1" latinLnBrk="0" hangingPunct="1">
        <a:lnSpc>
          <a:spcPct val="100000"/>
        </a:lnSpc>
        <a:spcBef>
          <a:spcPts val="0"/>
        </a:spcBef>
        <a:spcAft>
          <a:spcPts val="0"/>
        </a:spcAft>
        <a:buClrTx/>
        <a:buSzTx/>
        <a:buFontTx/>
        <a:buNone/>
        <a:tabLst/>
        <a:defRPr sz="799" b="0" i="0" u="none" strike="noStrike" cap="none" spc="0" baseline="0">
          <a:solidFill>
            <a:schemeClr val="tx1"/>
          </a:solidFill>
          <a:uFillTx/>
          <a:latin typeface="+mn-lt"/>
          <a:ea typeface="+mn-ea"/>
          <a:cs typeface="+mn-cs"/>
          <a:sym typeface="IBM Plex Sans"/>
        </a:defRPr>
      </a:lvl5pPr>
      <a:lvl6pPr marL="0" marR="0" indent="857029" algn="r" defTabSz="914164" rtl="0" eaLnBrk="1" latinLnBrk="0" hangingPunct="1">
        <a:lnSpc>
          <a:spcPct val="100000"/>
        </a:lnSpc>
        <a:spcBef>
          <a:spcPts val="0"/>
        </a:spcBef>
        <a:spcAft>
          <a:spcPts val="0"/>
        </a:spcAft>
        <a:buClrTx/>
        <a:buSzTx/>
        <a:buFontTx/>
        <a:buNone/>
        <a:tabLst/>
        <a:defRPr sz="799" b="0" i="0" u="none" strike="noStrike" cap="none" spc="0" baseline="0">
          <a:solidFill>
            <a:schemeClr val="tx1"/>
          </a:solidFill>
          <a:uFillTx/>
          <a:latin typeface="+mn-lt"/>
          <a:ea typeface="+mn-ea"/>
          <a:cs typeface="+mn-cs"/>
          <a:sym typeface="IBM Plex Sans"/>
        </a:defRPr>
      </a:lvl6pPr>
      <a:lvl7pPr marL="0" marR="0" indent="1028434" algn="r" defTabSz="914164" rtl="0" eaLnBrk="1" latinLnBrk="0" hangingPunct="1">
        <a:lnSpc>
          <a:spcPct val="100000"/>
        </a:lnSpc>
        <a:spcBef>
          <a:spcPts val="0"/>
        </a:spcBef>
        <a:spcAft>
          <a:spcPts val="0"/>
        </a:spcAft>
        <a:buClrTx/>
        <a:buSzTx/>
        <a:buFontTx/>
        <a:buNone/>
        <a:tabLst/>
        <a:defRPr sz="799" b="0" i="0" u="none" strike="noStrike" cap="none" spc="0" baseline="0">
          <a:solidFill>
            <a:schemeClr val="tx1"/>
          </a:solidFill>
          <a:uFillTx/>
          <a:latin typeface="+mn-lt"/>
          <a:ea typeface="+mn-ea"/>
          <a:cs typeface="+mn-cs"/>
          <a:sym typeface="IBM Plex Sans"/>
        </a:defRPr>
      </a:lvl7pPr>
      <a:lvl8pPr marL="0" marR="0" indent="1199840" algn="r" defTabSz="914164" rtl="0" eaLnBrk="1" latinLnBrk="0" hangingPunct="1">
        <a:lnSpc>
          <a:spcPct val="100000"/>
        </a:lnSpc>
        <a:spcBef>
          <a:spcPts val="0"/>
        </a:spcBef>
        <a:spcAft>
          <a:spcPts val="0"/>
        </a:spcAft>
        <a:buClrTx/>
        <a:buSzTx/>
        <a:buFontTx/>
        <a:buNone/>
        <a:tabLst/>
        <a:defRPr sz="799" b="0" i="0" u="none" strike="noStrike" cap="none" spc="0" baseline="0">
          <a:solidFill>
            <a:schemeClr val="tx1"/>
          </a:solidFill>
          <a:uFillTx/>
          <a:latin typeface="+mn-lt"/>
          <a:ea typeface="+mn-ea"/>
          <a:cs typeface="+mn-cs"/>
          <a:sym typeface="IBM Plex Sans"/>
        </a:defRPr>
      </a:lvl8pPr>
      <a:lvl9pPr marL="0" marR="0" indent="1371245" algn="r" defTabSz="914164" rtl="0" eaLnBrk="1" latinLnBrk="0" hangingPunct="1">
        <a:lnSpc>
          <a:spcPct val="100000"/>
        </a:lnSpc>
        <a:spcBef>
          <a:spcPts val="0"/>
        </a:spcBef>
        <a:spcAft>
          <a:spcPts val="0"/>
        </a:spcAft>
        <a:buClrTx/>
        <a:buSzTx/>
        <a:buFontTx/>
        <a:buNone/>
        <a:tabLst/>
        <a:defRPr sz="799" b="0" i="0" u="none" strike="noStrike" cap="none" spc="0" baseline="0">
          <a:solidFill>
            <a:schemeClr val="tx1"/>
          </a:solidFill>
          <a:uFillTx/>
          <a:latin typeface="+mn-lt"/>
          <a:ea typeface="+mn-ea"/>
          <a:cs typeface="+mn-cs"/>
          <a:sym typeface="IBM Plex Sans"/>
        </a:defRPr>
      </a:lvl9pPr>
    </p:otherStyle>
  </p:txStyles>
  <p:extLst>
    <p:ext uri="{27BBF7A9-308A-43DC-89C8-2F10F3537804}">
      <p15:sldGuideLst xmlns:p15="http://schemas.microsoft.com/office/powerpoint/2012/main">
        <p15:guide id="1" orient="horz" pos="1621">
          <p15:clr>
            <a:srgbClr val="0F62FE"/>
          </p15:clr>
        </p15:guide>
        <p15:guide id="3" pos="136">
          <p15:clr>
            <a:srgbClr val="EE5396"/>
          </p15:clr>
        </p15:guide>
        <p15:guide id="4" pos="1440">
          <p15:clr>
            <a:srgbClr val="0F62FE"/>
          </p15:clr>
        </p15:guide>
        <p15:guide id="5" pos="718">
          <p15:clr>
            <a:srgbClr val="EE5396"/>
          </p15:clr>
        </p15:guide>
        <p15:guide id="6" pos="2158">
          <p15:clr>
            <a:srgbClr val="EE5396"/>
          </p15:clr>
        </p15:guide>
        <p15:guide id="7" pos="2744">
          <p15:clr>
            <a:srgbClr val="EE5396"/>
          </p15:clr>
        </p15:guide>
        <p15:guide id="8" pos="3015">
          <p15:clr>
            <a:srgbClr val="EE5396"/>
          </p15:clr>
        </p15:guide>
        <p15:guide id="9" pos="1575">
          <p15:clr>
            <a:srgbClr val="EE5396"/>
          </p15:clr>
        </p15:guide>
        <p15:guide id="10" pos="1305">
          <p15:clr>
            <a:srgbClr val="EE5396"/>
          </p15:clr>
        </p15:guide>
        <p15:guide id="11" pos="3597">
          <p15:clr>
            <a:srgbClr val="EE5396"/>
          </p15:clr>
        </p15:guide>
        <p15:guide id="13" pos="4184">
          <p15:clr>
            <a:srgbClr val="EE5396"/>
          </p15:clr>
        </p15:guide>
        <p15:guide id="14" pos="4454">
          <p15:clr>
            <a:srgbClr val="EE5396"/>
          </p15:clr>
        </p15:guide>
        <p15:guide id="15" pos="5039">
          <p15:clr>
            <a:srgbClr val="EE5396"/>
          </p15:clr>
        </p15:guide>
        <p15:guide id="16" pos="5622">
          <p15:clr>
            <a:srgbClr val="EE5396"/>
          </p15:clr>
        </p15:guide>
        <p15:guide id="17" orient="horz" pos="810">
          <p15:clr>
            <a:srgbClr val="0F62FE"/>
          </p15:clr>
        </p15:guide>
        <p15:guide id="19" orient="horz" pos="1215">
          <p15:clr>
            <a:srgbClr val="EE5396"/>
          </p15:clr>
        </p15:guide>
        <p15:guide id="20" orient="horz" pos="405">
          <p15:clr>
            <a:srgbClr val="EE5396"/>
          </p15:clr>
        </p15:guide>
        <p15:guide id="21" orient="horz" pos="137">
          <p15:clr>
            <a:srgbClr val="EE5396"/>
          </p15:clr>
        </p15:guide>
        <p15:guide id="22" orient="horz" pos="2026">
          <p15:clr>
            <a:srgbClr val="EE5396"/>
          </p15:clr>
        </p15:guide>
        <p15:guide id="24" orient="horz" pos="2835">
          <p15:clr>
            <a:srgbClr val="EE5396"/>
          </p15:clr>
        </p15:guide>
        <p15:guide id="25" orient="horz" pos="3103">
          <p15:clr>
            <a:srgbClr val="EE5396"/>
          </p15:clr>
        </p15:guide>
        <p15:guide id="26" pos="2880">
          <p15:clr>
            <a:srgbClr val="0F62FE"/>
          </p15:clr>
        </p15:guide>
        <p15:guide id="27" pos="4319">
          <p15:clr>
            <a:srgbClr val="0F62FE"/>
          </p15:clr>
        </p15:guide>
        <p15:guide id="28" orient="horz" pos="2431">
          <p15:clr>
            <a:srgbClr val="0F62FE"/>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7" name="Slide Number"/>
          <p:cNvSpPr txBox="1">
            <a:spLocks noGrp="1"/>
          </p:cNvSpPr>
          <p:nvPr>
            <p:ph type="sldNum" sz="quarter" idx="2"/>
          </p:nvPr>
        </p:nvSpPr>
        <p:spPr>
          <a:xfrm>
            <a:off x="11769264" y="6450369"/>
            <a:ext cx="135436"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48" name="Title Text"/>
          <p:cNvSpPr txBox="1">
            <a:spLocks noGrp="1"/>
          </p:cNvSpPr>
          <p:nvPr>
            <p:ph type="title"/>
          </p:nvPr>
        </p:nvSpPr>
        <p:spPr>
          <a:xfrm>
            <a:off x="287300" y="274637"/>
            <a:ext cx="11293592"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rPr dirty="0"/>
              <a:t>Title Text</a:t>
            </a:r>
          </a:p>
        </p:txBody>
      </p:sp>
      <p:sp>
        <p:nvSpPr>
          <p:cNvPr id="49" name="Body Level One…"/>
          <p:cNvSpPr txBox="1">
            <a:spLocks noGrp="1"/>
          </p:cNvSpPr>
          <p:nvPr>
            <p:ph type="body" idx="1"/>
          </p:nvPr>
        </p:nvSpPr>
        <p:spPr>
          <a:xfrm>
            <a:off x="287300" y="1600200"/>
            <a:ext cx="11293592" cy="5257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rPr dirty="0"/>
              <a:t>Body Level One</a:t>
            </a:r>
          </a:p>
          <a:p>
            <a:pPr lvl="1"/>
            <a:r>
              <a:rPr dirty="0"/>
              <a:t>Body Level Two</a:t>
            </a:r>
          </a:p>
          <a:p>
            <a:pPr lvl="2"/>
            <a:r>
              <a:rPr dirty="0"/>
              <a:t>Body Level Three</a:t>
            </a:r>
          </a:p>
          <a:p>
            <a:pPr lvl="3"/>
            <a:r>
              <a:rPr dirty="0"/>
              <a:t>Body Level Four</a:t>
            </a:r>
          </a:p>
        </p:txBody>
      </p:sp>
      <p:sp>
        <p:nvSpPr>
          <p:cNvPr id="2" name="Footer Placeholder 1">
            <a:extLst>
              <a:ext uri="{FF2B5EF4-FFF2-40B4-BE49-F238E27FC236}">
                <a16:creationId xmlns:a16="http://schemas.microsoft.com/office/drawing/2014/main" id="{59EB465A-FE7F-6B71-D716-1673174BBF59}"/>
              </a:ext>
            </a:extLst>
          </p:cNvPr>
          <p:cNvSpPr>
            <a:spLocks noGrp="1"/>
          </p:cNvSpPr>
          <p:nvPr>
            <p:ph type="ftr" sz="quarter" idx="3"/>
          </p:nvPr>
        </p:nvSpPr>
        <p:spPr>
          <a:xfrm>
            <a:off x="284125" y="6381750"/>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dirty="0"/>
              <a:t>Footer text (optional)</a:t>
            </a:r>
          </a:p>
        </p:txBody>
      </p:sp>
    </p:spTree>
    <p:extLst>
      <p:ext uri="{BB962C8B-B14F-4D97-AF65-F5344CB8AC3E}">
        <p14:creationId xmlns:p14="http://schemas.microsoft.com/office/powerpoint/2010/main" val="111252123"/>
      </p:ext>
    </p:extLst>
  </p:cSld>
  <p:clrMap bg1="dk1" tx1="lt1" bg2="dk2" tx2="lt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 id="2147483996" r:id="rId12"/>
    <p:sldLayoutId id="2147483997" r:id="rId13"/>
    <p:sldLayoutId id="2147483998" r:id="rId14"/>
    <p:sldLayoutId id="2147483999" r:id="rId15"/>
    <p:sldLayoutId id="2147484000" r:id="rId16"/>
    <p:sldLayoutId id="2147484001" r:id="rId17"/>
    <p:sldLayoutId id="2147484002" r:id="rId18"/>
    <p:sldLayoutId id="2147484003" r:id="rId19"/>
    <p:sldLayoutId id="2147484004" r:id="rId20"/>
    <p:sldLayoutId id="2147484005" r:id="rId21"/>
    <p:sldLayoutId id="2147484006" r:id="rId22"/>
    <p:sldLayoutId id="2147484007" r:id="rId23"/>
    <p:sldLayoutId id="2147484008" r:id="rId24"/>
    <p:sldLayoutId id="2147484009" r:id="rId25"/>
    <p:sldLayoutId id="2147484010" r:id="rId26"/>
    <p:sldLayoutId id="2147484011" r:id="rId27"/>
    <p:sldLayoutId id="2147484012" r:id="rId28"/>
    <p:sldLayoutId id="2147484013" r:id="rId29"/>
    <p:sldLayoutId id="2147484014" r:id="rId30"/>
    <p:sldLayoutId id="2147484015" r:id="rId31"/>
    <p:sldLayoutId id="2147484016" r:id="rId32"/>
    <p:sldLayoutId id="2147484017" r:id="rId33"/>
    <p:sldLayoutId id="2147484018" r:id="rId34"/>
    <p:sldLayoutId id="2147484019" r:id="rId35"/>
    <p:sldLayoutId id="2147484020" r:id="rId36"/>
    <p:sldLayoutId id="2147484021" r:id="rId37"/>
    <p:sldLayoutId id="2147484022" r:id="rId38"/>
    <p:sldLayoutId id="2147484023" r:id="rId39"/>
    <p:sldLayoutId id="2147484024" r:id="rId40"/>
    <p:sldLayoutId id="2147484025" r:id="rId41"/>
    <p:sldLayoutId id="2147484026" r:id="rId42"/>
    <p:sldLayoutId id="2147484027" r:id="rId43"/>
    <p:sldLayoutId id="2147484028" r:id="rId44"/>
    <p:sldLayoutId id="2147484029" r:id="rId45"/>
    <p:sldLayoutId id="2147484030" r:id="rId46"/>
    <p:sldLayoutId id="2147484031" r:id="rId47"/>
    <p:sldLayoutId id="2147484032" r:id="rId48"/>
    <p:sldLayoutId id="2147484034" r:id="rId49"/>
    <p:sldLayoutId id="2147484035" r:id="rId50"/>
    <p:sldLayoutId id="2147484036" r:id="rId51"/>
    <p:sldLayoutId id="2147484037" r:id="rId52"/>
  </p:sldLayoutIdLst>
  <p:transition spd="med"/>
  <p:hf hdr="0" dt="0"/>
  <p:txStyles>
    <p:titleStyle>
      <a:lvl1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chemeClr val="tx2"/>
          </a:solidFill>
          <a:uFillTx/>
          <a:latin typeface="+mj-lt"/>
          <a:ea typeface="+mj-ea"/>
          <a:cs typeface="+mj-cs"/>
          <a:sym typeface="IBM Plex Sans Light"/>
        </a:defRPr>
      </a:lvl1pPr>
      <a:lvl2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2pPr>
      <a:lvl3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3pPr>
      <a:lvl4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4pPr>
      <a:lvl5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5pPr>
      <a:lvl6pPr marL="0" marR="0" indent="181248"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6pPr>
      <a:lvl7pPr marL="0" marR="0" indent="362497"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7pPr>
      <a:lvl8pPr marL="0" marR="0" indent="543744"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8pPr>
      <a:lvl9pPr marL="0" marR="0" indent="724993"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9pPr>
    </p:titleStyle>
    <p:bodyStyle>
      <a:lvl1pPr marL="0" marR="0" indent="0" algn="l" defTabSz="1218956" rtl="0" eaLnBrk="1" latinLnBrk="0" hangingPunct="1">
        <a:lnSpc>
          <a:spcPct val="110000"/>
        </a:lnSpc>
        <a:spcBef>
          <a:spcPts val="0"/>
        </a:spcBef>
        <a:spcAft>
          <a:spcPts val="0"/>
        </a:spcAft>
        <a:buClrTx/>
        <a:buSzTx/>
        <a:buFontTx/>
        <a:buNone/>
        <a:tabLst/>
        <a:defRPr sz="1800" b="0" i="0" u="none" strike="noStrike" cap="none" spc="0" baseline="0">
          <a:solidFill>
            <a:schemeClr val="tx1"/>
          </a:solidFill>
          <a:uFillTx/>
          <a:latin typeface="+mj-lt"/>
          <a:ea typeface="+mj-ea"/>
          <a:cs typeface="+mj-cs"/>
          <a:sym typeface="IBM Plex Sans Light"/>
        </a:defRPr>
      </a:lvl1pPr>
      <a:lvl2pPr marL="164559" marR="0" indent="-164559" algn="l" defTabSz="1218956" rtl="0" eaLnBrk="1" latinLnBrk="0" hangingPunct="1">
        <a:lnSpc>
          <a:spcPct val="110000"/>
        </a:lnSpc>
        <a:spcBef>
          <a:spcPts val="0"/>
        </a:spcBef>
        <a:spcAft>
          <a:spcPts val="0"/>
        </a:spcAft>
        <a:buClrTx/>
        <a:buSzPct val="100000"/>
        <a:buFontTx/>
        <a:buChar char="–"/>
        <a:tabLst/>
        <a:defRPr sz="1800" b="0" i="0" u="none" strike="noStrike" cap="none" spc="0" baseline="0">
          <a:solidFill>
            <a:schemeClr val="tx1"/>
          </a:solidFill>
          <a:uFillTx/>
          <a:latin typeface="+mj-lt"/>
          <a:ea typeface="+mj-ea"/>
          <a:cs typeface="+mj-cs"/>
          <a:sym typeface="IBM Plex Sans Light"/>
        </a:defRPr>
      </a:lvl2pPr>
      <a:lvl3pPr marL="329118" marR="0" indent="-164559" algn="l" defTabSz="1218956" rtl="0" eaLnBrk="1" latinLnBrk="0" hangingPunct="1">
        <a:lnSpc>
          <a:spcPct val="110000"/>
        </a:lnSpc>
        <a:spcBef>
          <a:spcPts val="0"/>
        </a:spcBef>
        <a:spcAft>
          <a:spcPts val="0"/>
        </a:spcAft>
        <a:buClrTx/>
        <a:buSzPct val="100000"/>
        <a:buFontTx/>
        <a:buChar char="•"/>
        <a:tabLst/>
        <a:defRPr sz="1800" b="0" i="0" u="none" strike="noStrike" cap="none" spc="0" baseline="0">
          <a:solidFill>
            <a:schemeClr val="tx1"/>
          </a:solidFill>
          <a:uFillTx/>
          <a:latin typeface="+mj-lt"/>
          <a:ea typeface="+mj-ea"/>
          <a:cs typeface="+mj-cs"/>
          <a:sym typeface="IBM Plex Sans Light"/>
        </a:defRPr>
      </a:lvl3pPr>
      <a:lvl4pPr marL="493677" marR="0" indent="-164559" algn="l" defTabSz="1218956" rtl="0" eaLnBrk="1" latinLnBrk="0" hangingPunct="1">
        <a:lnSpc>
          <a:spcPct val="110000"/>
        </a:lnSpc>
        <a:spcBef>
          <a:spcPts val="0"/>
        </a:spcBef>
        <a:spcAft>
          <a:spcPts val="0"/>
        </a:spcAft>
        <a:buClrTx/>
        <a:buSzPct val="100000"/>
        <a:buFontTx/>
        <a:buChar char="–"/>
        <a:tabLst/>
        <a:defRPr sz="1800" b="0" i="0" u="none" strike="noStrike" cap="none" spc="0" baseline="0">
          <a:solidFill>
            <a:schemeClr val="tx1"/>
          </a:solidFill>
          <a:uFillTx/>
          <a:latin typeface="+mj-lt"/>
          <a:ea typeface="+mj-ea"/>
          <a:cs typeface="+mj-cs"/>
          <a:sym typeface="IBM Plex Sans Light"/>
        </a:defRPr>
      </a:lvl4pPr>
      <a:lvl5pPr marL="571386" marR="0" indent="-228554" algn="l" defTabSz="1218956" rtl="0" eaLnBrk="1" latinLnBrk="0" hangingPunct="1">
        <a:lnSpc>
          <a:spcPct val="110000"/>
        </a:lnSpc>
        <a:spcBef>
          <a:spcPts val="1450"/>
        </a:spcBef>
        <a:spcAft>
          <a:spcPts val="0"/>
        </a:spcAft>
        <a:buClrTx/>
        <a:buSzPct val="100000"/>
        <a:buFont typeface="Arial" panose="020B0604020202020204" pitchFamily="34" charset="0"/>
        <a:buChar char="•"/>
        <a:tabLst/>
        <a:defRPr sz="1800" b="0" i="0" u="none" strike="noStrike" cap="none" spc="0" baseline="0">
          <a:solidFill>
            <a:srgbClr val="000000"/>
          </a:solidFill>
          <a:uFillTx/>
          <a:latin typeface="+mj-lt"/>
          <a:ea typeface="+mj-ea"/>
          <a:cs typeface="+mj-cs"/>
          <a:sym typeface="IBM Plex Sans Light"/>
        </a:defRPr>
      </a:lvl5pPr>
      <a:lvl6pPr marL="921346"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6pPr>
      <a:lvl7pPr marL="1102595"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7pPr>
      <a:lvl8pPr marL="1283843"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8pPr>
      <a:lvl9pPr marL="1465091"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9pPr>
    </p:bodyStyle>
    <p:otherStyle>
      <a:lvl1pPr marL="0" marR="0" indent="0"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1pPr>
      <a:lvl2pPr marL="0" marR="0" indent="171461"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2pPr>
      <a:lvl3pPr marL="0" marR="0" indent="342922"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3pPr>
      <a:lvl4pPr marL="0" marR="0" indent="514384"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4pPr>
      <a:lvl5pPr marL="0" marR="0" indent="685845"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5pPr>
      <a:lvl6pPr marL="0" marR="0" indent="857307"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6pPr>
      <a:lvl7pPr marL="0" marR="0" indent="1028768"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7pPr>
      <a:lvl8pPr marL="0" marR="0" indent="1200230"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8pPr>
      <a:lvl9pPr marL="0" marR="0" indent="1371691"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9pPr>
    </p:otherStyle>
  </p:txStyles>
  <p:extLst>
    <p:ext uri="{27BBF7A9-308A-43DC-89C8-2F10F3537804}">
      <p15:sldGuideLst xmlns:p15="http://schemas.microsoft.com/office/powerpoint/2012/main">
        <p15:guide id="1" orient="horz" pos="4320">
          <p15:clr>
            <a:srgbClr val="0F62FE"/>
          </p15:clr>
        </p15:guide>
        <p15:guide id="3" pos="358">
          <p15:clr>
            <a:srgbClr val="EE5396"/>
          </p15:clr>
        </p15:guide>
        <p15:guide id="4" pos="3840">
          <p15:clr>
            <a:srgbClr val="0F62FE"/>
          </p15:clr>
        </p15:guide>
        <p15:guide id="5" pos="1916">
          <p15:clr>
            <a:srgbClr val="EE5396"/>
          </p15:clr>
        </p15:guide>
        <p15:guide id="6" pos="5756">
          <p15:clr>
            <a:srgbClr val="EE5396"/>
          </p15:clr>
        </p15:guide>
        <p15:guide id="7" pos="7319">
          <p15:clr>
            <a:srgbClr val="EE5396"/>
          </p15:clr>
        </p15:guide>
        <p15:guide id="8" pos="8040">
          <p15:clr>
            <a:srgbClr val="EE5396"/>
          </p15:clr>
        </p15:guide>
        <p15:guide id="9" pos="4200">
          <p15:clr>
            <a:srgbClr val="EE5396"/>
          </p15:clr>
        </p15:guide>
        <p15:guide id="10" pos="3480">
          <p15:clr>
            <a:srgbClr val="EE5396"/>
          </p15:clr>
        </p15:guide>
        <p15:guide id="11" pos="9594">
          <p15:clr>
            <a:srgbClr val="EE5396"/>
          </p15:clr>
        </p15:guide>
        <p15:guide id="13" pos="11160">
          <p15:clr>
            <a:srgbClr val="EE5396"/>
          </p15:clr>
        </p15:guide>
        <p15:guide id="14" pos="11880">
          <p15:clr>
            <a:srgbClr val="EE5396"/>
          </p15:clr>
        </p15:guide>
        <p15:guide id="15" pos="13440">
          <p15:clr>
            <a:srgbClr val="EE5396"/>
          </p15:clr>
        </p15:guide>
        <p15:guide id="16" pos="15000">
          <p15:clr>
            <a:srgbClr val="EE5396"/>
          </p15:clr>
        </p15:guide>
        <p15:guide id="17" orient="horz" pos="2160">
          <p15:clr>
            <a:srgbClr val="0F62FE"/>
          </p15:clr>
        </p15:guide>
        <p15:guide id="19" orient="horz" pos="3240">
          <p15:clr>
            <a:srgbClr val="EE5396"/>
          </p15:clr>
        </p15:guide>
        <p15:guide id="20" orient="horz" pos="1078">
          <p15:clr>
            <a:srgbClr val="EE5396"/>
          </p15:clr>
        </p15:guide>
        <p15:guide id="21" orient="horz" pos="384">
          <p15:clr>
            <a:srgbClr val="EE5396"/>
          </p15:clr>
        </p15:guide>
        <p15:guide id="22" orient="horz" pos="5400">
          <p15:clr>
            <a:srgbClr val="EE5396"/>
          </p15:clr>
        </p15:guide>
        <p15:guide id="24" orient="horz" pos="7560">
          <p15:clr>
            <a:srgbClr val="EE5396"/>
          </p15:clr>
        </p15:guide>
        <p15:guide id="25" orient="horz" pos="8280">
          <p15:clr>
            <a:srgbClr val="EE5396"/>
          </p15:clr>
        </p15:guide>
        <p15:guide id="26" pos="7680">
          <p15:clr>
            <a:srgbClr val="0F62FE"/>
          </p15:clr>
        </p15:guide>
        <p15:guide id="27" pos="11520">
          <p15:clr>
            <a:srgbClr val="0F62FE"/>
          </p15:clr>
        </p15:guide>
        <p15:guide id="28" orient="horz" pos="6480">
          <p15:clr>
            <a:srgbClr val="0F62FE"/>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7" name="Slide Number"/>
          <p:cNvSpPr txBox="1">
            <a:spLocks noGrp="1"/>
          </p:cNvSpPr>
          <p:nvPr>
            <p:ph type="sldNum" sz="quarter" idx="2"/>
          </p:nvPr>
        </p:nvSpPr>
        <p:spPr>
          <a:xfrm>
            <a:off x="11767910" y="6469546"/>
            <a:ext cx="136791" cy="123073"/>
          </a:xfrm>
          <a:prstGeom prst="rect">
            <a:avLst/>
          </a:prstGeom>
          <a:ln w="12700">
            <a:miter lim="400000"/>
          </a:ln>
        </p:spPr>
        <p:txBody>
          <a:bodyPr wrap="none" lIns="0" tIns="0" rIns="0" bIns="0" anchor="b" anchorCtr="0">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48" name="Title Text"/>
          <p:cNvSpPr txBox="1">
            <a:spLocks noGrp="1"/>
          </p:cNvSpPr>
          <p:nvPr>
            <p:ph type="title"/>
          </p:nvPr>
        </p:nvSpPr>
        <p:spPr>
          <a:xfrm>
            <a:off x="287999" y="288037"/>
            <a:ext cx="11293592"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r>
              <a:rPr dirty="0"/>
              <a:t>Title Text</a:t>
            </a:r>
          </a:p>
        </p:txBody>
      </p:sp>
      <p:sp>
        <p:nvSpPr>
          <p:cNvPr id="49" name="Body Level One…"/>
          <p:cNvSpPr txBox="1">
            <a:spLocks noGrp="1"/>
          </p:cNvSpPr>
          <p:nvPr>
            <p:ph type="body" idx="1"/>
          </p:nvPr>
        </p:nvSpPr>
        <p:spPr>
          <a:xfrm>
            <a:off x="287300" y="1663700"/>
            <a:ext cx="11293592" cy="43346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r>
              <a:rPr dirty="0"/>
              <a:t>Body Level One</a:t>
            </a:r>
          </a:p>
          <a:p>
            <a:pPr lvl="1"/>
            <a:r>
              <a:rPr dirty="0"/>
              <a:t>Body Level Two</a:t>
            </a:r>
          </a:p>
          <a:p>
            <a:pPr lvl="2"/>
            <a:r>
              <a:rPr dirty="0"/>
              <a:t>Body Level Three</a:t>
            </a:r>
          </a:p>
          <a:p>
            <a:pPr lvl="3"/>
            <a:r>
              <a:rPr dirty="0"/>
              <a:t>Body Level Four</a:t>
            </a:r>
          </a:p>
        </p:txBody>
      </p:sp>
      <p:sp>
        <p:nvSpPr>
          <p:cNvPr id="2" name="Footer Placeholder 1">
            <a:extLst>
              <a:ext uri="{FF2B5EF4-FFF2-40B4-BE49-F238E27FC236}">
                <a16:creationId xmlns:a16="http://schemas.microsoft.com/office/drawing/2014/main" id="{59EB465A-FE7F-6B71-D716-1673174BBF59}"/>
              </a:ext>
            </a:extLst>
          </p:cNvPr>
          <p:cNvSpPr>
            <a:spLocks noGrp="1"/>
          </p:cNvSpPr>
          <p:nvPr>
            <p:ph type="ftr" sz="quarter" idx="3"/>
          </p:nvPr>
        </p:nvSpPr>
        <p:spPr>
          <a:xfrm>
            <a:off x="284125" y="6402119"/>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spc="40" dirty="0">
                <a:latin typeface="IBM Plex Sans Light" panose="020B0403050203000203" pitchFamily="34" charset="0"/>
              </a:rPr>
              <a:t>IBM </a:t>
            </a:r>
            <a:r>
              <a:rPr lang="en-US" b="1" spc="40" dirty="0"/>
              <a:t>Storage</a:t>
            </a:r>
          </a:p>
        </p:txBody>
      </p:sp>
    </p:spTree>
    <p:extLst>
      <p:ext uri="{BB962C8B-B14F-4D97-AF65-F5344CB8AC3E}">
        <p14:creationId xmlns:p14="http://schemas.microsoft.com/office/powerpoint/2010/main" val="3719510845"/>
      </p:ext>
    </p:extLst>
  </p:cSld>
  <p:clrMap bg1="dk1" tx1="lt1" bg2="dk2" tx2="lt2" accent1="accent1" accent2="accent2" accent3="accent3" accent4="accent4" accent5="accent5" accent6="accent6" hlink="hlink" folHlink="folHlink"/>
  <p:sldLayoutIdLst>
    <p:sldLayoutId id="2147484093" r:id="rId1"/>
    <p:sldLayoutId id="2147484094" r:id="rId2"/>
    <p:sldLayoutId id="2147484095" r:id="rId3"/>
    <p:sldLayoutId id="2147484096" r:id="rId4"/>
    <p:sldLayoutId id="2147484097" r:id="rId5"/>
    <p:sldLayoutId id="2147484098" r:id="rId6"/>
    <p:sldLayoutId id="2147484099" r:id="rId7"/>
    <p:sldLayoutId id="2147484100" r:id="rId8"/>
    <p:sldLayoutId id="2147484101" r:id="rId9"/>
    <p:sldLayoutId id="2147484102" r:id="rId10"/>
    <p:sldLayoutId id="2147484103" r:id="rId11"/>
    <p:sldLayoutId id="2147484104" r:id="rId12"/>
    <p:sldLayoutId id="2147484105" r:id="rId13"/>
    <p:sldLayoutId id="2147484106" r:id="rId14"/>
    <p:sldLayoutId id="2147484107" r:id="rId15"/>
    <p:sldLayoutId id="2147484108" r:id="rId16"/>
    <p:sldLayoutId id="2147484109" r:id="rId17"/>
    <p:sldLayoutId id="2147484110" r:id="rId18"/>
    <p:sldLayoutId id="2147484111" r:id="rId19"/>
    <p:sldLayoutId id="2147484112" r:id="rId20"/>
    <p:sldLayoutId id="2147484113" r:id="rId21"/>
    <p:sldLayoutId id="2147484114" r:id="rId22"/>
    <p:sldLayoutId id="2147484115" r:id="rId23"/>
    <p:sldLayoutId id="2147484116" r:id="rId24"/>
    <p:sldLayoutId id="2147484117" r:id="rId25"/>
    <p:sldLayoutId id="2147484118" r:id="rId26"/>
    <p:sldLayoutId id="2147484119" r:id="rId27"/>
    <p:sldLayoutId id="2147484120" r:id="rId28"/>
    <p:sldLayoutId id="2147484121" r:id="rId29"/>
    <p:sldLayoutId id="2147484122" r:id="rId30"/>
    <p:sldLayoutId id="2147484123" r:id="rId31"/>
    <p:sldLayoutId id="2147484124" r:id="rId32"/>
    <p:sldLayoutId id="2147484125" r:id="rId33"/>
    <p:sldLayoutId id="2147484126" r:id="rId34"/>
    <p:sldLayoutId id="2147484127" r:id="rId35"/>
    <p:sldLayoutId id="2147484128" r:id="rId36"/>
    <p:sldLayoutId id="2147484129" r:id="rId37"/>
    <p:sldLayoutId id="2147484130" r:id="rId38"/>
    <p:sldLayoutId id="2147484131" r:id="rId39"/>
    <p:sldLayoutId id="2147484132" r:id="rId40"/>
    <p:sldLayoutId id="2147484133" r:id="rId41"/>
    <p:sldLayoutId id="2147484134" r:id="rId42"/>
    <p:sldLayoutId id="2147484135" r:id="rId43"/>
    <p:sldLayoutId id="2147484136" r:id="rId44"/>
    <p:sldLayoutId id="2147484137" r:id="rId45"/>
    <p:sldLayoutId id="2147484138" r:id="rId46"/>
  </p:sldLayoutIdLst>
  <p:transition spd="med"/>
  <p:hf hdr="0" dt="0"/>
  <p:txStyles>
    <p:titleStyle>
      <a:lvl1pPr marL="0" marR="0" indent="0" algn="l" defTabSz="1218804" rtl="0" eaLnBrk="1" latinLnBrk="0" hangingPunct="1">
        <a:lnSpc>
          <a:spcPct val="90000"/>
        </a:lnSpc>
        <a:spcBef>
          <a:spcPts val="0"/>
        </a:spcBef>
        <a:spcAft>
          <a:spcPts val="0"/>
        </a:spcAft>
        <a:buClrTx/>
        <a:buSzTx/>
        <a:buFontTx/>
        <a:buNone/>
        <a:tabLst/>
        <a:defRPr sz="3199" b="0" i="0" u="none" strike="noStrike" cap="none" spc="0" baseline="0">
          <a:solidFill>
            <a:schemeClr val="tx2"/>
          </a:solidFill>
          <a:uFillTx/>
          <a:latin typeface="+mj-lt"/>
          <a:ea typeface="+mj-ea"/>
          <a:cs typeface="+mj-cs"/>
          <a:sym typeface="IBM Plex Sans Light"/>
        </a:defRPr>
      </a:lvl1pPr>
      <a:lvl2pPr marL="0" marR="0" indent="0" algn="l" defTabSz="1218804"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2pPr>
      <a:lvl3pPr marL="0" marR="0" indent="0" algn="l" defTabSz="1218804"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3pPr>
      <a:lvl4pPr marL="0" marR="0" indent="0" algn="l" defTabSz="1218804"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4pPr>
      <a:lvl5pPr marL="0" marR="0" indent="0" algn="l" defTabSz="1218804"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5pPr>
      <a:lvl6pPr marL="0" marR="0" indent="181225" algn="l" defTabSz="1218804"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6pPr>
      <a:lvl7pPr marL="0" marR="0" indent="362451" algn="l" defTabSz="1218804"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7pPr>
      <a:lvl8pPr marL="0" marR="0" indent="543677" algn="l" defTabSz="1218804"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8pPr>
      <a:lvl9pPr marL="0" marR="0" indent="724903" algn="l" defTabSz="1218804"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9pPr>
    </p:titleStyle>
    <p:bodyStyle>
      <a:lvl1pPr marL="0" marR="0" indent="0" algn="l" defTabSz="1218804" rtl="0" eaLnBrk="1" latinLnBrk="0" hangingPunct="1">
        <a:lnSpc>
          <a:spcPct val="110000"/>
        </a:lnSpc>
        <a:spcBef>
          <a:spcPts val="0"/>
        </a:spcBef>
        <a:spcAft>
          <a:spcPts val="0"/>
        </a:spcAft>
        <a:buClrTx/>
        <a:buSzTx/>
        <a:buFontTx/>
        <a:buNone/>
        <a:tabLst/>
        <a:defRPr sz="1799" b="0" i="0" u="none" strike="noStrike" cap="none" spc="0" baseline="0">
          <a:solidFill>
            <a:schemeClr val="tx1"/>
          </a:solidFill>
          <a:uFillTx/>
          <a:latin typeface="+mj-lt"/>
          <a:ea typeface="+mj-ea"/>
          <a:cs typeface="+mj-cs"/>
          <a:sym typeface="IBM Plex Sans Light"/>
        </a:defRPr>
      </a:lvl1pPr>
      <a:lvl2pPr marL="164539" marR="0" indent="-164539" algn="l" defTabSz="1218804" rtl="0" eaLnBrk="1" latinLnBrk="0" hangingPunct="1">
        <a:lnSpc>
          <a:spcPct val="110000"/>
        </a:lnSpc>
        <a:spcBef>
          <a:spcPts val="0"/>
        </a:spcBef>
        <a:spcAft>
          <a:spcPts val="0"/>
        </a:spcAft>
        <a:buClrTx/>
        <a:buSzPct val="100000"/>
        <a:buFontTx/>
        <a:buChar char="–"/>
        <a:tabLst/>
        <a:defRPr sz="1799" b="0" i="0" u="none" strike="noStrike" cap="none" spc="0" baseline="0">
          <a:solidFill>
            <a:schemeClr val="tx1"/>
          </a:solidFill>
          <a:uFillTx/>
          <a:latin typeface="+mj-lt"/>
          <a:ea typeface="+mj-ea"/>
          <a:cs typeface="+mj-cs"/>
          <a:sym typeface="IBM Plex Sans Light"/>
        </a:defRPr>
      </a:lvl2pPr>
      <a:lvl3pPr marL="329077" marR="0" indent="-164539" algn="l" defTabSz="1218804" rtl="0" eaLnBrk="1" latinLnBrk="0" hangingPunct="1">
        <a:lnSpc>
          <a:spcPct val="110000"/>
        </a:lnSpc>
        <a:spcBef>
          <a:spcPts val="0"/>
        </a:spcBef>
        <a:spcAft>
          <a:spcPts val="0"/>
        </a:spcAft>
        <a:buClrTx/>
        <a:buSzPct val="100000"/>
        <a:buFontTx/>
        <a:buChar char="•"/>
        <a:tabLst/>
        <a:defRPr sz="1799" b="0" i="0" u="none" strike="noStrike" cap="none" spc="0" baseline="0">
          <a:solidFill>
            <a:schemeClr val="tx1"/>
          </a:solidFill>
          <a:uFillTx/>
          <a:latin typeface="+mj-lt"/>
          <a:ea typeface="+mj-ea"/>
          <a:cs typeface="+mj-cs"/>
          <a:sym typeface="IBM Plex Sans Light"/>
        </a:defRPr>
      </a:lvl3pPr>
      <a:lvl4pPr marL="493616" marR="0" indent="-164539" algn="l" defTabSz="1218804" rtl="0" eaLnBrk="1" latinLnBrk="0" hangingPunct="1">
        <a:lnSpc>
          <a:spcPct val="110000"/>
        </a:lnSpc>
        <a:spcBef>
          <a:spcPts val="0"/>
        </a:spcBef>
        <a:spcAft>
          <a:spcPts val="0"/>
        </a:spcAft>
        <a:buClrTx/>
        <a:buSzPct val="100000"/>
        <a:buFontTx/>
        <a:buChar char="–"/>
        <a:tabLst/>
        <a:defRPr sz="1799" b="0" i="0" u="none" strike="noStrike" cap="none" spc="0" baseline="0">
          <a:solidFill>
            <a:schemeClr val="tx1"/>
          </a:solidFill>
          <a:uFillTx/>
          <a:latin typeface="+mj-lt"/>
          <a:ea typeface="+mj-ea"/>
          <a:cs typeface="+mj-cs"/>
          <a:sym typeface="IBM Plex Sans Light"/>
        </a:defRPr>
      </a:lvl4pPr>
      <a:lvl5pPr marL="571314" marR="0" indent="-228526" algn="l" defTabSz="1218804" rtl="0" eaLnBrk="1" latinLnBrk="0" hangingPunct="1">
        <a:lnSpc>
          <a:spcPct val="110000"/>
        </a:lnSpc>
        <a:spcBef>
          <a:spcPts val="1450"/>
        </a:spcBef>
        <a:spcAft>
          <a:spcPts val="0"/>
        </a:spcAft>
        <a:buClrTx/>
        <a:buSzPct val="100000"/>
        <a:buFont typeface="Arial" panose="020B0604020202020204" pitchFamily="34" charset="0"/>
        <a:buChar char="•"/>
        <a:tabLst/>
        <a:defRPr sz="1799" b="0" i="0" u="none" strike="noStrike" cap="none" spc="0" baseline="0">
          <a:solidFill>
            <a:srgbClr val="000000"/>
          </a:solidFill>
          <a:uFillTx/>
          <a:latin typeface="+mj-lt"/>
          <a:ea typeface="+mj-ea"/>
          <a:cs typeface="+mj-cs"/>
          <a:sym typeface="IBM Plex Sans Light"/>
        </a:defRPr>
      </a:lvl5pPr>
      <a:lvl6pPr marL="921231" marR="0" indent="-194441" algn="l" defTabSz="1218804" rtl="0" eaLnBrk="1" latinLnBrk="0" hangingPunct="1">
        <a:lnSpc>
          <a:spcPct val="100000"/>
        </a:lnSpc>
        <a:spcBef>
          <a:spcPts val="1450"/>
        </a:spcBef>
        <a:spcAft>
          <a:spcPts val="0"/>
        </a:spcAft>
        <a:buClrTx/>
        <a:buSzPct val="100000"/>
        <a:buFontTx/>
        <a:buChar char="»"/>
        <a:tabLst/>
        <a:defRPr sz="1799" b="0" i="0" u="none" strike="noStrike" cap="none" spc="0" baseline="0">
          <a:solidFill>
            <a:srgbClr val="000000"/>
          </a:solidFill>
          <a:uFillTx/>
          <a:latin typeface="+mj-lt"/>
          <a:ea typeface="+mj-ea"/>
          <a:cs typeface="+mj-cs"/>
          <a:sym typeface="IBM Plex Sans Light"/>
        </a:defRPr>
      </a:lvl6pPr>
      <a:lvl7pPr marL="1102458" marR="0" indent="-194441" algn="l" defTabSz="1218804" rtl="0" eaLnBrk="1" latinLnBrk="0" hangingPunct="1">
        <a:lnSpc>
          <a:spcPct val="100000"/>
        </a:lnSpc>
        <a:spcBef>
          <a:spcPts val="1450"/>
        </a:spcBef>
        <a:spcAft>
          <a:spcPts val="0"/>
        </a:spcAft>
        <a:buClrTx/>
        <a:buSzPct val="100000"/>
        <a:buFontTx/>
        <a:buChar char="»"/>
        <a:tabLst/>
        <a:defRPr sz="1799" b="0" i="0" u="none" strike="noStrike" cap="none" spc="0" baseline="0">
          <a:solidFill>
            <a:srgbClr val="000000"/>
          </a:solidFill>
          <a:uFillTx/>
          <a:latin typeface="+mj-lt"/>
          <a:ea typeface="+mj-ea"/>
          <a:cs typeface="+mj-cs"/>
          <a:sym typeface="IBM Plex Sans Light"/>
        </a:defRPr>
      </a:lvl7pPr>
      <a:lvl8pPr marL="1283683" marR="0" indent="-194441" algn="l" defTabSz="1218804" rtl="0" eaLnBrk="1" latinLnBrk="0" hangingPunct="1">
        <a:lnSpc>
          <a:spcPct val="100000"/>
        </a:lnSpc>
        <a:spcBef>
          <a:spcPts val="1450"/>
        </a:spcBef>
        <a:spcAft>
          <a:spcPts val="0"/>
        </a:spcAft>
        <a:buClrTx/>
        <a:buSzPct val="100000"/>
        <a:buFontTx/>
        <a:buChar char="»"/>
        <a:tabLst/>
        <a:defRPr sz="1799" b="0" i="0" u="none" strike="noStrike" cap="none" spc="0" baseline="0">
          <a:solidFill>
            <a:srgbClr val="000000"/>
          </a:solidFill>
          <a:uFillTx/>
          <a:latin typeface="+mj-lt"/>
          <a:ea typeface="+mj-ea"/>
          <a:cs typeface="+mj-cs"/>
          <a:sym typeface="IBM Plex Sans Light"/>
        </a:defRPr>
      </a:lvl8pPr>
      <a:lvl9pPr marL="1464908" marR="0" indent="-194441" algn="l" defTabSz="1218804" rtl="0" eaLnBrk="1" latinLnBrk="0" hangingPunct="1">
        <a:lnSpc>
          <a:spcPct val="100000"/>
        </a:lnSpc>
        <a:spcBef>
          <a:spcPts val="1450"/>
        </a:spcBef>
        <a:spcAft>
          <a:spcPts val="0"/>
        </a:spcAft>
        <a:buClrTx/>
        <a:buSzPct val="100000"/>
        <a:buFontTx/>
        <a:buChar char="»"/>
        <a:tabLst/>
        <a:defRPr sz="1799" b="0" i="0" u="none" strike="noStrike" cap="none" spc="0" baseline="0">
          <a:solidFill>
            <a:srgbClr val="000000"/>
          </a:solidFill>
          <a:uFillTx/>
          <a:latin typeface="+mj-lt"/>
          <a:ea typeface="+mj-ea"/>
          <a:cs typeface="+mj-cs"/>
          <a:sym typeface="IBM Plex Sans Light"/>
        </a:defRPr>
      </a:lvl9pPr>
    </p:bodyStyle>
    <p:otherStyle>
      <a:lvl1pPr marL="0" marR="0" indent="0" algn="r" defTabSz="914347"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1pPr>
      <a:lvl2pPr marL="0" marR="0" indent="171440" algn="r" defTabSz="914347"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2pPr>
      <a:lvl3pPr marL="0" marR="0" indent="342879" algn="r" defTabSz="914347"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3pPr>
      <a:lvl4pPr marL="0" marR="0" indent="514319" algn="r" defTabSz="914347"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4pPr>
      <a:lvl5pPr marL="0" marR="0" indent="685760" algn="r" defTabSz="914347"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5pPr>
      <a:lvl6pPr marL="0" marR="0" indent="857200" algn="r" defTabSz="914347"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6pPr>
      <a:lvl7pPr marL="0" marR="0" indent="1028640" algn="r" defTabSz="914347"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7pPr>
      <a:lvl8pPr marL="0" marR="0" indent="1200081" algn="r" defTabSz="914347"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8pPr>
      <a:lvl9pPr marL="0" marR="0" indent="1371519" algn="r" defTabSz="914347"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9pPr>
    </p:otherStyle>
  </p:txStyles>
  <p:extLst>
    <p:ext uri="{27BBF7A9-308A-43DC-89C8-2F10F3537804}">
      <p15:sldGuideLst xmlns:p15="http://schemas.microsoft.com/office/powerpoint/2012/main">
        <p15:guide id="1" orient="horz" pos="1621">
          <p15:clr>
            <a:srgbClr val="0F62FE"/>
          </p15:clr>
        </p15:guide>
        <p15:guide id="3" pos="136">
          <p15:clr>
            <a:srgbClr val="EE5396"/>
          </p15:clr>
        </p15:guide>
        <p15:guide id="4" pos="1440">
          <p15:clr>
            <a:srgbClr val="0F62FE"/>
          </p15:clr>
        </p15:guide>
        <p15:guide id="5" pos="718">
          <p15:clr>
            <a:srgbClr val="EE5396"/>
          </p15:clr>
        </p15:guide>
        <p15:guide id="6" pos="2158">
          <p15:clr>
            <a:srgbClr val="EE5396"/>
          </p15:clr>
        </p15:guide>
        <p15:guide id="7" pos="2744">
          <p15:clr>
            <a:srgbClr val="EE5396"/>
          </p15:clr>
        </p15:guide>
        <p15:guide id="8" pos="3015">
          <p15:clr>
            <a:srgbClr val="EE5396"/>
          </p15:clr>
        </p15:guide>
        <p15:guide id="9" pos="1575">
          <p15:clr>
            <a:srgbClr val="EE5396"/>
          </p15:clr>
        </p15:guide>
        <p15:guide id="10" pos="1305">
          <p15:clr>
            <a:srgbClr val="EE5396"/>
          </p15:clr>
        </p15:guide>
        <p15:guide id="11" pos="3597">
          <p15:clr>
            <a:srgbClr val="EE5396"/>
          </p15:clr>
        </p15:guide>
        <p15:guide id="13" pos="4184">
          <p15:clr>
            <a:srgbClr val="EE5396"/>
          </p15:clr>
        </p15:guide>
        <p15:guide id="14" pos="4454">
          <p15:clr>
            <a:srgbClr val="EE5396"/>
          </p15:clr>
        </p15:guide>
        <p15:guide id="15" pos="5039">
          <p15:clr>
            <a:srgbClr val="EE5396"/>
          </p15:clr>
        </p15:guide>
        <p15:guide id="16" pos="5622">
          <p15:clr>
            <a:srgbClr val="EE5396"/>
          </p15:clr>
        </p15:guide>
        <p15:guide id="17" orient="horz" pos="810">
          <p15:clr>
            <a:srgbClr val="0F62FE"/>
          </p15:clr>
        </p15:guide>
        <p15:guide id="19" orient="horz" pos="1215">
          <p15:clr>
            <a:srgbClr val="EE5396"/>
          </p15:clr>
        </p15:guide>
        <p15:guide id="20" orient="horz" pos="405">
          <p15:clr>
            <a:srgbClr val="EE5396"/>
          </p15:clr>
        </p15:guide>
        <p15:guide id="21" orient="horz" pos="137">
          <p15:clr>
            <a:srgbClr val="EE5396"/>
          </p15:clr>
        </p15:guide>
        <p15:guide id="22" orient="horz" pos="2026">
          <p15:clr>
            <a:srgbClr val="EE5396"/>
          </p15:clr>
        </p15:guide>
        <p15:guide id="24" orient="horz" pos="2835">
          <p15:clr>
            <a:srgbClr val="EE5396"/>
          </p15:clr>
        </p15:guide>
        <p15:guide id="25" orient="horz" pos="3103">
          <p15:clr>
            <a:srgbClr val="EE5396"/>
          </p15:clr>
        </p15:guide>
        <p15:guide id="26" pos="2880">
          <p15:clr>
            <a:srgbClr val="0F62FE"/>
          </p15:clr>
        </p15:guide>
        <p15:guide id="27" pos="4319">
          <p15:clr>
            <a:srgbClr val="0F62FE"/>
          </p15:clr>
        </p15:guide>
        <p15:guide id="28" orient="horz" pos="2431">
          <p15:clr>
            <a:srgbClr val="0F62FE"/>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7" name="Slide Number"/>
          <p:cNvSpPr txBox="1">
            <a:spLocks noGrp="1"/>
          </p:cNvSpPr>
          <p:nvPr>
            <p:ph type="sldNum" sz="quarter" idx="2"/>
          </p:nvPr>
        </p:nvSpPr>
        <p:spPr>
          <a:xfrm>
            <a:off x="11769264" y="6469507"/>
            <a:ext cx="135436" cy="123111"/>
          </a:xfrm>
          <a:prstGeom prst="rect">
            <a:avLst/>
          </a:prstGeom>
          <a:ln w="12700">
            <a:miter lim="400000"/>
          </a:ln>
        </p:spPr>
        <p:txBody>
          <a:bodyPr wrap="none" lIns="0" tIns="0" rIns="0" bIns="0" anchor="b" anchorCtr="0">
            <a:spAutoFit/>
          </a:bodyPr>
          <a:lstStyle>
            <a:lvl1pPr algn="r">
              <a:defRPr sz="8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dirty="0"/>
          </a:p>
        </p:txBody>
      </p:sp>
      <p:sp>
        <p:nvSpPr>
          <p:cNvPr id="48" name="Title Text"/>
          <p:cNvSpPr txBox="1">
            <a:spLocks noGrp="1"/>
          </p:cNvSpPr>
          <p:nvPr>
            <p:ph type="title"/>
          </p:nvPr>
        </p:nvSpPr>
        <p:spPr>
          <a:xfrm>
            <a:off x="287999" y="288036"/>
            <a:ext cx="11293592"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rPr dirty="0"/>
              <a:t>Title Text</a:t>
            </a:r>
          </a:p>
        </p:txBody>
      </p:sp>
      <p:sp>
        <p:nvSpPr>
          <p:cNvPr id="49" name="Body Level One…"/>
          <p:cNvSpPr txBox="1">
            <a:spLocks noGrp="1"/>
          </p:cNvSpPr>
          <p:nvPr>
            <p:ph type="body" idx="1"/>
          </p:nvPr>
        </p:nvSpPr>
        <p:spPr>
          <a:xfrm>
            <a:off x="287300" y="1663700"/>
            <a:ext cx="11293592" cy="43346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rPr dirty="0"/>
              <a:t>Body Level One</a:t>
            </a:r>
          </a:p>
          <a:p>
            <a:pPr lvl="1"/>
            <a:r>
              <a:rPr dirty="0"/>
              <a:t>Body Level Two</a:t>
            </a:r>
            <a:endParaRPr lang="en-CA" dirty="0"/>
          </a:p>
          <a:p>
            <a:pPr lvl="2"/>
            <a:r>
              <a:rPr lang="en-CA" dirty="0"/>
              <a:t>Body Level Three</a:t>
            </a:r>
          </a:p>
          <a:p>
            <a:pPr lvl="3"/>
            <a:r>
              <a:rPr lang="en-CA" dirty="0"/>
              <a:t>Body Level Four</a:t>
            </a:r>
          </a:p>
        </p:txBody>
      </p:sp>
      <p:sp>
        <p:nvSpPr>
          <p:cNvPr id="2" name="Footer Placeholder 1">
            <a:extLst>
              <a:ext uri="{FF2B5EF4-FFF2-40B4-BE49-F238E27FC236}">
                <a16:creationId xmlns:a16="http://schemas.microsoft.com/office/drawing/2014/main" id="{59EB465A-FE7F-6B71-D716-1673174BBF59}"/>
              </a:ext>
            </a:extLst>
          </p:cNvPr>
          <p:cNvSpPr>
            <a:spLocks noGrp="1"/>
          </p:cNvSpPr>
          <p:nvPr>
            <p:ph type="ftr" sz="quarter" idx="3"/>
          </p:nvPr>
        </p:nvSpPr>
        <p:spPr>
          <a:xfrm>
            <a:off x="284125" y="6402118"/>
            <a:ext cx="2477765" cy="190500"/>
          </a:xfrm>
          <a:prstGeom prst="rect">
            <a:avLst/>
          </a:prstGeom>
        </p:spPr>
        <p:txBody>
          <a:bodyPr vert="horz" lIns="0" tIns="0" rIns="0" bIns="0" rtlCol="0" anchor="b"/>
          <a:lstStyle>
            <a:lvl1pPr algn="l">
              <a:defRPr sz="800" b="0" i="0">
                <a:solidFill>
                  <a:schemeClr val="tx1"/>
                </a:solidFill>
                <a:latin typeface="IBM Plex Sans Light" panose="020B0403050203000203" pitchFamily="34" charset="0"/>
              </a:defRPr>
            </a:lvl1pPr>
          </a:lstStyle>
          <a:p>
            <a:endParaRPr lang="en-US" dirty="0"/>
          </a:p>
        </p:txBody>
      </p:sp>
    </p:spTree>
    <p:extLst>
      <p:ext uri="{BB962C8B-B14F-4D97-AF65-F5344CB8AC3E}">
        <p14:creationId xmlns:p14="http://schemas.microsoft.com/office/powerpoint/2010/main" val="1741994860"/>
      </p:ext>
    </p:extLst>
  </p:cSld>
  <p:clrMap bg1="dk1" tx1="lt1" bg2="dk2" tx2="lt2" accent1="accent1" accent2="accent2" accent3="accent3" accent4="accent4" accent5="accent5" accent6="accent6" hlink="hlink" folHlink="folHlink"/>
  <p:sldLayoutIdLst>
    <p:sldLayoutId id="2147484140" r:id="rId1"/>
    <p:sldLayoutId id="2147484141" r:id="rId2"/>
    <p:sldLayoutId id="2147484142" r:id="rId3"/>
    <p:sldLayoutId id="2147484143" r:id="rId4"/>
    <p:sldLayoutId id="2147484144" r:id="rId5"/>
    <p:sldLayoutId id="2147484145" r:id="rId6"/>
    <p:sldLayoutId id="2147484146" r:id="rId7"/>
    <p:sldLayoutId id="2147484147" r:id="rId8"/>
    <p:sldLayoutId id="2147484148" r:id="rId9"/>
    <p:sldLayoutId id="2147484149" r:id="rId10"/>
    <p:sldLayoutId id="2147484150" r:id="rId11"/>
    <p:sldLayoutId id="2147484151" r:id="rId12"/>
    <p:sldLayoutId id="2147484152" r:id="rId13"/>
    <p:sldLayoutId id="2147484153" r:id="rId14"/>
    <p:sldLayoutId id="2147484154" r:id="rId15"/>
    <p:sldLayoutId id="2147484155" r:id="rId16"/>
    <p:sldLayoutId id="2147484156" r:id="rId17"/>
    <p:sldLayoutId id="2147484157" r:id="rId18"/>
    <p:sldLayoutId id="2147484158" r:id="rId19"/>
    <p:sldLayoutId id="2147484159" r:id="rId20"/>
    <p:sldLayoutId id="2147484160" r:id="rId21"/>
    <p:sldLayoutId id="2147484161" r:id="rId22"/>
    <p:sldLayoutId id="2147484162" r:id="rId23"/>
    <p:sldLayoutId id="2147484163" r:id="rId24"/>
    <p:sldLayoutId id="2147484164" r:id="rId25"/>
    <p:sldLayoutId id="2147484165" r:id="rId26"/>
    <p:sldLayoutId id="2147484166" r:id="rId27"/>
    <p:sldLayoutId id="2147484167" r:id="rId28"/>
    <p:sldLayoutId id="2147484168" r:id="rId29"/>
    <p:sldLayoutId id="2147484169" r:id="rId30"/>
    <p:sldLayoutId id="2147484170" r:id="rId31"/>
    <p:sldLayoutId id="2147484171" r:id="rId32"/>
    <p:sldLayoutId id="2147484172" r:id="rId33"/>
    <p:sldLayoutId id="2147484173" r:id="rId34"/>
    <p:sldLayoutId id="2147484174" r:id="rId35"/>
    <p:sldLayoutId id="2147484175" r:id="rId36"/>
    <p:sldLayoutId id="2147484176" r:id="rId37"/>
    <p:sldLayoutId id="2147484177" r:id="rId38"/>
    <p:sldLayoutId id="2147484178" r:id="rId39"/>
    <p:sldLayoutId id="2147484179" r:id="rId40"/>
    <p:sldLayoutId id="2147484180" r:id="rId41"/>
    <p:sldLayoutId id="2147484181" r:id="rId42"/>
    <p:sldLayoutId id="2147484182" r:id="rId43"/>
    <p:sldLayoutId id="2147484183" r:id="rId44"/>
    <p:sldLayoutId id="2147484184" r:id="rId45"/>
    <p:sldLayoutId id="2147484185" r:id="rId46"/>
  </p:sldLayoutIdLst>
  <p:transition spd="med"/>
  <p:hf sldNum="0" hdr="0" ftr="0" dt="0"/>
  <p:txStyles>
    <p:titleStyle>
      <a:lvl1pPr marL="0" marR="0" indent="0" algn="l" defTabSz="1218956" rtl="0" eaLnBrk="1" latinLnBrk="0" hangingPunct="1">
        <a:lnSpc>
          <a:spcPct val="100000"/>
        </a:lnSpc>
        <a:spcBef>
          <a:spcPts val="0"/>
        </a:spcBef>
        <a:spcAft>
          <a:spcPts val="0"/>
        </a:spcAft>
        <a:buClrTx/>
        <a:buSzTx/>
        <a:buFontTx/>
        <a:buNone/>
        <a:tabLst/>
        <a:defRPr sz="3199" b="0" i="0" u="none" strike="noStrike" cap="none" spc="0" baseline="0">
          <a:solidFill>
            <a:schemeClr val="tx2"/>
          </a:solidFill>
          <a:uFillTx/>
          <a:latin typeface="IBM Plex Sans Light" panose="020B0403050203000203" pitchFamily="34" charset="0"/>
          <a:ea typeface="+mj-ea"/>
          <a:cs typeface="+mj-cs"/>
          <a:sym typeface="IBM Plex Sans Light"/>
        </a:defRPr>
      </a:lvl1pPr>
      <a:lvl2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2pPr>
      <a:lvl3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3pPr>
      <a:lvl4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4pPr>
      <a:lvl5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5pPr>
      <a:lvl6pPr marL="0" marR="0" indent="181248"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6pPr>
      <a:lvl7pPr marL="0" marR="0" indent="362497"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7pPr>
      <a:lvl8pPr marL="0" marR="0" indent="543744"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8pPr>
      <a:lvl9pPr marL="0" marR="0" indent="724993"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9pPr>
    </p:titleStyle>
    <p:bodyStyle>
      <a:lvl1pPr marL="0" marR="0" indent="0" algn="l" defTabSz="1218956"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IBM Plex Sans Light" panose="020B0403050203000203" pitchFamily="34" charset="0"/>
          <a:ea typeface="+mj-ea"/>
          <a:cs typeface="+mj-cs"/>
          <a:sym typeface="IBM Plex Sans Light"/>
        </a:defRPr>
      </a:lvl1pPr>
      <a:lvl2pPr marL="163767" marR="0" indent="-163767" algn="l" defTabSz="1218956" rtl="0" eaLnBrk="1" latinLnBrk="0" hangingPunct="1">
        <a:lnSpc>
          <a:spcPct val="100000"/>
        </a:lnSpc>
        <a:spcBef>
          <a:spcPts val="0"/>
        </a:spcBef>
        <a:spcAft>
          <a:spcPts val="0"/>
        </a:spcAft>
        <a:buClrTx/>
        <a:buSzPct val="100000"/>
        <a:buFont typeface="Arial" panose="020B0604020202020204" pitchFamily="34" charset="0"/>
        <a:buChar char="•"/>
        <a:tabLst/>
        <a:defRPr sz="1800" b="0" i="0" u="none" strike="noStrike" cap="none" spc="0" baseline="0">
          <a:solidFill>
            <a:schemeClr val="tx1"/>
          </a:solidFill>
          <a:uFillTx/>
          <a:latin typeface="IBM Plex Sans Light" panose="020B0403050203000203" pitchFamily="34" charset="0"/>
          <a:ea typeface="+mj-ea"/>
          <a:cs typeface="+mj-cs"/>
          <a:sym typeface="IBM Plex Sans Light"/>
        </a:defRPr>
      </a:lvl2pPr>
      <a:lvl3pPr marL="329334" marR="0" indent="-163767" algn="l" defTabSz="1218956" rtl="0" eaLnBrk="1" latinLnBrk="0" hangingPunct="1">
        <a:lnSpc>
          <a:spcPct val="100000"/>
        </a:lnSpc>
        <a:spcBef>
          <a:spcPts val="0"/>
        </a:spcBef>
        <a:spcAft>
          <a:spcPts val="0"/>
        </a:spcAft>
        <a:buClrTx/>
        <a:buSzPct val="100000"/>
        <a:buFont typeface="Arial" panose="020B0604020202020204" pitchFamily="34" charset="0"/>
        <a:buChar char="•"/>
        <a:tabLst/>
        <a:defRPr sz="1800" b="0" i="0" u="none" strike="noStrike" cap="none" spc="0" baseline="0">
          <a:solidFill>
            <a:schemeClr val="tx1"/>
          </a:solidFill>
          <a:uFillTx/>
          <a:latin typeface="IBM Plex Sans Light" panose="020B0403050203000203" pitchFamily="34" charset="0"/>
          <a:ea typeface="+mj-ea"/>
          <a:cs typeface="+mj-cs"/>
          <a:sym typeface="IBM Plex Sans Light"/>
        </a:defRPr>
      </a:lvl3pPr>
      <a:lvl4pPr marL="493101" marR="0" indent="-163767" algn="l" defTabSz="1218956" rtl="0" eaLnBrk="1" latinLnBrk="0" hangingPunct="1">
        <a:lnSpc>
          <a:spcPct val="100000"/>
        </a:lnSpc>
        <a:spcBef>
          <a:spcPts val="0"/>
        </a:spcBef>
        <a:spcAft>
          <a:spcPts val="0"/>
        </a:spcAft>
        <a:buClrTx/>
        <a:buSzPct val="100000"/>
        <a:buFont typeface="Arial" panose="020B0604020202020204" pitchFamily="34" charset="0"/>
        <a:buChar char="•"/>
        <a:tabLst/>
        <a:defRPr sz="1800" b="0" i="0" u="none" strike="noStrike" cap="none" spc="0" baseline="0">
          <a:solidFill>
            <a:schemeClr val="tx1"/>
          </a:solidFill>
          <a:uFillTx/>
          <a:latin typeface="IBM Plex Sans Light" panose="020B0403050203000203" pitchFamily="34" charset="0"/>
          <a:ea typeface="+mj-ea"/>
          <a:cs typeface="+mj-cs"/>
          <a:sym typeface="IBM Plex Sans Light"/>
        </a:defRPr>
      </a:lvl4pPr>
      <a:lvl5pPr marL="342831" marR="0" indent="0" algn="l" defTabSz="1218956" rtl="0" eaLnBrk="1" latinLnBrk="0" hangingPunct="1">
        <a:lnSpc>
          <a:spcPct val="110000"/>
        </a:lnSpc>
        <a:spcBef>
          <a:spcPts val="1450"/>
        </a:spcBef>
        <a:spcAft>
          <a:spcPts val="0"/>
        </a:spcAft>
        <a:buClrTx/>
        <a:buSzPct val="100000"/>
        <a:buFont typeface="Arial" panose="020B0604020202020204" pitchFamily="34" charset="0"/>
        <a:buNone/>
        <a:tabLst/>
        <a:defRPr sz="1800" b="0" i="0" u="none" strike="noStrike" cap="none" spc="0" baseline="0">
          <a:solidFill>
            <a:srgbClr val="000000"/>
          </a:solidFill>
          <a:uFillTx/>
          <a:latin typeface="+mj-lt"/>
          <a:ea typeface="+mj-ea"/>
          <a:cs typeface="+mj-cs"/>
          <a:sym typeface="IBM Plex Sans Light"/>
        </a:defRPr>
      </a:lvl5pPr>
      <a:lvl6pPr marL="921346"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6pPr>
      <a:lvl7pPr marL="1102595"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7pPr>
      <a:lvl8pPr marL="1283843"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8pPr>
      <a:lvl9pPr marL="1465091"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9pPr>
    </p:bodyStyle>
    <p:otherStyle>
      <a:lvl1pPr marL="0" marR="0" indent="0"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1pPr>
      <a:lvl2pPr marL="0" marR="0" indent="171461"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2pPr>
      <a:lvl3pPr marL="0" marR="0" indent="342922"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3pPr>
      <a:lvl4pPr marL="0" marR="0" indent="514384"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4pPr>
      <a:lvl5pPr marL="0" marR="0" indent="685845"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5pPr>
      <a:lvl6pPr marL="0" marR="0" indent="857307"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6pPr>
      <a:lvl7pPr marL="0" marR="0" indent="1028768"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7pPr>
      <a:lvl8pPr marL="0" marR="0" indent="1200230"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8pPr>
      <a:lvl9pPr marL="0" marR="0" indent="1371691"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9pPr>
    </p:otherStyle>
  </p:txStyles>
  <p:extLst>
    <p:ext uri="{27BBF7A9-308A-43DC-89C8-2F10F3537804}">
      <p15:sldGuideLst xmlns:p15="http://schemas.microsoft.com/office/powerpoint/2012/main">
        <p15:guide id="1" orient="horz" pos="4320">
          <p15:clr>
            <a:srgbClr val="0F62FE"/>
          </p15:clr>
        </p15:guide>
        <p15:guide id="3" pos="364">
          <p15:clr>
            <a:srgbClr val="EE5396"/>
          </p15:clr>
        </p15:guide>
        <p15:guide id="4" pos="3840">
          <p15:clr>
            <a:srgbClr val="0F62FE"/>
          </p15:clr>
        </p15:guide>
        <p15:guide id="5" pos="1916">
          <p15:clr>
            <a:srgbClr val="EE5396"/>
          </p15:clr>
        </p15:guide>
        <p15:guide id="6" pos="5756">
          <p15:clr>
            <a:srgbClr val="EE5396"/>
          </p15:clr>
        </p15:guide>
        <p15:guide id="7" pos="7319">
          <p15:clr>
            <a:srgbClr val="EE5396"/>
          </p15:clr>
        </p15:guide>
        <p15:guide id="8" pos="8040">
          <p15:clr>
            <a:srgbClr val="EE5396"/>
          </p15:clr>
        </p15:guide>
        <p15:guide id="9" pos="4200">
          <p15:clr>
            <a:srgbClr val="EE5396"/>
          </p15:clr>
        </p15:guide>
        <p15:guide id="10" pos="3480">
          <p15:clr>
            <a:srgbClr val="EE5396"/>
          </p15:clr>
        </p15:guide>
        <p15:guide id="11" pos="9594">
          <p15:clr>
            <a:srgbClr val="EE5396"/>
          </p15:clr>
        </p15:guide>
        <p15:guide id="13" pos="11160">
          <p15:clr>
            <a:srgbClr val="EE5396"/>
          </p15:clr>
        </p15:guide>
        <p15:guide id="14" pos="11880">
          <p15:clr>
            <a:srgbClr val="EE5396"/>
          </p15:clr>
        </p15:guide>
        <p15:guide id="15" pos="13440">
          <p15:clr>
            <a:srgbClr val="EE5396"/>
          </p15:clr>
        </p15:guide>
        <p15:guide id="16" pos="14995">
          <p15:clr>
            <a:srgbClr val="EE5396"/>
          </p15:clr>
        </p15:guide>
        <p15:guide id="17" orient="horz" pos="2160">
          <p15:clr>
            <a:srgbClr val="0F62FE"/>
          </p15:clr>
        </p15:guide>
        <p15:guide id="19" orient="horz" pos="3240">
          <p15:clr>
            <a:srgbClr val="EE5396"/>
          </p15:clr>
        </p15:guide>
        <p15:guide id="20" orient="horz" pos="1080">
          <p15:clr>
            <a:srgbClr val="EE5396"/>
          </p15:clr>
        </p15:guide>
        <p15:guide id="21" orient="horz" pos="364">
          <p15:clr>
            <a:srgbClr val="EE5396"/>
          </p15:clr>
        </p15:guide>
        <p15:guide id="22" orient="horz" pos="5400">
          <p15:clr>
            <a:srgbClr val="EE5396"/>
          </p15:clr>
        </p15:guide>
        <p15:guide id="24" orient="horz" pos="7557">
          <p15:clr>
            <a:srgbClr val="EE5396"/>
          </p15:clr>
        </p15:guide>
        <p15:guide id="25" orient="horz" pos="8273">
          <p15:clr>
            <a:srgbClr val="EE5396"/>
          </p15:clr>
        </p15:guide>
        <p15:guide id="26" pos="7680">
          <p15:clr>
            <a:srgbClr val="0F62FE"/>
          </p15:clr>
        </p15:guide>
        <p15:guide id="27" pos="11520">
          <p15:clr>
            <a:srgbClr val="0F62FE"/>
          </p15:clr>
        </p15:guide>
        <p15:guide id="28" orient="horz" pos="6480">
          <p15:clr>
            <a:srgbClr val="0F62FE"/>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p:cNvSpPr>
            <a:spLocks noGrp="1"/>
          </p:cNvSpPr>
          <p:nvPr>
            <p:ph type="title"/>
          </p:nvPr>
        </p:nvSpPr>
        <p:spPr>
          <a:xfrm>
            <a:off x="280416" y="268224"/>
            <a:ext cx="5522976" cy="5726176"/>
          </a:xfrm>
          <a:prstGeom prst="rect">
            <a:avLst/>
          </a:prstGeom>
        </p:spPr>
        <p:txBody>
          <a:bodyPr vert="horz" lIns="0" tIns="0" rIns="0" bIns="0" rtlCol="0" anchor="t">
            <a:noAutofit/>
          </a:bodyPr>
          <a:lstStyle/>
          <a:p>
            <a:r>
              <a:rPr lang="en-US" dirty="0"/>
              <a:t>Click to edit Master title style</a:t>
            </a:r>
          </a:p>
        </p:txBody>
      </p:sp>
      <p:sp>
        <p:nvSpPr>
          <p:cNvPr id="5" name="Text Placeholder"/>
          <p:cNvSpPr>
            <a:spLocks noGrp="1"/>
          </p:cNvSpPr>
          <p:nvPr>
            <p:ph type="body" idx="1"/>
          </p:nvPr>
        </p:nvSpPr>
        <p:spPr>
          <a:xfrm>
            <a:off x="6388608" y="268224"/>
            <a:ext cx="5498592" cy="5726176"/>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59" name="Group" descr="Outside edge tick marks for alignment">
            <a:extLst>
              <a:ext uri="{C183D7F6-B498-43B3-948B-1728B52AA6E4}">
                <adec:decorative xmlns:adec="http://schemas.microsoft.com/office/drawing/2017/decorative" val="0"/>
              </a:ext>
            </a:extLst>
          </p:cNvPr>
          <p:cNvGrpSpPr/>
          <p:nvPr userDrawn="1"/>
        </p:nvGrpSpPr>
        <p:grpSpPr>
          <a:xfrm>
            <a:off x="-146307" y="-147320"/>
            <a:ext cx="12485627" cy="7152640"/>
            <a:chOff x="-109730" y="-110490"/>
            <a:chExt cx="9364220" cy="5364480"/>
          </a:xfrm>
        </p:grpSpPr>
        <p:grpSp>
          <p:nvGrpSpPr>
            <p:cNvPr id="60" name="Group 59"/>
            <p:cNvGrpSpPr/>
            <p:nvPr userDrawn="1"/>
          </p:nvGrpSpPr>
          <p:grpSpPr>
            <a:xfrm>
              <a:off x="228600" y="-110490"/>
              <a:ext cx="8686732" cy="91440"/>
              <a:chOff x="228600" y="-152400"/>
              <a:chExt cx="8686732" cy="152400"/>
            </a:xfrm>
          </p:grpSpPr>
          <p:cxnSp>
            <p:nvCxnSpPr>
              <p:cNvPr id="93" name="Straight Connector 92">
                <a:extLst>
                  <a:ext uri="{C183D7F6-B498-43B3-948B-1728B52AA6E4}">
                    <adec:decorative xmlns:adec="http://schemas.microsoft.com/office/drawing/2017/decorative" val="1"/>
                  </a:ext>
                </a:extLst>
              </p:cNvPr>
              <p:cNvCxnSpPr/>
              <p:nvPr userDrawn="1"/>
            </p:nvCxnSpPr>
            <p:spPr bwMode="auto">
              <a:xfrm rot="5400000" flipH="1">
                <a:off x="1524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4" name="Straight Connector 93">
                <a:extLst>
                  <a:ext uri="{C183D7F6-B498-43B3-948B-1728B52AA6E4}">
                    <adec:decorative xmlns:adec="http://schemas.microsoft.com/office/drawing/2017/decorative" val="1"/>
                  </a:ext>
                </a:extLst>
              </p:cNvPr>
              <p:cNvCxnSpPr/>
              <p:nvPr userDrawn="1"/>
            </p:nvCxnSpPr>
            <p:spPr bwMode="auto">
              <a:xfrm rot="5400000" flipH="1">
                <a:off x="19812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5" name="Straight Connector 94">
                <a:extLst>
                  <a:ext uri="{C183D7F6-B498-43B3-948B-1728B52AA6E4}">
                    <adec:decorative xmlns:adec="http://schemas.microsoft.com/office/drawing/2017/decorative" val="1"/>
                  </a:ext>
                </a:extLst>
              </p:cNvPr>
              <p:cNvCxnSpPr/>
              <p:nvPr userDrawn="1"/>
            </p:nvCxnSpPr>
            <p:spPr bwMode="auto">
              <a:xfrm rot="5400000" flipH="1">
                <a:off x="22098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6" name="Straight Connector 95">
                <a:extLst>
                  <a:ext uri="{C183D7F6-B498-43B3-948B-1728B52AA6E4}">
                    <adec:decorative xmlns:adec="http://schemas.microsoft.com/office/drawing/2017/decorative" val="1"/>
                  </a:ext>
                </a:extLst>
              </p:cNvPr>
              <p:cNvCxnSpPr/>
              <p:nvPr userDrawn="1"/>
            </p:nvCxnSpPr>
            <p:spPr bwMode="auto">
              <a:xfrm rot="5400000" flipH="1">
                <a:off x="24384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7" name="Straight Connector 96">
                <a:extLst>
                  <a:ext uri="{C183D7F6-B498-43B3-948B-1728B52AA6E4}">
                    <adec:decorative xmlns:adec="http://schemas.microsoft.com/office/drawing/2017/decorative" val="1"/>
                  </a:ext>
                </a:extLst>
              </p:cNvPr>
              <p:cNvCxnSpPr/>
              <p:nvPr userDrawn="1"/>
            </p:nvCxnSpPr>
            <p:spPr bwMode="auto">
              <a:xfrm rot="5400000" flipH="1">
                <a:off x="42672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8" name="Straight Connector 97">
                <a:extLst>
                  <a:ext uri="{C183D7F6-B498-43B3-948B-1728B52AA6E4}">
                    <adec:decorative xmlns:adec="http://schemas.microsoft.com/office/drawing/2017/decorative" val="1"/>
                  </a:ext>
                </a:extLst>
              </p:cNvPr>
              <p:cNvCxnSpPr/>
              <p:nvPr userDrawn="1"/>
            </p:nvCxnSpPr>
            <p:spPr bwMode="auto">
              <a:xfrm rot="5400000" flipH="1">
                <a:off x="44958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9" name="Straight Connector 98">
                <a:extLst>
                  <a:ext uri="{C183D7F6-B498-43B3-948B-1728B52AA6E4}">
                    <adec:decorative xmlns:adec="http://schemas.microsoft.com/office/drawing/2017/decorative" val="1"/>
                  </a:ext>
                </a:extLst>
              </p:cNvPr>
              <p:cNvCxnSpPr/>
              <p:nvPr userDrawn="1"/>
            </p:nvCxnSpPr>
            <p:spPr bwMode="auto">
              <a:xfrm rot="5400000" flipH="1">
                <a:off x="47244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0" name="Straight Connector 99">
                <a:extLst>
                  <a:ext uri="{C183D7F6-B498-43B3-948B-1728B52AA6E4}">
                    <adec:decorative xmlns:adec="http://schemas.microsoft.com/office/drawing/2017/decorative" val="1"/>
                  </a:ext>
                </a:extLst>
              </p:cNvPr>
              <p:cNvCxnSpPr/>
              <p:nvPr userDrawn="1"/>
            </p:nvCxnSpPr>
            <p:spPr bwMode="auto">
              <a:xfrm rot="5400000" flipH="1">
                <a:off x="65532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1" name="Straight Connector 100">
                <a:extLst>
                  <a:ext uri="{C183D7F6-B498-43B3-948B-1728B52AA6E4}">
                    <adec:decorative xmlns:adec="http://schemas.microsoft.com/office/drawing/2017/decorative" val="1"/>
                  </a:ext>
                </a:extLst>
              </p:cNvPr>
              <p:cNvCxnSpPr/>
              <p:nvPr userDrawn="1"/>
            </p:nvCxnSpPr>
            <p:spPr bwMode="auto">
              <a:xfrm rot="5400000" flipH="1">
                <a:off x="67818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2" name="Straight Connector 101">
                <a:extLst>
                  <a:ext uri="{C183D7F6-B498-43B3-948B-1728B52AA6E4}">
                    <adec:decorative xmlns:adec="http://schemas.microsoft.com/office/drawing/2017/decorative" val="1"/>
                  </a:ext>
                </a:extLst>
              </p:cNvPr>
              <p:cNvCxnSpPr/>
              <p:nvPr userDrawn="1"/>
            </p:nvCxnSpPr>
            <p:spPr bwMode="auto">
              <a:xfrm rot="5400000" flipH="1">
                <a:off x="70104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3" name="Straight Connector 102">
                <a:extLst>
                  <a:ext uri="{C183D7F6-B498-43B3-948B-1728B52AA6E4}">
                    <adec:decorative xmlns:adec="http://schemas.microsoft.com/office/drawing/2017/decorative" val="1"/>
                  </a:ext>
                </a:extLst>
              </p:cNvPr>
              <p:cNvCxnSpPr/>
              <p:nvPr userDrawn="1"/>
            </p:nvCxnSpPr>
            <p:spPr bwMode="auto">
              <a:xfrm rot="5400000" flipH="1">
                <a:off x="8839132"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nvGrpSpPr>
            <p:cNvPr id="61" name="Group 60"/>
            <p:cNvGrpSpPr/>
            <p:nvPr userDrawn="1"/>
          </p:nvGrpSpPr>
          <p:grpSpPr>
            <a:xfrm>
              <a:off x="228600" y="5162550"/>
              <a:ext cx="8686732" cy="91440"/>
              <a:chOff x="228600" y="5143500"/>
              <a:chExt cx="8686732" cy="152400"/>
            </a:xfrm>
          </p:grpSpPr>
          <p:cxnSp>
            <p:nvCxnSpPr>
              <p:cNvPr id="82" name="Straight Connector 81">
                <a:extLst>
                  <a:ext uri="{C183D7F6-B498-43B3-948B-1728B52AA6E4}">
                    <adec:decorative xmlns:adec="http://schemas.microsoft.com/office/drawing/2017/decorative" val="1"/>
                  </a:ext>
                </a:extLst>
              </p:cNvPr>
              <p:cNvCxnSpPr/>
              <p:nvPr userDrawn="1"/>
            </p:nvCxnSpPr>
            <p:spPr bwMode="auto">
              <a:xfrm rot="5400000" flipH="1">
                <a:off x="1524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3" name="Straight Connector 82">
                <a:extLst>
                  <a:ext uri="{C183D7F6-B498-43B3-948B-1728B52AA6E4}">
                    <adec:decorative xmlns:adec="http://schemas.microsoft.com/office/drawing/2017/decorative" val="1"/>
                  </a:ext>
                </a:extLst>
              </p:cNvPr>
              <p:cNvCxnSpPr/>
              <p:nvPr userDrawn="1"/>
            </p:nvCxnSpPr>
            <p:spPr bwMode="auto">
              <a:xfrm rot="5400000" flipH="1">
                <a:off x="19812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4" name="Straight Connector 83">
                <a:extLst>
                  <a:ext uri="{C183D7F6-B498-43B3-948B-1728B52AA6E4}">
                    <adec:decorative xmlns:adec="http://schemas.microsoft.com/office/drawing/2017/decorative" val="1"/>
                  </a:ext>
                </a:extLst>
              </p:cNvPr>
              <p:cNvCxnSpPr/>
              <p:nvPr userDrawn="1"/>
            </p:nvCxnSpPr>
            <p:spPr bwMode="auto">
              <a:xfrm rot="5400000" flipH="1">
                <a:off x="22098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5" name="Straight Connector 84">
                <a:extLst>
                  <a:ext uri="{C183D7F6-B498-43B3-948B-1728B52AA6E4}">
                    <adec:decorative xmlns:adec="http://schemas.microsoft.com/office/drawing/2017/decorative" val="1"/>
                  </a:ext>
                </a:extLst>
              </p:cNvPr>
              <p:cNvCxnSpPr/>
              <p:nvPr userDrawn="1"/>
            </p:nvCxnSpPr>
            <p:spPr bwMode="auto">
              <a:xfrm rot="5400000" flipH="1">
                <a:off x="24384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6" name="Straight Connector 85">
                <a:extLst>
                  <a:ext uri="{C183D7F6-B498-43B3-948B-1728B52AA6E4}">
                    <adec:decorative xmlns:adec="http://schemas.microsoft.com/office/drawing/2017/decorative" val="1"/>
                  </a:ext>
                </a:extLst>
              </p:cNvPr>
              <p:cNvCxnSpPr/>
              <p:nvPr userDrawn="1"/>
            </p:nvCxnSpPr>
            <p:spPr bwMode="auto">
              <a:xfrm rot="5400000" flipH="1">
                <a:off x="42672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7" name="Straight Connector 86">
                <a:extLst>
                  <a:ext uri="{C183D7F6-B498-43B3-948B-1728B52AA6E4}">
                    <adec:decorative xmlns:adec="http://schemas.microsoft.com/office/drawing/2017/decorative" val="1"/>
                  </a:ext>
                </a:extLst>
              </p:cNvPr>
              <p:cNvCxnSpPr/>
              <p:nvPr userDrawn="1"/>
            </p:nvCxnSpPr>
            <p:spPr bwMode="auto">
              <a:xfrm rot="5400000" flipH="1">
                <a:off x="44958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8" name="Straight Connector 87">
                <a:extLst>
                  <a:ext uri="{C183D7F6-B498-43B3-948B-1728B52AA6E4}">
                    <adec:decorative xmlns:adec="http://schemas.microsoft.com/office/drawing/2017/decorative" val="1"/>
                  </a:ext>
                </a:extLst>
              </p:cNvPr>
              <p:cNvCxnSpPr/>
              <p:nvPr userDrawn="1"/>
            </p:nvCxnSpPr>
            <p:spPr bwMode="auto">
              <a:xfrm rot="5400000" flipH="1">
                <a:off x="47244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9" name="Straight Connector 88">
                <a:extLst>
                  <a:ext uri="{C183D7F6-B498-43B3-948B-1728B52AA6E4}">
                    <adec:decorative xmlns:adec="http://schemas.microsoft.com/office/drawing/2017/decorative" val="1"/>
                  </a:ext>
                </a:extLst>
              </p:cNvPr>
              <p:cNvCxnSpPr/>
              <p:nvPr userDrawn="1"/>
            </p:nvCxnSpPr>
            <p:spPr bwMode="auto">
              <a:xfrm rot="5400000" flipH="1">
                <a:off x="65532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0" name="Straight Connector 89">
                <a:extLst>
                  <a:ext uri="{C183D7F6-B498-43B3-948B-1728B52AA6E4}">
                    <adec:decorative xmlns:adec="http://schemas.microsoft.com/office/drawing/2017/decorative" val="1"/>
                  </a:ext>
                </a:extLst>
              </p:cNvPr>
              <p:cNvCxnSpPr/>
              <p:nvPr userDrawn="1"/>
            </p:nvCxnSpPr>
            <p:spPr bwMode="auto">
              <a:xfrm rot="5400000" flipH="1">
                <a:off x="67818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1" name="Straight Connector 90">
                <a:extLst>
                  <a:ext uri="{C183D7F6-B498-43B3-948B-1728B52AA6E4}">
                    <adec:decorative xmlns:adec="http://schemas.microsoft.com/office/drawing/2017/decorative" val="1"/>
                  </a:ext>
                </a:extLst>
              </p:cNvPr>
              <p:cNvCxnSpPr/>
              <p:nvPr userDrawn="1"/>
            </p:nvCxnSpPr>
            <p:spPr bwMode="auto">
              <a:xfrm rot="5400000" flipH="1">
                <a:off x="70104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2" name="Straight Connector 91">
                <a:extLst>
                  <a:ext uri="{C183D7F6-B498-43B3-948B-1728B52AA6E4}">
                    <adec:decorative xmlns:adec="http://schemas.microsoft.com/office/drawing/2017/decorative" val="1"/>
                  </a:ext>
                </a:extLst>
              </p:cNvPr>
              <p:cNvCxnSpPr/>
              <p:nvPr userDrawn="1"/>
            </p:nvCxnSpPr>
            <p:spPr bwMode="auto">
              <a:xfrm rot="5400000" flipH="1">
                <a:off x="8839132"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nvGrpSpPr>
            <p:cNvPr id="62" name="Group 61"/>
            <p:cNvGrpSpPr/>
            <p:nvPr userDrawn="1"/>
          </p:nvGrpSpPr>
          <p:grpSpPr>
            <a:xfrm>
              <a:off x="-109730" y="237744"/>
              <a:ext cx="91440" cy="4664456"/>
              <a:chOff x="-109730" y="237744"/>
              <a:chExt cx="91440" cy="4664456"/>
            </a:xfrm>
          </p:grpSpPr>
          <p:cxnSp>
            <p:nvCxnSpPr>
              <p:cNvPr id="73" name="Straight Connector 72">
                <a:extLst>
                  <a:ext uri="{C183D7F6-B498-43B3-948B-1728B52AA6E4}">
                    <adec:decorative xmlns:adec="http://schemas.microsoft.com/office/drawing/2017/decorative" val="1"/>
                  </a:ext>
                </a:extLst>
              </p:cNvPr>
              <p:cNvCxnSpPr/>
              <p:nvPr userDrawn="1"/>
            </p:nvCxnSpPr>
            <p:spPr bwMode="auto">
              <a:xfrm flipH="1">
                <a:off x="-109730" y="653796"/>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4" name="Straight Connector 73">
                <a:extLst>
                  <a:ext uri="{C183D7F6-B498-43B3-948B-1728B52AA6E4}">
                    <adec:decorative xmlns:adec="http://schemas.microsoft.com/office/drawing/2017/decorative" val="1"/>
                  </a:ext>
                </a:extLst>
              </p:cNvPr>
              <p:cNvCxnSpPr/>
              <p:nvPr userDrawn="1"/>
            </p:nvCxnSpPr>
            <p:spPr bwMode="auto">
              <a:xfrm flipH="1">
                <a:off x="-109730" y="128930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5" name="Straight Connector 74">
                <a:extLst>
                  <a:ext uri="{C183D7F6-B498-43B3-948B-1728B52AA6E4}">
                    <adec:decorative xmlns:adec="http://schemas.microsoft.com/office/drawing/2017/decorative" val="1"/>
                  </a:ext>
                </a:extLst>
              </p:cNvPr>
              <p:cNvCxnSpPr/>
              <p:nvPr userDrawn="1"/>
            </p:nvCxnSpPr>
            <p:spPr bwMode="auto">
              <a:xfrm flipH="1">
                <a:off x="-109730" y="192938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6" name="Straight Connector 75">
                <a:extLst>
                  <a:ext uri="{C183D7F6-B498-43B3-948B-1728B52AA6E4}">
                    <adec:decorative xmlns:adec="http://schemas.microsoft.com/office/drawing/2017/decorative" val="1"/>
                  </a:ext>
                </a:extLst>
              </p:cNvPr>
              <p:cNvCxnSpPr/>
              <p:nvPr userDrawn="1"/>
            </p:nvCxnSpPr>
            <p:spPr bwMode="auto">
              <a:xfrm flipH="1">
                <a:off x="-109730" y="2570990"/>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7" name="Straight Connector 76">
                <a:extLst>
                  <a:ext uri="{C183D7F6-B498-43B3-948B-1728B52AA6E4}">
                    <adec:decorative xmlns:adec="http://schemas.microsoft.com/office/drawing/2017/decorative" val="1"/>
                  </a:ext>
                </a:extLst>
              </p:cNvPr>
              <p:cNvCxnSpPr/>
              <p:nvPr userDrawn="1"/>
            </p:nvCxnSpPr>
            <p:spPr bwMode="auto">
              <a:xfrm flipH="1">
                <a:off x="-109730" y="320954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8" name="Straight Connector 77">
                <a:extLst>
                  <a:ext uri="{C183D7F6-B498-43B3-948B-1728B52AA6E4}">
                    <adec:decorative xmlns:adec="http://schemas.microsoft.com/office/drawing/2017/decorative" val="1"/>
                  </a:ext>
                </a:extLst>
              </p:cNvPr>
              <p:cNvCxnSpPr/>
              <p:nvPr userDrawn="1"/>
            </p:nvCxnSpPr>
            <p:spPr bwMode="auto">
              <a:xfrm flipH="1">
                <a:off x="-109730" y="384962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9" name="Straight Connector 78">
                <a:extLst>
                  <a:ext uri="{C183D7F6-B498-43B3-948B-1728B52AA6E4}">
                    <adec:decorative xmlns:adec="http://schemas.microsoft.com/office/drawing/2017/decorative" val="1"/>
                  </a:ext>
                </a:extLst>
              </p:cNvPr>
              <p:cNvCxnSpPr/>
              <p:nvPr userDrawn="1"/>
            </p:nvCxnSpPr>
            <p:spPr bwMode="auto">
              <a:xfrm flipH="1">
                <a:off x="-109730" y="4494276"/>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0" name="Straight Connector 79">
                <a:extLst>
                  <a:ext uri="{C183D7F6-B498-43B3-948B-1728B52AA6E4}">
                    <adec:decorative xmlns:adec="http://schemas.microsoft.com/office/drawing/2017/decorative" val="1"/>
                  </a:ext>
                </a:extLst>
              </p:cNvPr>
              <p:cNvCxnSpPr/>
              <p:nvPr userDrawn="1"/>
            </p:nvCxnSpPr>
            <p:spPr bwMode="auto">
              <a:xfrm flipH="1">
                <a:off x="-109730" y="23774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1" name="Straight Connector 80">
                <a:extLst>
                  <a:ext uri="{C183D7F6-B498-43B3-948B-1728B52AA6E4}">
                    <adec:decorative xmlns:adec="http://schemas.microsoft.com/office/drawing/2017/decorative" val="1"/>
                  </a:ext>
                </a:extLst>
              </p:cNvPr>
              <p:cNvCxnSpPr/>
              <p:nvPr userDrawn="1"/>
            </p:nvCxnSpPr>
            <p:spPr bwMode="auto">
              <a:xfrm flipH="1">
                <a:off x="-109730" y="4902200"/>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nvGrpSpPr>
            <p:cNvPr id="63" name="Group 62"/>
            <p:cNvGrpSpPr/>
            <p:nvPr userDrawn="1"/>
          </p:nvGrpSpPr>
          <p:grpSpPr>
            <a:xfrm>
              <a:off x="9163050" y="237744"/>
              <a:ext cx="91440" cy="4663440"/>
              <a:chOff x="-109730" y="231394"/>
              <a:chExt cx="91440" cy="4663440"/>
            </a:xfrm>
          </p:grpSpPr>
          <p:cxnSp>
            <p:nvCxnSpPr>
              <p:cNvPr id="64" name="Straight Connector 63">
                <a:extLst>
                  <a:ext uri="{C183D7F6-B498-43B3-948B-1728B52AA6E4}">
                    <adec:decorative xmlns:adec="http://schemas.microsoft.com/office/drawing/2017/decorative" val="1"/>
                  </a:ext>
                </a:extLst>
              </p:cNvPr>
              <p:cNvCxnSpPr/>
              <p:nvPr userDrawn="1"/>
            </p:nvCxnSpPr>
            <p:spPr bwMode="auto">
              <a:xfrm flipH="1">
                <a:off x="-109730" y="647446"/>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5" name="Straight Connector 64">
                <a:extLst>
                  <a:ext uri="{C183D7F6-B498-43B3-948B-1728B52AA6E4}">
                    <adec:decorative xmlns:adec="http://schemas.microsoft.com/office/drawing/2017/decorative" val="1"/>
                  </a:ext>
                </a:extLst>
              </p:cNvPr>
              <p:cNvCxnSpPr/>
              <p:nvPr userDrawn="1"/>
            </p:nvCxnSpPr>
            <p:spPr bwMode="auto">
              <a:xfrm flipH="1">
                <a:off x="-109730" y="128295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6" name="Straight Connector 65">
                <a:extLst>
                  <a:ext uri="{C183D7F6-B498-43B3-948B-1728B52AA6E4}">
                    <adec:decorative xmlns:adec="http://schemas.microsoft.com/office/drawing/2017/decorative" val="1"/>
                  </a:ext>
                </a:extLst>
              </p:cNvPr>
              <p:cNvCxnSpPr/>
              <p:nvPr userDrawn="1"/>
            </p:nvCxnSpPr>
            <p:spPr bwMode="auto">
              <a:xfrm flipH="1">
                <a:off x="-109730" y="192303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7" name="Straight Connector 66">
                <a:extLst>
                  <a:ext uri="{C183D7F6-B498-43B3-948B-1728B52AA6E4}">
                    <adec:decorative xmlns:adec="http://schemas.microsoft.com/office/drawing/2017/decorative" val="1"/>
                  </a:ext>
                </a:extLst>
              </p:cNvPr>
              <p:cNvCxnSpPr/>
              <p:nvPr userDrawn="1"/>
            </p:nvCxnSpPr>
            <p:spPr bwMode="auto">
              <a:xfrm flipH="1">
                <a:off x="-109730" y="256311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8" name="Straight Connector 67">
                <a:extLst>
                  <a:ext uri="{C183D7F6-B498-43B3-948B-1728B52AA6E4}">
                    <adec:decorative xmlns:adec="http://schemas.microsoft.com/office/drawing/2017/decorative" val="1"/>
                  </a:ext>
                </a:extLst>
              </p:cNvPr>
              <p:cNvCxnSpPr/>
              <p:nvPr userDrawn="1"/>
            </p:nvCxnSpPr>
            <p:spPr bwMode="auto">
              <a:xfrm flipH="1">
                <a:off x="-109730" y="320319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9" name="Straight Connector 68">
                <a:extLst>
                  <a:ext uri="{C183D7F6-B498-43B3-948B-1728B52AA6E4}">
                    <adec:decorative xmlns:adec="http://schemas.microsoft.com/office/drawing/2017/decorative" val="1"/>
                  </a:ext>
                </a:extLst>
              </p:cNvPr>
              <p:cNvCxnSpPr/>
              <p:nvPr userDrawn="1"/>
            </p:nvCxnSpPr>
            <p:spPr bwMode="auto">
              <a:xfrm flipH="1">
                <a:off x="-109730" y="384327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0" name="Straight Connector 69">
                <a:extLst>
                  <a:ext uri="{C183D7F6-B498-43B3-948B-1728B52AA6E4}">
                    <adec:decorative xmlns:adec="http://schemas.microsoft.com/office/drawing/2017/decorative" val="1"/>
                  </a:ext>
                </a:extLst>
              </p:cNvPr>
              <p:cNvCxnSpPr/>
              <p:nvPr userDrawn="1"/>
            </p:nvCxnSpPr>
            <p:spPr bwMode="auto">
              <a:xfrm flipH="1">
                <a:off x="-109730" y="4487926"/>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1" name="Straight Connector 70">
                <a:extLst>
                  <a:ext uri="{C183D7F6-B498-43B3-948B-1728B52AA6E4}">
                    <adec:decorative xmlns:adec="http://schemas.microsoft.com/office/drawing/2017/decorative" val="1"/>
                  </a:ext>
                </a:extLst>
              </p:cNvPr>
              <p:cNvCxnSpPr/>
              <p:nvPr userDrawn="1"/>
            </p:nvCxnSpPr>
            <p:spPr bwMode="auto">
              <a:xfrm flipH="1">
                <a:off x="-109730" y="23139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2" name="Straight Connector 71">
                <a:extLst>
                  <a:ext uri="{C183D7F6-B498-43B3-948B-1728B52AA6E4}">
                    <adec:decorative xmlns:adec="http://schemas.microsoft.com/office/drawing/2017/decorative" val="1"/>
                  </a:ext>
                </a:extLst>
              </p:cNvPr>
              <p:cNvCxnSpPr/>
              <p:nvPr userDrawn="1"/>
            </p:nvCxnSpPr>
            <p:spPr bwMode="auto">
              <a:xfrm flipH="1">
                <a:off x="-109730" y="489483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spTree>
    <p:extLst>
      <p:ext uri="{BB962C8B-B14F-4D97-AF65-F5344CB8AC3E}">
        <p14:creationId xmlns:p14="http://schemas.microsoft.com/office/powerpoint/2010/main" val="553531301"/>
      </p:ext>
    </p:extLst>
  </p:cSld>
  <p:clrMap bg1="dk1" tx1="lt1" bg2="dk2" tx2="lt2" accent1="accent1" accent2="accent2" accent3="accent3" accent4="accent4" accent5="accent5" accent6="accent6" hlink="hlink" folHlink="folHlink"/>
  <p:sldLayoutIdLst>
    <p:sldLayoutId id="2147484187" r:id="rId1"/>
    <p:sldLayoutId id="2147484188" r:id="rId2"/>
    <p:sldLayoutId id="2147484189" r:id="rId3"/>
    <p:sldLayoutId id="2147484190" r:id="rId4"/>
    <p:sldLayoutId id="2147484191" r:id="rId5"/>
    <p:sldLayoutId id="2147484192" r:id="rId6"/>
    <p:sldLayoutId id="2147484193" r:id="rId7"/>
    <p:sldLayoutId id="2147484194" r:id="rId8"/>
    <p:sldLayoutId id="2147484195" r:id="rId9"/>
    <p:sldLayoutId id="2147484196" r:id="rId10"/>
    <p:sldLayoutId id="2147484197" r:id="rId11"/>
    <p:sldLayoutId id="2147484198" r:id="rId12"/>
    <p:sldLayoutId id="2147484199" r:id="rId13"/>
    <p:sldLayoutId id="2147484200" r:id="rId14"/>
    <p:sldLayoutId id="2147484201" r:id="rId15"/>
    <p:sldLayoutId id="2147484202" r:id="rId16"/>
    <p:sldLayoutId id="2147484203" r:id="rId17"/>
    <p:sldLayoutId id="2147484204" r:id="rId18"/>
    <p:sldLayoutId id="2147484205" r:id="rId19"/>
    <p:sldLayoutId id="2147484206" r:id="rId20"/>
    <p:sldLayoutId id="2147484207" r:id="rId21"/>
    <p:sldLayoutId id="2147484208" r:id="rId22"/>
    <p:sldLayoutId id="2147484209" r:id="rId23"/>
    <p:sldLayoutId id="2147484210" r:id="rId24"/>
    <p:sldLayoutId id="2147484211" r:id="rId25"/>
    <p:sldLayoutId id="2147484212" r:id="rId26"/>
    <p:sldLayoutId id="2147484213" r:id="rId27"/>
    <p:sldLayoutId id="2147484214" r:id="rId28"/>
    <p:sldLayoutId id="2147484215" r:id="rId29"/>
    <p:sldLayoutId id="2147484216" r:id="rId30"/>
    <p:sldLayoutId id="2147484217" r:id="rId31"/>
    <p:sldLayoutId id="2147484218" r:id="rId32"/>
  </p:sldLayoutIdLst>
  <p:hf sldNum="0" hdr="0" ftr="0" dt="0"/>
  <p:txStyles>
    <p:titleStyle>
      <a:lvl1pPr algn="l" rtl="0" eaLnBrk="1" fontAlgn="base" hangingPunct="1">
        <a:lnSpc>
          <a:spcPct val="90000"/>
        </a:lnSpc>
        <a:spcBef>
          <a:spcPct val="0"/>
        </a:spcBef>
        <a:spcAft>
          <a:spcPct val="0"/>
        </a:spcAft>
        <a:defRPr sz="3200" b="0" i="0">
          <a:solidFill>
            <a:schemeClr val="tx1"/>
          </a:solidFill>
          <a:latin typeface="+mj-lt"/>
          <a:ea typeface="Arial" panose="020B0604020202020204" pitchFamily="34" charset="0"/>
          <a:cs typeface="Arial" panose="020B0604020202020204" pitchFamily="34" charset="0"/>
        </a:defRPr>
      </a:lvl1pPr>
      <a:lvl2pPr algn="l" rtl="0" eaLnBrk="1" fontAlgn="base" hangingPunct="1">
        <a:lnSpc>
          <a:spcPct val="90000"/>
        </a:lnSpc>
        <a:spcBef>
          <a:spcPct val="0"/>
        </a:spcBef>
        <a:spcAft>
          <a:spcPct val="0"/>
        </a:spcAft>
        <a:defRPr sz="2960">
          <a:solidFill>
            <a:srgbClr val="191919"/>
          </a:solidFill>
          <a:latin typeface="HelvNeue Light for IBM" pitchFamily="34" charset="0"/>
        </a:defRPr>
      </a:lvl2pPr>
      <a:lvl3pPr algn="l" rtl="0" eaLnBrk="1" fontAlgn="base" hangingPunct="1">
        <a:lnSpc>
          <a:spcPct val="90000"/>
        </a:lnSpc>
        <a:spcBef>
          <a:spcPct val="0"/>
        </a:spcBef>
        <a:spcAft>
          <a:spcPct val="0"/>
        </a:spcAft>
        <a:defRPr sz="2960">
          <a:solidFill>
            <a:srgbClr val="191919"/>
          </a:solidFill>
          <a:latin typeface="HelvNeue Light for IBM" pitchFamily="34" charset="0"/>
        </a:defRPr>
      </a:lvl3pPr>
      <a:lvl4pPr algn="l" rtl="0" eaLnBrk="1" fontAlgn="base" hangingPunct="1">
        <a:lnSpc>
          <a:spcPct val="90000"/>
        </a:lnSpc>
        <a:spcBef>
          <a:spcPct val="0"/>
        </a:spcBef>
        <a:spcAft>
          <a:spcPct val="0"/>
        </a:spcAft>
        <a:defRPr sz="2960">
          <a:solidFill>
            <a:srgbClr val="191919"/>
          </a:solidFill>
          <a:latin typeface="HelvNeue Light for IBM" pitchFamily="34" charset="0"/>
        </a:defRPr>
      </a:lvl4pPr>
      <a:lvl5pPr algn="l" rtl="0" eaLnBrk="1" fontAlgn="base" hangingPunct="1">
        <a:lnSpc>
          <a:spcPct val="90000"/>
        </a:lnSpc>
        <a:spcBef>
          <a:spcPct val="0"/>
        </a:spcBef>
        <a:spcAft>
          <a:spcPct val="0"/>
        </a:spcAft>
        <a:defRPr sz="2960">
          <a:solidFill>
            <a:srgbClr val="191919"/>
          </a:solidFill>
          <a:latin typeface="HelvNeue Light for IBM" pitchFamily="34" charset="0"/>
        </a:defRPr>
      </a:lvl5pPr>
      <a:lvl6pPr marL="483412" algn="l" rtl="0" eaLnBrk="1" fontAlgn="base" hangingPunct="1">
        <a:lnSpc>
          <a:spcPct val="90000"/>
        </a:lnSpc>
        <a:spcBef>
          <a:spcPct val="0"/>
        </a:spcBef>
        <a:spcAft>
          <a:spcPct val="0"/>
        </a:spcAft>
        <a:defRPr sz="2960">
          <a:solidFill>
            <a:srgbClr val="191919"/>
          </a:solidFill>
          <a:latin typeface="HelvNeue Light for IBM" pitchFamily="34" charset="0"/>
        </a:defRPr>
      </a:lvl6pPr>
      <a:lvl7pPr marL="966828" algn="l" rtl="0" eaLnBrk="1" fontAlgn="base" hangingPunct="1">
        <a:lnSpc>
          <a:spcPct val="90000"/>
        </a:lnSpc>
        <a:spcBef>
          <a:spcPct val="0"/>
        </a:spcBef>
        <a:spcAft>
          <a:spcPct val="0"/>
        </a:spcAft>
        <a:defRPr sz="2960">
          <a:solidFill>
            <a:srgbClr val="191919"/>
          </a:solidFill>
          <a:latin typeface="HelvNeue Light for IBM" pitchFamily="34" charset="0"/>
        </a:defRPr>
      </a:lvl7pPr>
      <a:lvl8pPr marL="1450240" algn="l" rtl="0" eaLnBrk="1" fontAlgn="base" hangingPunct="1">
        <a:lnSpc>
          <a:spcPct val="90000"/>
        </a:lnSpc>
        <a:spcBef>
          <a:spcPct val="0"/>
        </a:spcBef>
        <a:spcAft>
          <a:spcPct val="0"/>
        </a:spcAft>
        <a:defRPr sz="2960">
          <a:solidFill>
            <a:srgbClr val="191919"/>
          </a:solidFill>
          <a:latin typeface="HelvNeue Light for IBM" pitchFamily="34" charset="0"/>
        </a:defRPr>
      </a:lvl8pPr>
      <a:lvl9pPr marL="1933653" algn="l" rtl="0" eaLnBrk="1" fontAlgn="base" hangingPunct="1">
        <a:lnSpc>
          <a:spcPct val="90000"/>
        </a:lnSpc>
        <a:spcBef>
          <a:spcPct val="0"/>
        </a:spcBef>
        <a:spcAft>
          <a:spcPct val="0"/>
        </a:spcAft>
        <a:defRPr sz="2960">
          <a:solidFill>
            <a:srgbClr val="191919"/>
          </a:solidFill>
          <a:latin typeface="HelvNeue Light for IBM" pitchFamily="34" charset="0"/>
        </a:defRPr>
      </a:lvl9pPr>
    </p:titleStyle>
    <p:bodyStyle>
      <a:lvl1pPr marL="0" indent="0" algn="l" rtl="0" eaLnBrk="1" fontAlgn="base" hangingPunct="1">
        <a:lnSpc>
          <a:spcPct val="100000"/>
        </a:lnSpc>
        <a:spcBef>
          <a:spcPts val="1467"/>
        </a:spcBef>
        <a:spcAft>
          <a:spcPct val="0"/>
        </a:spcAft>
        <a:buClr>
          <a:schemeClr val="tx1"/>
        </a:buClr>
        <a:buSzPct val="90000"/>
        <a:buFont typeface="Wingdings" pitchFamily="2" charset="2"/>
        <a:buNone/>
        <a:defRPr sz="1867" b="0" i="0">
          <a:solidFill>
            <a:schemeClr val="tx1"/>
          </a:solidFill>
          <a:latin typeface="+mn-lt"/>
          <a:ea typeface="Arial" panose="020B0604020202020204" pitchFamily="34" charset="0"/>
          <a:cs typeface="Arial" panose="020B0604020202020204" pitchFamily="34" charset="0"/>
        </a:defRPr>
      </a:lvl1pPr>
      <a:lvl2pPr marL="228597" indent="-231642" algn="l" rtl="0" eaLnBrk="1" fontAlgn="base" hangingPunct="1">
        <a:lnSpc>
          <a:spcPct val="100000"/>
        </a:lnSpc>
        <a:spcBef>
          <a:spcPts val="1467"/>
        </a:spcBef>
        <a:spcAft>
          <a:spcPct val="0"/>
        </a:spcAft>
        <a:buClr>
          <a:schemeClr val="tx1"/>
        </a:buClr>
        <a:buSzPct val="100000"/>
        <a:buFont typeface=".AppleSystemUIFont" charset="-120"/>
        <a:buChar char="–"/>
        <a:tabLst/>
        <a:defRPr sz="1867" b="0" i="0">
          <a:solidFill>
            <a:schemeClr val="tx1"/>
          </a:solidFill>
          <a:latin typeface="+mn-lt"/>
          <a:ea typeface="Arial" panose="020B0604020202020204" pitchFamily="34" charset="0"/>
          <a:cs typeface="Arial" panose="020B0604020202020204" pitchFamily="34" charset="0"/>
        </a:defRPr>
      </a:lvl2pPr>
      <a:lvl3pPr marL="457195" indent="-231642" algn="l" rtl="0" eaLnBrk="1" fontAlgn="base" hangingPunct="1">
        <a:lnSpc>
          <a:spcPct val="100000"/>
        </a:lnSpc>
        <a:spcBef>
          <a:spcPts val="1467"/>
        </a:spcBef>
        <a:spcAft>
          <a:spcPct val="0"/>
        </a:spcAft>
        <a:buClr>
          <a:schemeClr val="tx1"/>
        </a:buClr>
        <a:buSzPct val="100000"/>
        <a:buFont typeface="Arial" panose="020B0604020202020204" pitchFamily="34" charset="0"/>
        <a:buChar char="•"/>
        <a:tabLst/>
        <a:defRPr sz="1867" b="0" i="0">
          <a:solidFill>
            <a:schemeClr val="tx1"/>
          </a:solidFill>
          <a:latin typeface="+mn-lt"/>
          <a:ea typeface="Arial" panose="020B0604020202020204" pitchFamily="34" charset="0"/>
          <a:cs typeface="Arial" panose="020B0604020202020204" pitchFamily="34" charset="0"/>
        </a:defRPr>
      </a:lvl3pPr>
      <a:lvl4pPr marL="838190" indent="-231642" algn="l" rtl="0" eaLnBrk="1" fontAlgn="base" hangingPunct="1">
        <a:lnSpc>
          <a:spcPct val="100000"/>
        </a:lnSpc>
        <a:spcBef>
          <a:spcPts val="1467"/>
        </a:spcBef>
        <a:spcAft>
          <a:spcPct val="0"/>
        </a:spcAft>
        <a:buClr>
          <a:schemeClr val="tx1"/>
        </a:buClr>
        <a:buSzPct val="100000"/>
        <a:buFont typeface=".AppleSystemUIFont" charset="-120"/>
        <a:buChar char="–"/>
        <a:tabLst/>
        <a:defRPr sz="1867" b="0" i="0" baseline="0">
          <a:solidFill>
            <a:schemeClr val="tx1"/>
          </a:solidFill>
          <a:latin typeface="+mn-lt"/>
          <a:ea typeface="Arial" panose="020B0604020202020204" pitchFamily="34" charset="0"/>
          <a:cs typeface="Arial" panose="020B0604020202020204" pitchFamily="34" charset="0"/>
        </a:defRPr>
      </a:lvl4pPr>
      <a:lvl5pPr marL="1071020" indent="-231642" algn="l" rtl="0" eaLnBrk="1" fontAlgn="base" hangingPunct="1">
        <a:lnSpc>
          <a:spcPct val="100000"/>
        </a:lnSpc>
        <a:spcBef>
          <a:spcPts val="1467"/>
        </a:spcBef>
        <a:spcAft>
          <a:spcPct val="0"/>
        </a:spcAft>
        <a:buClr>
          <a:schemeClr val="tx1"/>
        </a:buClr>
        <a:buFont typeface=".AppleSystemUIFont" charset="-120"/>
        <a:buChar char="»"/>
        <a:tabLst/>
        <a:defRPr sz="1867" b="0" i="0">
          <a:solidFill>
            <a:schemeClr val="tx1"/>
          </a:solidFill>
          <a:latin typeface="+mn-lt"/>
          <a:ea typeface="Arial" panose="020B0604020202020204" pitchFamily="34" charset="0"/>
          <a:cs typeface="Arial" panose="020B0604020202020204" pitchFamily="34" charset="0"/>
        </a:defRPr>
      </a:lvl5pPr>
      <a:lvl6pPr marL="2111575" indent="-172889" algn="l" rtl="0" eaLnBrk="1" fontAlgn="base" hangingPunct="1">
        <a:spcBef>
          <a:spcPct val="20000"/>
        </a:spcBef>
        <a:spcAft>
          <a:spcPct val="0"/>
        </a:spcAft>
        <a:buClr>
          <a:schemeClr val="bg1"/>
        </a:buClr>
        <a:buChar char="»"/>
        <a:defRPr sz="1692">
          <a:solidFill>
            <a:schemeClr val="bg1"/>
          </a:solidFill>
          <a:latin typeface="Arial" charset="0"/>
        </a:defRPr>
      </a:lvl6pPr>
      <a:lvl7pPr marL="2594990" indent="-172889" algn="l" rtl="0" eaLnBrk="1" fontAlgn="base" hangingPunct="1">
        <a:spcBef>
          <a:spcPct val="20000"/>
        </a:spcBef>
        <a:spcAft>
          <a:spcPct val="0"/>
        </a:spcAft>
        <a:buClr>
          <a:schemeClr val="bg1"/>
        </a:buClr>
        <a:buChar char="»"/>
        <a:defRPr sz="1692">
          <a:solidFill>
            <a:schemeClr val="bg1"/>
          </a:solidFill>
          <a:latin typeface="Arial" charset="0"/>
        </a:defRPr>
      </a:lvl7pPr>
      <a:lvl8pPr marL="3078403" indent="-172889" algn="l" rtl="0" eaLnBrk="1" fontAlgn="base" hangingPunct="1">
        <a:spcBef>
          <a:spcPct val="20000"/>
        </a:spcBef>
        <a:spcAft>
          <a:spcPct val="0"/>
        </a:spcAft>
        <a:buClr>
          <a:schemeClr val="bg1"/>
        </a:buClr>
        <a:buChar char="»"/>
        <a:defRPr sz="1692">
          <a:solidFill>
            <a:schemeClr val="bg1"/>
          </a:solidFill>
          <a:latin typeface="Arial" charset="0"/>
        </a:defRPr>
      </a:lvl8pPr>
      <a:lvl9pPr marL="3561818" indent="-172889" algn="l" rtl="0" eaLnBrk="1" fontAlgn="base" hangingPunct="1">
        <a:spcBef>
          <a:spcPct val="20000"/>
        </a:spcBef>
        <a:spcAft>
          <a:spcPct val="0"/>
        </a:spcAft>
        <a:buClr>
          <a:schemeClr val="bg1"/>
        </a:buClr>
        <a:buChar char="»"/>
        <a:defRPr sz="1692">
          <a:solidFill>
            <a:schemeClr val="bg1"/>
          </a:solidFill>
          <a:latin typeface="Arial" charset="0"/>
        </a:defRPr>
      </a:lvl9pPr>
    </p:bodyStyle>
    <p:otherStyle>
      <a:defPPr>
        <a:defRPr lang="en-US"/>
      </a:defPPr>
      <a:lvl1pPr marL="0" algn="l" defTabSz="966828" rtl="0" eaLnBrk="1" latinLnBrk="0" hangingPunct="1">
        <a:defRPr sz="1904" kern="1200">
          <a:solidFill>
            <a:schemeClr val="tx1"/>
          </a:solidFill>
          <a:latin typeface="+mn-lt"/>
          <a:ea typeface="+mn-ea"/>
          <a:cs typeface="+mn-cs"/>
        </a:defRPr>
      </a:lvl1pPr>
      <a:lvl2pPr marL="483412" algn="l" defTabSz="966828" rtl="0" eaLnBrk="1" latinLnBrk="0" hangingPunct="1">
        <a:defRPr sz="1904" kern="1200">
          <a:solidFill>
            <a:schemeClr val="tx1"/>
          </a:solidFill>
          <a:latin typeface="+mn-lt"/>
          <a:ea typeface="+mn-ea"/>
          <a:cs typeface="+mn-cs"/>
        </a:defRPr>
      </a:lvl2pPr>
      <a:lvl3pPr marL="966828" algn="l" defTabSz="966828" rtl="0" eaLnBrk="1" latinLnBrk="0" hangingPunct="1">
        <a:defRPr sz="1904" kern="1200">
          <a:solidFill>
            <a:schemeClr val="tx1"/>
          </a:solidFill>
          <a:latin typeface="+mn-lt"/>
          <a:ea typeface="+mn-ea"/>
          <a:cs typeface="+mn-cs"/>
        </a:defRPr>
      </a:lvl3pPr>
      <a:lvl4pPr marL="1450240" algn="l" defTabSz="966828" rtl="0" eaLnBrk="1" latinLnBrk="0" hangingPunct="1">
        <a:defRPr sz="1904" kern="1200">
          <a:solidFill>
            <a:schemeClr val="tx1"/>
          </a:solidFill>
          <a:latin typeface="+mn-lt"/>
          <a:ea typeface="+mn-ea"/>
          <a:cs typeface="+mn-cs"/>
        </a:defRPr>
      </a:lvl4pPr>
      <a:lvl5pPr marL="1933653" algn="l" defTabSz="966828" rtl="0" eaLnBrk="1" latinLnBrk="0" hangingPunct="1">
        <a:defRPr sz="1904" kern="1200">
          <a:solidFill>
            <a:schemeClr val="tx1"/>
          </a:solidFill>
          <a:latin typeface="+mn-lt"/>
          <a:ea typeface="+mn-ea"/>
          <a:cs typeface="+mn-cs"/>
        </a:defRPr>
      </a:lvl5pPr>
      <a:lvl6pPr marL="2417068" algn="l" defTabSz="966828" rtl="0" eaLnBrk="1" latinLnBrk="0" hangingPunct="1">
        <a:defRPr sz="1904" kern="1200">
          <a:solidFill>
            <a:schemeClr val="tx1"/>
          </a:solidFill>
          <a:latin typeface="+mn-lt"/>
          <a:ea typeface="+mn-ea"/>
          <a:cs typeface="+mn-cs"/>
        </a:defRPr>
      </a:lvl6pPr>
      <a:lvl7pPr marL="2900479" algn="l" defTabSz="966828" rtl="0" eaLnBrk="1" latinLnBrk="0" hangingPunct="1">
        <a:defRPr sz="1904" kern="1200">
          <a:solidFill>
            <a:schemeClr val="tx1"/>
          </a:solidFill>
          <a:latin typeface="+mn-lt"/>
          <a:ea typeface="+mn-ea"/>
          <a:cs typeface="+mn-cs"/>
        </a:defRPr>
      </a:lvl7pPr>
      <a:lvl8pPr marL="3383893" algn="l" defTabSz="966828" rtl="0" eaLnBrk="1" latinLnBrk="0" hangingPunct="1">
        <a:defRPr sz="1904" kern="1200">
          <a:solidFill>
            <a:schemeClr val="tx1"/>
          </a:solidFill>
          <a:latin typeface="+mn-lt"/>
          <a:ea typeface="+mn-ea"/>
          <a:cs typeface="+mn-cs"/>
        </a:defRPr>
      </a:lvl8pPr>
      <a:lvl9pPr marL="3867306" algn="l" defTabSz="966828" rtl="0" eaLnBrk="1" latinLnBrk="0" hangingPunct="1">
        <a:defRPr sz="1904"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50">
          <p15:clr>
            <a:srgbClr val="F26B43"/>
          </p15:clr>
        </p15:guide>
        <p15:guide id="2" pos="144">
          <p15:clr>
            <a:srgbClr val="F26B43"/>
          </p15:clr>
        </p15:guide>
        <p15:guide id="3" pos="5616">
          <p15:clr>
            <a:srgbClr val="F26B43"/>
          </p15:clr>
        </p15:guide>
        <p15:guide id="4" orient="horz" pos="2832">
          <p15:clr>
            <a:srgbClr val="F26B43"/>
          </p15:clr>
        </p15:guide>
        <p15:guide id="5" orient="horz" pos="3088">
          <p15:clr>
            <a:srgbClr val="F26B43"/>
          </p15:clr>
        </p15:guide>
        <p15:guide id="6" pos="2880">
          <p15:clr>
            <a:srgbClr val="F26B43"/>
          </p15:clr>
        </p15:guide>
        <p15:guide id="7" pos="2736">
          <p15:clr>
            <a:srgbClr val="F26B43"/>
          </p15:clr>
        </p15:guide>
        <p15:guide id="8" pos="1440">
          <p15:clr>
            <a:srgbClr val="F26B43"/>
          </p15:clr>
        </p15:guide>
        <p15:guide id="9" pos="3024">
          <p15:clr>
            <a:srgbClr val="F26B43"/>
          </p15:clr>
        </p15:guide>
        <p15:guide id="10" pos="1296">
          <p15:clr>
            <a:srgbClr val="F26B43"/>
          </p15:clr>
        </p15:guide>
        <p15:guide id="11" pos="1584">
          <p15:clr>
            <a:srgbClr val="F26B43"/>
          </p15:clr>
        </p15:guide>
        <p15:guide id="12" pos="4320">
          <p15:clr>
            <a:srgbClr val="F26B43"/>
          </p15:clr>
        </p15:guide>
        <p15:guide id="13" pos="4176">
          <p15:clr>
            <a:srgbClr val="F26B43"/>
          </p15:clr>
        </p15:guide>
        <p15:guide id="14" pos="4464">
          <p15:clr>
            <a:srgbClr val="F26B43"/>
          </p15:clr>
        </p15:guide>
        <p15:guide id="15" orient="horz" pos="412">
          <p15:clr>
            <a:srgbClr val="F26B43"/>
          </p15:clr>
        </p15:guide>
        <p15:guide id="17" orient="horz" pos="812">
          <p15:clr>
            <a:srgbClr val="F26B43"/>
          </p15:clr>
        </p15:guide>
        <p15:guide id="18" orient="horz" pos="1620">
          <p15:clr>
            <a:srgbClr val="F26B43"/>
          </p15:clr>
        </p15:guide>
        <p15:guide id="19" orient="horz" pos="1216">
          <p15:clr>
            <a:srgbClr val="F26B43"/>
          </p15:clr>
        </p15:guide>
        <p15:guide id="20" orient="horz" pos="2022">
          <p15:clr>
            <a:srgbClr val="F26B43"/>
          </p15:clr>
        </p15:guide>
        <p15:guide id="21" orient="horz" pos="2424">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1F7DBE04-229F-9E4C-891E-196274670326}"/>
              </a:ext>
            </a:extLst>
          </p:cNvPr>
          <p:cNvGraphicFramePr>
            <a:graphicFrameLocks noChangeAspect="1"/>
          </p:cNvGraphicFramePr>
          <p:nvPr userDrawn="1">
            <p:custDataLst>
              <p:tags r:id="rId37"/>
            </p:custDataLst>
            <p:extLst>
              <p:ext uri="{D42A27DB-BD31-4B8C-83A1-F6EECF244321}">
                <p14:modId xmlns:p14="http://schemas.microsoft.com/office/powerpoint/2010/main" val="2070899185"/>
              </p:ext>
            </p:extLst>
          </p:nvPr>
        </p:nvGraphicFramePr>
        <p:xfrm>
          <a:off x="2118" y="2118"/>
          <a:ext cx="1636" cy="2117"/>
        </p:xfrm>
        <a:graphic>
          <a:graphicData uri="http://schemas.openxmlformats.org/presentationml/2006/ole">
            <mc:AlternateContent xmlns:mc="http://schemas.openxmlformats.org/markup-compatibility/2006">
              <mc:Choice xmlns:v="urn:schemas-microsoft-com:vml" Requires="v">
                <p:oleObj name="think-cell Slide" r:id="rId38" imgW="7772400" imgH="10058400" progId="TCLayout.ActiveDocument.1">
                  <p:embed/>
                </p:oleObj>
              </mc:Choice>
              <mc:Fallback>
                <p:oleObj name="think-cell Slide" r:id="rId38" imgW="7772400" imgH="10058400" progId="TCLayout.ActiveDocument.1">
                  <p:embed/>
                  <p:pic>
                    <p:nvPicPr>
                      <p:cNvPr id="6" name="Object 5" hidden="1">
                        <a:extLst>
                          <a:ext uri="{FF2B5EF4-FFF2-40B4-BE49-F238E27FC236}">
                            <a16:creationId xmlns:a16="http://schemas.microsoft.com/office/drawing/2014/main" id="{1F7DBE04-229F-9E4C-891E-196274670326}"/>
                          </a:ext>
                        </a:extLst>
                      </p:cNvPr>
                      <p:cNvPicPr/>
                      <p:nvPr/>
                    </p:nvPicPr>
                    <p:blipFill>
                      <a:blip r:embed="rId39"/>
                      <a:stretch>
                        <a:fillRect/>
                      </a:stretch>
                    </p:blipFill>
                    <p:spPr>
                      <a:xfrm>
                        <a:off x="2118" y="2118"/>
                        <a:ext cx="1636" cy="2117"/>
                      </a:xfrm>
                      <a:prstGeom prst="rect">
                        <a:avLst/>
                      </a:prstGeom>
                    </p:spPr>
                  </p:pic>
                </p:oleObj>
              </mc:Fallback>
            </mc:AlternateContent>
          </a:graphicData>
        </a:graphic>
      </p:graphicFrame>
      <p:sp>
        <p:nvSpPr>
          <p:cNvPr id="4" name="Title Placeholder"/>
          <p:cNvSpPr>
            <a:spLocks noGrp="1"/>
          </p:cNvSpPr>
          <p:nvPr>
            <p:ph type="title"/>
          </p:nvPr>
        </p:nvSpPr>
        <p:spPr>
          <a:xfrm>
            <a:off x="280416" y="268224"/>
            <a:ext cx="5522976" cy="5726176"/>
          </a:xfrm>
          <a:prstGeom prst="rect">
            <a:avLst/>
          </a:prstGeom>
        </p:spPr>
        <p:txBody>
          <a:bodyPr vert="horz" lIns="0" tIns="0" rIns="0" bIns="0" rtlCol="0" anchor="t">
            <a:noAutofit/>
          </a:bodyPr>
          <a:lstStyle/>
          <a:p>
            <a:r>
              <a:rPr lang="en-US" dirty="0"/>
              <a:t>Click to edit Master title style</a:t>
            </a:r>
          </a:p>
        </p:txBody>
      </p:sp>
      <p:sp>
        <p:nvSpPr>
          <p:cNvPr id="5" name="Text Placeholder"/>
          <p:cNvSpPr>
            <a:spLocks noGrp="1"/>
          </p:cNvSpPr>
          <p:nvPr>
            <p:ph type="body" idx="1"/>
          </p:nvPr>
        </p:nvSpPr>
        <p:spPr>
          <a:xfrm>
            <a:off x="6388608" y="268224"/>
            <a:ext cx="5498592" cy="5726176"/>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p:cNvSpPr>
            <a:spLocks noGrp="1"/>
          </p:cNvSpPr>
          <p:nvPr>
            <p:ph type="ftr" sz="quarter" idx="3"/>
          </p:nvPr>
        </p:nvSpPr>
        <p:spPr>
          <a:xfrm>
            <a:off x="304889" y="6400801"/>
            <a:ext cx="5486313" cy="222249"/>
          </a:xfrm>
          <a:prstGeom prst="rect">
            <a:avLst/>
          </a:prstGeom>
        </p:spPr>
        <p:txBody>
          <a:bodyPr vert="horz" lIns="0" tIns="0" rIns="0" bIns="0" rtlCol="0" anchor="ctr"/>
          <a:lstStyle>
            <a:lvl1pPr marL="0" marR="0" indent="0" algn="l" defTabSz="914633" rtl="0" eaLnBrk="1" fontAlgn="auto" latinLnBrk="0" hangingPunct="1">
              <a:lnSpc>
                <a:spcPct val="100000"/>
              </a:lnSpc>
              <a:spcBef>
                <a:spcPts val="0"/>
              </a:spcBef>
              <a:spcAft>
                <a:spcPts val="0"/>
              </a:spcAft>
              <a:buClrTx/>
              <a:buSzTx/>
              <a:buFontTx/>
              <a:buNone/>
              <a:tabLst/>
              <a:defRPr sz="800" b="0" i="0">
                <a:solidFill>
                  <a:schemeClr val="tx1"/>
                </a:solidFill>
                <a:latin typeface="IBM Plex Sans" panose="020B0503050203000203" pitchFamily="34" charset="0"/>
              </a:defRPr>
            </a:lvl1pPr>
          </a:lstStyle>
          <a:p>
            <a:r>
              <a:rPr lang="en-US"/>
              <a:t>IBM FlashSystem</a:t>
            </a:r>
            <a:endParaRPr lang="en-US" dirty="0"/>
          </a:p>
        </p:txBody>
      </p:sp>
      <p:sp>
        <p:nvSpPr>
          <p:cNvPr id="8" name="Slide Number Placeholder"/>
          <p:cNvSpPr>
            <a:spLocks noGrp="1"/>
          </p:cNvSpPr>
          <p:nvPr>
            <p:ph type="sldNum" sz="quarter" idx="4"/>
          </p:nvPr>
        </p:nvSpPr>
        <p:spPr>
          <a:xfrm>
            <a:off x="9448802" y="6400801"/>
            <a:ext cx="2438309" cy="222249"/>
          </a:xfrm>
          <a:prstGeom prst="rect">
            <a:avLst/>
          </a:prstGeom>
        </p:spPr>
        <p:txBody>
          <a:bodyPr vert="horz" lIns="0" tIns="0" rIns="0" bIns="0" rtlCol="0" anchor="ctr"/>
          <a:lstStyle>
            <a:lvl1pPr algn="r">
              <a:defRPr sz="800" b="0" i="0">
                <a:solidFill>
                  <a:schemeClr val="tx1"/>
                </a:solidFill>
                <a:latin typeface="IBM Plex Sans" panose="020B0503050203000203" pitchFamily="34" charset="0"/>
              </a:defRPr>
            </a:lvl1pPr>
          </a:lstStyle>
          <a:p>
            <a:fld id="{59395FB3-9C97-154F-86B2-7E381B951268}" type="slidenum">
              <a:rPr lang="en-US" smtClean="0"/>
              <a:pPr/>
              <a:t>‹#›</a:t>
            </a:fld>
            <a:endParaRPr lang="en-US" dirty="0"/>
          </a:p>
        </p:txBody>
      </p:sp>
      <p:grpSp>
        <p:nvGrpSpPr>
          <p:cNvPr id="3" name="Group 2">
            <a:extLst>
              <a:ext uri="{FF2B5EF4-FFF2-40B4-BE49-F238E27FC236}">
                <a16:creationId xmlns:a16="http://schemas.microsoft.com/office/drawing/2014/main" id="{720BB8D8-C46D-7A4B-97AF-798F102BA8D4}"/>
              </a:ext>
            </a:extLst>
          </p:cNvPr>
          <p:cNvGrpSpPr/>
          <p:nvPr userDrawn="1"/>
        </p:nvGrpSpPr>
        <p:grpSpPr>
          <a:xfrm>
            <a:off x="-146307" y="-147320"/>
            <a:ext cx="12485627" cy="7152640"/>
            <a:chOff x="-109730" y="-110490"/>
            <a:chExt cx="9364220" cy="5364480"/>
          </a:xfrm>
        </p:grpSpPr>
        <p:grpSp>
          <p:nvGrpSpPr>
            <p:cNvPr id="60" name="Group 59"/>
            <p:cNvGrpSpPr/>
            <p:nvPr userDrawn="1"/>
          </p:nvGrpSpPr>
          <p:grpSpPr>
            <a:xfrm>
              <a:off x="228600" y="-110490"/>
              <a:ext cx="8686732" cy="91440"/>
              <a:chOff x="228600" y="-152400"/>
              <a:chExt cx="8686732" cy="152400"/>
            </a:xfrm>
          </p:grpSpPr>
          <p:cxnSp>
            <p:nvCxnSpPr>
              <p:cNvPr id="93" name="Straight Connector 92">
                <a:extLst>
                  <a:ext uri="{C183D7F6-B498-43B3-948B-1728B52AA6E4}">
                    <adec:decorative xmlns:adec="http://schemas.microsoft.com/office/drawing/2017/decorative" val="1"/>
                  </a:ext>
                </a:extLst>
              </p:cNvPr>
              <p:cNvCxnSpPr/>
              <p:nvPr userDrawn="1"/>
            </p:nvCxnSpPr>
            <p:spPr bwMode="auto">
              <a:xfrm rot="5400000" flipH="1">
                <a:off x="152400" y="-76200"/>
                <a:ext cx="15240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4" name="Straight Connector 93">
                <a:extLst>
                  <a:ext uri="{C183D7F6-B498-43B3-948B-1728B52AA6E4}">
                    <adec:decorative xmlns:adec="http://schemas.microsoft.com/office/drawing/2017/decorative" val="1"/>
                  </a:ext>
                </a:extLst>
              </p:cNvPr>
              <p:cNvCxnSpPr/>
              <p:nvPr userDrawn="1"/>
            </p:nvCxnSpPr>
            <p:spPr bwMode="auto">
              <a:xfrm rot="5400000" flipH="1">
                <a:off x="1981200" y="-76200"/>
                <a:ext cx="15240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5" name="Straight Connector 94">
                <a:extLst>
                  <a:ext uri="{C183D7F6-B498-43B3-948B-1728B52AA6E4}">
                    <adec:decorative xmlns:adec="http://schemas.microsoft.com/office/drawing/2017/decorative" val="1"/>
                  </a:ext>
                </a:extLst>
              </p:cNvPr>
              <p:cNvCxnSpPr/>
              <p:nvPr userDrawn="1"/>
            </p:nvCxnSpPr>
            <p:spPr bwMode="auto">
              <a:xfrm rot="5400000" flipH="1">
                <a:off x="2209800" y="-76200"/>
                <a:ext cx="15240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6" name="Straight Connector 95">
                <a:extLst>
                  <a:ext uri="{C183D7F6-B498-43B3-948B-1728B52AA6E4}">
                    <adec:decorative xmlns:adec="http://schemas.microsoft.com/office/drawing/2017/decorative" val="1"/>
                  </a:ext>
                </a:extLst>
              </p:cNvPr>
              <p:cNvCxnSpPr/>
              <p:nvPr userDrawn="1"/>
            </p:nvCxnSpPr>
            <p:spPr bwMode="auto">
              <a:xfrm rot="5400000" flipH="1">
                <a:off x="2438400" y="-76200"/>
                <a:ext cx="15240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7" name="Straight Connector 96">
                <a:extLst>
                  <a:ext uri="{C183D7F6-B498-43B3-948B-1728B52AA6E4}">
                    <adec:decorative xmlns:adec="http://schemas.microsoft.com/office/drawing/2017/decorative" val="1"/>
                  </a:ext>
                </a:extLst>
              </p:cNvPr>
              <p:cNvCxnSpPr/>
              <p:nvPr userDrawn="1"/>
            </p:nvCxnSpPr>
            <p:spPr bwMode="auto">
              <a:xfrm rot="5400000" flipH="1">
                <a:off x="4267200" y="-76200"/>
                <a:ext cx="15240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8" name="Straight Connector 97">
                <a:extLst>
                  <a:ext uri="{C183D7F6-B498-43B3-948B-1728B52AA6E4}">
                    <adec:decorative xmlns:adec="http://schemas.microsoft.com/office/drawing/2017/decorative" val="1"/>
                  </a:ext>
                </a:extLst>
              </p:cNvPr>
              <p:cNvCxnSpPr/>
              <p:nvPr userDrawn="1"/>
            </p:nvCxnSpPr>
            <p:spPr bwMode="auto">
              <a:xfrm rot="5400000" flipH="1">
                <a:off x="4495800" y="-76200"/>
                <a:ext cx="15240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9" name="Straight Connector 98">
                <a:extLst>
                  <a:ext uri="{C183D7F6-B498-43B3-948B-1728B52AA6E4}">
                    <adec:decorative xmlns:adec="http://schemas.microsoft.com/office/drawing/2017/decorative" val="1"/>
                  </a:ext>
                </a:extLst>
              </p:cNvPr>
              <p:cNvCxnSpPr/>
              <p:nvPr userDrawn="1"/>
            </p:nvCxnSpPr>
            <p:spPr bwMode="auto">
              <a:xfrm rot="5400000" flipH="1">
                <a:off x="4724400" y="-76200"/>
                <a:ext cx="15240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0" name="Straight Connector 99">
                <a:extLst>
                  <a:ext uri="{C183D7F6-B498-43B3-948B-1728B52AA6E4}">
                    <adec:decorative xmlns:adec="http://schemas.microsoft.com/office/drawing/2017/decorative" val="1"/>
                  </a:ext>
                </a:extLst>
              </p:cNvPr>
              <p:cNvCxnSpPr/>
              <p:nvPr userDrawn="1"/>
            </p:nvCxnSpPr>
            <p:spPr bwMode="auto">
              <a:xfrm rot="5400000" flipH="1">
                <a:off x="6553200" y="-76200"/>
                <a:ext cx="15240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1" name="Straight Connector 100">
                <a:extLst>
                  <a:ext uri="{C183D7F6-B498-43B3-948B-1728B52AA6E4}">
                    <adec:decorative xmlns:adec="http://schemas.microsoft.com/office/drawing/2017/decorative" val="1"/>
                  </a:ext>
                </a:extLst>
              </p:cNvPr>
              <p:cNvCxnSpPr/>
              <p:nvPr userDrawn="1"/>
            </p:nvCxnSpPr>
            <p:spPr bwMode="auto">
              <a:xfrm rot="5400000" flipH="1">
                <a:off x="6781800" y="-76200"/>
                <a:ext cx="15240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2" name="Straight Connector 101">
                <a:extLst>
                  <a:ext uri="{C183D7F6-B498-43B3-948B-1728B52AA6E4}">
                    <adec:decorative xmlns:adec="http://schemas.microsoft.com/office/drawing/2017/decorative" val="1"/>
                  </a:ext>
                </a:extLst>
              </p:cNvPr>
              <p:cNvCxnSpPr/>
              <p:nvPr userDrawn="1"/>
            </p:nvCxnSpPr>
            <p:spPr bwMode="auto">
              <a:xfrm rot="5400000" flipH="1">
                <a:off x="7010400" y="-76200"/>
                <a:ext cx="15240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3" name="Straight Connector 102">
                <a:extLst>
                  <a:ext uri="{C183D7F6-B498-43B3-948B-1728B52AA6E4}">
                    <adec:decorative xmlns:adec="http://schemas.microsoft.com/office/drawing/2017/decorative" val="1"/>
                  </a:ext>
                </a:extLst>
              </p:cNvPr>
              <p:cNvCxnSpPr/>
              <p:nvPr userDrawn="1"/>
            </p:nvCxnSpPr>
            <p:spPr bwMode="auto">
              <a:xfrm rot="5400000" flipH="1">
                <a:off x="8839132" y="-76200"/>
                <a:ext cx="15240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nvGrpSpPr>
            <p:cNvPr id="61" name="Group 60"/>
            <p:cNvGrpSpPr/>
            <p:nvPr userDrawn="1"/>
          </p:nvGrpSpPr>
          <p:grpSpPr>
            <a:xfrm>
              <a:off x="228600" y="5162550"/>
              <a:ext cx="8686732" cy="91440"/>
              <a:chOff x="228600" y="5143500"/>
              <a:chExt cx="8686732" cy="152400"/>
            </a:xfrm>
          </p:grpSpPr>
          <p:cxnSp>
            <p:nvCxnSpPr>
              <p:cNvPr id="82" name="Straight Connector 81">
                <a:extLst>
                  <a:ext uri="{C183D7F6-B498-43B3-948B-1728B52AA6E4}">
                    <adec:decorative xmlns:adec="http://schemas.microsoft.com/office/drawing/2017/decorative" val="1"/>
                  </a:ext>
                </a:extLst>
              </p:cNvPr>
              <p:cNvCxnSpPr/>
              <p:nvPr userDrawn="1"/>
            </p:nvCxnSpPr>
            <p:spPr bwMode="auto">
              <a:xfrm rot="5400000" flipH="1">
                <a:off x="152400" y="5219700"/>
                <a:ext cx="15240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3" name="Straight Connector 82">
                <a:extLst>
                  <a:ext uri="{C183D7F6-B498-43B3-948B-1728B52AA6E4}">
                    <adec:decorative xmlns:adec="http://schemas.microsoft.com/office/drawing/2017/decorative" val="1"/>
                  </a:ext>
                </a:extLst>
              </p:cNvPr>
              <p:cNvCxnSpPr/>
              <p:nvPr userDrawn="1"/>
            </p:nvCxnSpPr>
            <p:spPr bwMode="auto">
              <a:xfrm rot="5400000" flipH="1">
                <a:off x="1981200" y="5219700"/>
                <a:ext cx="15240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4" name="Straight Connector 83">
                <a:extLst>
                  <a:ext uri="{C183D7F6-B498-43B3-948B-1728B52AA6E4}">
                    <adec:decorative xmlns:adec="http://schemas.microsoft.com/office/drawing/2017/decorative" val="1"/>
                  </a:ext>
                </a:extLst>
              </p:cNvPr>
              <p:cNvCxnSpPr/>
              <p:nvPr userDrawn="1"/>
            </p:nvCxnSpPr>
            <p:spPr bwMode="auto">
              <a:xfrm rot="5400000" flipH="1">
                <a:off x="2209800" y="5219700"/>
                <a:ext cx="15240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5" name="Straight Connector 84">
                <a:extLst>
                  <a:ext uri="{C183D7F6-B498-43B3-948B-1728B52AA6E4}">
                    <adec:decorative xmlns:adec="http://schemas.microsoft.com/office/drawing/2017/decorative" val="1"/>
                  </a:ext>
                </a:extLst>
              </p:cNvPr>
              <p:cNvCxnSpPr/>
              <p:nvPr userDrawn="1"/>
            </p:nvCxnSpPr>
            <p:spPr bwMode="auto">
              <a:xfrm rot="5400000" flipH="1">
                <a:off x="2438400" y="5219700"/>
                <a:ext cx="15240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6" name="Straight Connector 85">
                <a:extLst>
                  <a:ext uri="{C183D7F6-B498-43B3-948B-1728B52AA6E4}">
                    <adec:decorative xmlns:adec="http://schemas.microsoft.com/office/drawing/2017/decorative" val="1"/>
                  </a:ext>
                </a:extLst>
              </p:cNvPr>
              <p:cNvCxnSpPr/>
              <p:nvPr userDrawn="1"/>
            </p:nvCxnSpPr>
            <p:spPr bwMode="auto">
              <a:xfrm rot="5400000" flipH="1">
                <a:off x="4267200" y="5219700"/>
                <a:ext cx="15240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7" name="Straight Connector 86">
                <a:extLst>
                  <a:ext uri="{C183D7F6-B498-43B3-948B-1728B52AA6E4}">
                    <adec:decorative xmlns:adec="http://schemas.microsoft.com/office/drawing/2017/decorative" val="1"/>
                  </a:ext>
                </a:extLst>
              </p:cNvPr>
              <p:cNvCxnSpPr/>
              <p:nvPr userDrawn="1"/>
            </p:nvCxnSpPr>
            <p:spPr bwMode="auto">
              <a:xfrm rot="5400000" flipH="1">
                <a:off x="4495800" y="5219700"/>
                <a:ext cx="15240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8" name="Straight Connector 87">
                <a:extLst>
                  <a:ext uri="{C183D7F6-B498-43B3-948B-1728B52AA6E4}">
                    <adec:decorative xmlns:adec="http://schemas.microsoft.com/office/drawing/2017/decorative" val="1"/>
                  </a:ext>
                </a:extLst>
              </p:cNvPr>
              <p:cNvCxnSpPr/>
              <p:nvPr userDrawn="1"/>
            </p:nvCxnSpPr>
            <p:spPr bwMode="auto">
              <a:xfrm rot="5400000" flipH="1">
                <a:off x="4724400" y="5219700"/>
                <a:ext cx="15240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9" name="Straight Connector 88">
                <a:extLst>
                  <a:ext uri="{C183D7F6-B498-43B3-948B-1728B52AA6E4}">
                    <adec:decorative xmlns:adec="http://schemas.microsoft.com/office/drawing/2017/decorative" val="1"/>
                  </a:ext>
                </a:extLst>
              </p:cNvPr>
              <p:cNvCxnSpPr/>
              <p:nvPr userDrawn="1"/>
            </p:nvCxnSpPr>
            <p:spPr bwMode="auto">
              <a:xfrm rot="5400000" flipH="1">
                <a:off x="6553200" y="5219700"/>
                <a:ext cx="15240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0" name="Straight Connector 89">
                <a:extLst>
                  <a:ext uri="{C183D7F6-B498-43B3-948B-1728B52AA6E4}">
                    <adec:decorative xmlns:adec="http://schemas.microsoft.com/office/drawing/2017/decorative" val="1"/>
                  </a:ext>
                </a:extLst>
              </p:cNvPr>
              <p:cNvCxnSpPr/>
              <p:nvPr userDrawn="1"/>
            </p:nvCxnSpPr>
            <p:spPr bwMode="auto">
              <a:xfrm rot="5400000" flipH="1">
                <a:off x="6781800" y="5219700"/>
                <a:ext cx="15240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1" name="Straight Connector 90">
                <a:extLst>
                  <a:ext uri="{C183D7F6-B498-43B3-948B-1728B52AA6E4}">
                    <adec:decorative xmlns:adec="http://schemas.microsoft.com/office/drawing/2017/decorative" val="1"/>
                  </a:ext>
                </a:extLst>
              </p:cNvPr>
              <p:cNvCxnSpPr/>
              <p:nvPr userDrawn="1"/>
            </p:nvCxnSpPr>
            <p:spPr bwMode="auto">
              <a:xfrm rot="5400000" flipH="1">
                <a:off x="7010400" y="5219700"/>
                <a:ext cx="15240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2" name="Straight Connector 91">
                <a:extLst>
                  <a:ext uri="{C183D7F6-B498-43B3-948B-1728B52AA6E4}">
                    <adec:decorative xmlns:adec="http://schemas.microsoft.com/office/drawing/2017/decorative" val="1"/>
                  </a:ext>
                </a:extLst>
              </p:cNvPr>
              <p:cNvCxnSpPr/>
              <p:nvPr userDrawn="1"/>
            </p:nvCxnSpPr>
            <p:spPr bwMode="auto">
              <a:xfrm rot="5400000" flipH="1">
                <a:off x="8839132" y="5219700"/>
                <a:ext cx="15240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nvGrpSpPr>
            <p:cNvPr id="62" name="Group 61"/>
            <p:cNvGrpSpPr/>
            <p:nvPr userDrawn="1"/>
          </p:nvGrpSpPr>
          <p:grpSpPr>
            <a:xfrm>
              <a:off x="-109730" y="228219"/>
              <a:ext cx="91440" cy="4686681"/>
              <a:chOff x="-109730" y="228219"/>
              <a:chExt cx="91440" cy="4686681"/>
            </a:xfrm>
          </p:grpSpPr>
          <p:cxnSp>
            <p:nvCxnSpPr>
              <p:cNvPr id="73" name="Straight Connector 72">
                <a:extLst>
                  <a:ext uri="{C183D7F6-B498-43B3-948B-1728B52AA6E4}">
                    <adec:decorative xmlns:adec="http://schemas.microsoft.com/office/drawing/2017/decorative" val="1"/>
                  </a:ext>
                </a:extLst>
              </p:cNvPr>
              <p:cNvCxnSpPr/>
              <p:nvPr userDrawn="1"/>
            </p:nvCxnSpPr>
            <p:spPr bwMode="auto">
              <a:xfrm flipH="1">
                <a:off x="-109730" y="653796"/>
                <a:ext cx="9144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4" name="Straight Connector 73">
                <a:extLst>
                  <a:ext uri="{C183D7F6-B498-43B3-948B-1728B52AA6E4}">
                    <adec:decorative xmlns:adec="http://schemas.microsoft.com/office/drawing/2017/decorative" val="1"/>
                  </a:ext>
                </a:extLst>
              </p:cNvPr>
              <p:cNvCxnSpPr/>
              <p:nvPr userDrawn="1"/>
            </p:nvCxnSpPr>
            <p:spPr bwMode="auto">
              <a:xfrm flipH="1">
                <a:off x="-109730" y="1289304"/>
                <a:ext cx="9144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5" name="Straight Connector 74">
                <a:extLst>
                  <a:ext uri="{C183D7F6-B498-43B3-948B-1728B52AA6E4}">
                    <adec:decorative xmlns:adec="http://schemas.microsoft.com/office/drawing/2017/decorative" val="1"/>
                  </a:ext>
                </a:extLst>
              </p:cNvPr>
              <p:cNvCxnSpPr/>
              <p:nvPr userDrawn="1"/>
            </p:nvCxnSpPr>
            <p:spPr bwMode="auto">
              <a:xfrm flipH="1">
                <a:off x="-109730" y="1929384"/>
                <a:ext cx="9144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6" name="Straight Connector 75">
                <a:extLst>
                  <a:ext uri="{C183D7F6-B498-43B3-948B-1728B52AA6E4}">
                    <adec:decorative xmlns:adec="http://schemas.microsoft.com/office/drawing/2017/decorative" val="1"/>
                  </a:ext>
                </a:extLst>
              </p:cNvPr>
              <p:cNvCxnSpPr/>
              <p:nvPr userDrawn="1"/>
            </p:nvCxnSpPr>
            <p:spPr bwMode="auto">
              <a:xfrm flipH="1">
                <a:off x="-109730" y="2570990"/>
                <a:ext cx="9144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7" name="Straight Connector 76">
                <a:extLst>
                  <a:ext uri="{C183D7F6-B498-43B3-948B-1728B52AA6E4}">
                    <adec:decorative xmlns:adec="http://schemas.microsoft.com/office/drawing/2017/decorative" val="1"/>
                  </a:ext>
                </a:extLst>
              </p:cNvPr>
              <p:cNvCxnSpPr/>
              <p:nvPr userDrawn="1"/>
            </p:nvCxnSpPr>
            <p:spPr bwMode="auto">
              <a:xfrm flipH="1">
                <a:off x="-109730" y="3209544"/>
                <a:ext cx="9144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8" name="Straight Connector 77">
                <a:extLst>
                  <a:ext uri="{C183D7F6-B498-43B3-948B-1728B52AA6E4}">
                    <adec:decorative xmlns:adec="http://schemas.microsoft.com/office/drawing/2017/decorative" val="1"/>
                  </a:ext>
                </a:extLst>
              </p:cNvPr>
              <p:cNvCxnSpPr/>
              <p:nvPr userDrawn="1"/>
            </p:nvCxnSpPr>
            <p:spPr bwMode="auto">
              <a:xfrm flipH="1">
                <a:off x="-109730" y="3849624"/>
                <a:ext cx="9144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9" name="Straight Connector 78">
                <a:extLst>
                  <a:ext uri="{C183D7F6-B498-43B3-948B-1728B52AA6E4}">
                    <adec:decorative xmlns:adec="http://schemas.microsoft.com/office/drawing/2017/decorative" val="1"/>
                  </a:ext>
                </a:extLst>
              </p:cNvPr>
              <p:cNvCxnSpPr/>
              <p:nvPr userDrawn="1"/>
            </p:nvCxnSpPr>
            <p:spPr bwMode="auto">
              <a:xfrm flipH="1">
                <a:off x="-109730" y="4497451"/>
                <a:ext cx="9144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0" name="Straight Connector 79">
                <a:extLst>
                  <a:ext uri="{C183D7F6-B498-43B3-948B-1728B52AA6E4}">
                    <adec:decorative xmlns:adec="http://schemas.microsoft.com/office/drawing/2017/decorative" val="1"/>
                  </a:ext>
                </a:extLst>
              </p:cNvPr>
              <p:cNvCxnSpPr/>
              <p:nvPr userDrawn="1"/>
            </p:nvCxnSpPr>
            <p:spPr bwMode="auto">
              <a:xfrm flipH="1">
                <a:off x="-109730" y="228219"/>
                <a:ext cx="9144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1" name="Straight Connector 80">
                <a:extLst>
                  <a:ext uri="{C183D7F6-B498-43B3-948B-1728B52AA6E4}">
                    <adec:decorative xmlns:adec="http://schemas.microsoft.com/office/drawing/2017/decorative" val="1"/>
                  </a:ext>
                </a:extLst>
              </p:cNvPr>
              <p:cNvCxnSpPr/>
              <p:nvPr userDrawn="1"/>
            </p:nvCxnSpPr>
            <p:spPr bwMode="auto">
              <a:xfrm flipH="1">
                <a:off x="-109730" y="4914900"/>
                <a:ext cx="9144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nvGrpSpPr>
            <p:cNvPr id="63" name="Group 62"/>
            <p:cNvGrpSpPr/>
            <p:nvPr userDrawn="1"/>
          </p:nvGrpSpPr>
          <p:grpSpPr>
            <a:xfrm>
              <a:off x="9163050" y="228219"/>
              <a:ext cx="91440" cy="4685665"/>
              <a:chOff x="-109730" y="221869"/>
              <a:chExt cx="91440" cy="4685665"/>
            </a:xfrm>
          </p:grpSpPr>
          <p:cxnSp>
            <p:nvCxnSpPr>
              <p:cNvPr id="64" name="Straight Connector 63">
                <a:extLst>
                  <a:ext uri="{C183D7F6-B498-43B3-948B-1728B52AA6E4}">
                    <adec:decorative xmlns:adec="http://schemas.microsoft.com/office/drawing/2017/decorative" val="1"/>
                  </a:ext>
                </a:extLst>
              </p:cNvPr>
              <p:cNvCxnSpPr/>
              <p:nvPr userDrawn="1"/>
            </p:nvCxnSpPr>
            <p:spPr bwMode="auto">
              <a:xfrm flipH="1">
                <a:off x="-109730" y="647446"/>
                <a:ext cx="9144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5" name="Straight Connector 64">
                <a:extLst>
                  <a:ext uri="{C183D7F6-B498-43B3-948B-1728B52AA6E4}">
                    <adec:decorative xmlns:adec="http://schemas.microsoft.com/office/drawing/2017/decorative" val="1"/>
                  </a:ext>
                </a:extLst>
              </p:cNvPr>
              <p:cNvCxnSpPr/>
              <p:nvPr userDrawn="1"/>
            </p:nvCxnSpPr>
            <p:spPr bwMode="auto">
              <a:xfrm flipH="1">
                <a:off x="-109730" y="1282954"/>
                <a:ext cx="9144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6" name="Straight Connector 65">
                <a:extLst>
                  <a:ext uri="{C183D7F6-B498-43B3-948B-1728B52AA6E4}">
                    <adec:decorative xmlns:adec="http://schemas.microsoft.com/office/drawing/2017/decorative" val="1"/>
                  </a:ext>
                </a:extLst>
              </p:cNvPr>
              <p:cNvCxnSpPr/>
              <p:nvPr userDrawn="1"/>
            </p:nvCxnSpPr>
            <p:spPr bwMode="auto">
              <a:xfrm flipH="1">
                <a:off x="-109730" y="1923034"/>
                <a:ext cx="9144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7" name="Straight Connector 66">
                <a:extLst>
                  <a:ext uri="{C183D7F6-B498-43B3-948B-1728B52AA6E4}">
                    <adec:decorative xmlns:adec="http://schemas.microsoft.com/office/drawing/2017/decorative" val="1"/>
                  </a:ext>
                </a:extLst>
              </p:cNvPr>
              <p:cNvCxnSpPr/>
              <p:nvPr userDrawn="1"/>
            </p:nvCxnSpPr>
            <p:spPr bwMode="auto">
              <a:xfrm flipH="1">
                <a:off x="-109730" y="2563114"/>
                <a:ext cx="9144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8" name="Straight Connector 67">
                <a:extLst>
                  <a:ext uri="{C183D7F6-B498-43B3-948B-1728B52AA6E4}">
                    <adec:decorative xmlns:adec="http://schemas.microsoft.com/office/drawing/2017/decorative" val="1"/>
                  </a:ext>
                </a:extLst>
              </p:cNvPr>
              <p:cNvCxnSpPr/>
              <p:nvPr userDrawn="1"/>
            </p:nvCxnSpPr>
            <p:spPr bwMode="auto">
              <a:xfrm flipH="1">
                <a:off x="-109730" y="3203194"/>
                <a:ext cx="9144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9" name="Straight Connector 68">
                <a:extLst>
                  <a:ext uri="{C183D7F6-B498-43B3-948B-1728B52AA6E4}">
                    <adec:decorative xmlns:adec="http://schemas.microsoft.com/office/drawing/2017/decorative" val="1"/>
                  </a:ext>
                </a:extLst>
              </p:cNvPr>
              <p:cNvCxnSpPr/>
              <p:nvPr userDrawn="1"/>
            </p:nvCxnSpPr>
            <p:spPr bwMode="auto">
              <a:xfrm flipH="1">
                <a:off x="-109730" y="3843274"/>
                <a:ext cx="9144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0" name="Straight Connector 69">
                <a:extLst>
                  <a:ext uri="{C183D7F6-B498-43B3-948B-1728B52AA6E4}">
                    <adec:decorative xmlns:adec="http://schemas.microsoft.com/office/drawing/2017/decorative" val="1"/>
                  </a:ext>
                </a:extLst>
              </p:cNvPr>
              <p:cNvCxnSpPr/>
              <p:nvPr userDrawn="1"/>
            </p:nvCxnSpPr>
            <p:spPr bwMode="auto">
              <a:xfrm flipH="1">
                <a:off x="-109730" y="4491101"/>
                <a:ext cx="9144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1" name="Straight Connector 70">
                <a:extLst>
                  <a:ext uri="{C183D7F6-B498-43B3-948B-1728B52AA6E4}">
                    <adec:decorative xmlns:adec="http://schemas.microsoft.com/office/drawing/2017/decorative" val="1"/>
                  </a:ext>
                </a:extLst>
              </p:cNvPr>
              <p:cNvCxnSpPr/>
              <p:nvPr userDrawn="1"/>
            </p:nvCxnSpPr>
            <p:spPr bwMode="auto">
              <a:xfrm flipH="1">
                <a:off x="-109730" y="221869"/>
                <a:ext cx="9144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2" name="Straight Connector 71">
                <a:extLst>
                  <a:ext uri="{C183D7F6-B498-43B3-948B-1728B52AA6E4}">
                    <adec:decorative xmlns:adec="http://schemas.microsoft.com/office/drawing/2017/decorative" val="1"/>
                  </a:ext>
                </a:extLst>
              </p:cNvPr>
              <p:cNvCxnSpPr/>
              <p:nvPr userDrawn="1"/>
            </p:nvCxnSpPr>
            <p:spPr bwMode="auto">
              <a:xfrm flipH="1">
                <a:off x="-109730" y="4907534"/>
                <a:ext cx="91440" cy="0"/>
              </a:xfrm>
              <a:prstGeom prst="line">
                <a:avLst/>
              </a:prstGeom>
              <a:ln w="31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spTree>
    <p:extLst>
      <p:ext uri="{BB962C8B-B14F-4D97-AF65-F5344CB8AC3E}">
        <p14:creationId xmlns:p14="http://schemas.microsoft.com/office/powerpoint/2010/main" val="2495264867"/>
      </p:ext>
    </p:extLst>
  </p:cSld>
  <p:clrMap bg1="dk1" tx1="lt1" bg2="dk2" tx2="lt2" accent1="accent1" accent2="accent2" accent3="accent3" accent4="accent4" accent5="accent5" accent6="accent6" hlink="hlink" folHlink="folHlink"/>
  <p:sldLayoutIdLst>
    <p:sldLayoutId id="2147484222" r:id="rId1"/>
    <p:sldLayoutId id="2147484223" r:id="rId2"/>
    <p:sldLayoutId id="2147484224" r:id="rId3"/>
    <p:sldLayoutId id="2147484225" r:id="rId4"/>
    <p:sldLayoutId id="2147484226" r:id="rId5"/>
    <p:sldLayoutId id="2147484227" r:id="rId6"/>
    <p:sldLayoutId id="2147484228" r:id="rId7"/>
    <p:sldLayoutId id="2147484229" r:id="rId8"/>
    <p:sldLayoutId id="2147484230" r:id="rId9"/>
    <p:sldLayoutId id="2147484231" r:id="rId10"/>
    <p:sldLayoutId id="2147484232" r:id="rId11"/>
    <p:sldLayoutId id="2147484233" r:id="rId12"/>
    <p:sldLayoutId id="2147484234" r:id="rId13"/>
    <p:sldLayoutId id="2147484235" r:id="rId14"/>
    <p:sldLayoutId id="2147484236" r:id="rId15"/>
    <p:sldLayoutId id="2147484237" r:id="rId16"/>
    <p:sldLayoutId id="2147484238" r:id="rId17"/>
    <p:sldLayoutId id="2147484239" r:id="rId18"/>
    <p:sldLayoutId id="2147484240" r:id="rId19"/>
    <p:sldLayoutId id="2147484241" r:id="rId20"/>
    <p:sldLayoutId id="2147484242" r:id="rId21"/>
    <p:sldLayoutId id="2147484243" r:id="rId22"/>
    <p:sldLayoutId id="2147484244" r:id="rId23"/>
    <p:sldLayoutId id="2147484245" r:id="rId24"/>
    <p:sldLayoutId id="2147484246" r:id="rId25"/>
    <p:sldLayoutId id="2147484247" r:id="rId26"/>
    <p:sldLayoutId id="2147484248" r:id="rId27"/>
    <p:sldLayoutId id="2147484249" r:id="rId28"/>
    <p:sldLayoutId id="2147484250" r:id="rId29"/>
    <p:sldLayoutId id="2147484251" r:id="rId30"/>
    <p:sldLayoutId id="2147484252" r:id="rId31"/>
    <p:sldLayoutId id="2147484253" r:id="rId32"/>
    <p:sldLayoutId id="2147484254" r:id="rId33"/>
    <p:sldLayoutId id="2147484255" r:id="rId34"/>
    <p:sldLayoutId id="2147484256" r:id="rId35"/>
  </p:sldLayoutIdLst>
  <p:hf hdr="0" dt="0"/>
  <p:txStyles>
    <p:titleStyle>
      <a:lvl1pPr algn="l" rtl="0" eaLnBrk="1" fontAlgn="base" hangingPunct="1">
        <a:lnSpc>
          <a:spcPct val="90000"/>
        </a:lnSpc>
        <a:spcBef>
          <a:spcPct val="0"/>
        </a:spcBef>
        <a:spcAft>
          <a:spcPct val="0"/>
        </a:spcAft>
        <a:defRPr sz="3200"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1pPr>
      <a:lvl2pPr algn="l" rtl="0" eaLnBrk="1" fontAlgn="base" hangingPunct="1">
        <a:lnSpc>
          <a:spcPct val="90000"/>
        </a:lnSpc>
        <a:spcBef>
          <a:spcPct val="0"/>
        </a:spcBef>
        <a:spcAft>
          <a:spcPct val="0"/>
        </a:spcAft>
        <a:defRPr sz="2960">
          <a:solidFill>
            <a:srgbClr val="191919"/>
          </a:solidFill>
          <a:latin typeface="IBM Plex Sans Light" pitchFamily="34" charset="0"/>
        </a:defRPr>
      </a:lvl2pPr>
      <a:lvl3pPr algn="l" rtl="0" eaLnBrk="1" fontAlgn="base" hangingPunct="1">
        <a:lnSpc>
          <a:spcPct val="90000"/>
        </a:lnSpc>
        <a:spcBef>
          <a:spcPct val="0"/>
        </a:spcBef>
        <a:spcAft>
          <a:spcPct val="0"/>
        </a:spcAft>
        <a:defRPr sz="2960">
          <a:solidFill>
            <a:srgbClr val="191919"/>
          </a:solidFill>
          <a:latin typeface="IBM Plex Sans Light" pitchFamily="34" charset="0"/>
        </a:defRPr>
      </a:lvl3pPr>
      <a:lvl4pPr algn="l" rtl="0" eaLnBrk="1" fontAlgn="base" hangingPunct="1">
        <a:lnSpc>
          <a:spcPct val="90000"/>
        </a:lnSpc>
        <a:spcBef>
          <a:spcPct val="0"/>
        </a:spcBef>
        <a:spcAft>
          <a:spcPct val="0"/>
        </a:spcAft>
        <a:defRPr sz="2960">
          <a:solidFill>
            <a:srgbClr val="191919"/>
          </a:solidFill>
          <a:latin typeface="IBM Plex Sans Light" pitchFamily="34" charset="0"/>
        </a:defRPr>
      </a:lvl4pPr>
      <a:lvl5pPr algn="l" rtl="0" eaLnBrk="1" fontAlgn="base" hangingPunct="1">
        <a:lnSpc>
          <a:spcPct val="90000"/>
        </a:lnSpc>
        <a:spcBef>
          <a:spcPct val="0"/>
        </a:spcBef>
        <a:spcAft>
          <a:spcPct val="0"/>
        </a:spcAft>
        <a:defRPr sz="2960">
          <a:solidFill>
            <a:srgbClr val="191919"/>
          </a:solidFill>
          <a:latin typeface="IBM Plex Sans Light" pitchFamily="34" charset="0"/>
        </a:defRPr>
      </a:lvl5pPr>
      <a:lvl6pPr marL="483412" algn="l" rtl="0" eaLnBrk="1" fontAlgn="base" hangingPunct="1">
        <a:lnSpc>
          <a:spcPct val="90000"/>
        </a:lnSpc>
        <a:spcBef>
          <a:spcPct val="0"/>
        </a:spcBef>
        <a:spcAft>
          <a:spcPct val="0"/>
        </a:spcAft>
        <a:defRPr sz="2960">
          <a:solidFill>
            <a:srgbClr val="191919"/>
          </a:solidFill>
          <a:latin typeface="IBM Plex Sans Light" pitchFamily="34" charset="0"/>
        </a:defRPr>
      </a:lvl6pPr>
      <a:lvl7pPr marL="966828" algn="l" rtl="0" eaLnBrk="1" fontAlgn="base" hangingPunct="1">
        <a:lnSpc>
          <a:spcPct val="90000"/>
        </a:lnSpc>
        <a:spcBef>
          <a:spcPct val="0"/>
        </a:spcBef>
        <a:spcAft>
          <a:spcPct val="0"/>
        </a:spcAft>
        <a:defRPr sz="2960">
          <a:solidFill>
            <a:srgbClr val="191919"/>
          </a:solidFill>
          <a:latin typeface="IBM Plex Sans Light" pitchFamily="34" charset="0"/>
        </a:defRPr>
      </a:lvl7pPr>
      <a:lvl8pPr marL="1450240" algn="l" rtl="0" eaLnBrk="1" fontAlgn="base" hangingPunct="1">
        <a:lnSpc>
          <a:spcPct val="90000"/>
        </a:lnSpc>
        <a:spcBef>
          <a:spcPct val="0"/>
        </a:spcBef>
        <a:spcAft>
          <a:spcPct val="0"/>
        </a:spcAft>
        <a:defRPr sz="2960">
          <a:solidFill>
            <a:srgbClr val="191919"/>
          </a:solidFill>
          <a:latin typeface="IBM Plex Sans Light" pitchFamily="34" charset="0"/>
        </a:defRPr>
      </a:lvl8pPr>
      <a:lvl9pPr marL="1933653" algn="l" rtl="0" eaLnBrk="1" fontAlgn="base" hangingPunct="1">
        <a:lnSpc>
          <a:spcPct val="90000"/>
        </a:lnSpc>
        <a:spcBef>
          <a:spcPct val="0"/>
        </a:spcBef>
        <a:spcAft>
          <a:spcPct val="0"/>
        </a:spcAft>
        <a:defRPr sz="2960">
          <a:solidFill>
            <a:srgbClr val="191919"/>
          </a:solidFill>
          <a:latin typeface="IBM Plex Sans Light" pitchFamily="34" charset="0"/>
        </a:defRPr>
      </a:lvl9pPr>
    </p:titleStyle>
    <p:bodyStyle>
      <a:lvl1pPr marL="0" indent="0" algn="l" rtl="0" eaLnBrk="1" fontAlgn="base" hangingPunct="1">
        <a:lnSpc>
          <a:spcPct val="100000"/>
        </a:lnSpc>
        <a:spcBef>
          <a:spcPts val="1467"/>
        </a:spcBef>
        <a:spcAft>
          <a:spcPct val="0"/>
        </a:spcAft>
        <a:buClr>
          <a:srgbClr val="001141"/>
        </a:buClr>
        <a:buSzPct val="90000"/>
        <a:buFont typeface="IBM Plex Sans Light" pitchFamily="2" charset="2"/>
        <a:buNone/>
        <a:defRPr sz="1867"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1pPr>
      <a:lvl2pPr marL="228597" indent="-231642" algn="l" rtl="0" eaLnBrk="1" fontAlgn="base" hangingPunct="1">
        <a:lnSpc>
          <a:spcPct val="100000"/>
        </a:lnSpc>
        <a:spcBef>
          <a:spcPts val="1467"/>
        </a:spcBef>
        <a:spcAft>
          <a:spcPct val="0"/>
        </a:spcAft>
        <a:buClr>
          <a:srgbClr val="001141"/>
        </a:buClr>
        <a:buSzPct val="100000"/>
        <a:buFont typeface="IBM Plex Sans Light" charset="-120"/>
        <a:buChar char="–"/>
        <a:tabLst/>
        <a:defRPr sz="1867"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2pPr>
      <a:lvl3pPr marL="457195" indent="-231642" algn="l" rtl="0" eaLnBrk="1" fontAlgn="base" hangingPunct="1">
        <a:lnSpc>
          <a:spcPct val="100000"/>
        </a:lnSpc>
        <a:spcBef>
          <a:spcPts val="1467"/>
        </a:spcBef>
        <a:spcAft>
          <a:spcPct val="0"/>
        </a:spcAft>
        <a:buClr>
          <a:srgbClr val="001141"/>
        </a:buClr>
        <a:buSzPct val="100000"/>
        <a:buFont typeface="IBM Plex Sans Light" panose="020B0604020202020204" pitchFamily="34" charset="0"/>
        <a:buChar char="•"/>
        <a:tabLst/>
        <a:defRPr sz="1867"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3pPr>
      <a:lvl4pPr marL="838190" indent="-231642" algn="l" rtl="0" eaLnBrk="1" fontAlgn="base" hangingPunct="1">
        <a:lnSpc>
          <a:spcPct val="100000"/>
        </a:lnSpc>
        <a:spcBef>
          <a:spcPts val="1467"/>
        </a:spcBef>
        <a:spcAft>
          <a:spcPct val="0"/>
        </a:spcAft>
        <a:buClr>
          <a:srgbClr val="001141"/>
        </a:buClr>
        <a:buSzPct val="100000"/>
        <a:buFont typeface="IBM Plex Sans Light" charset="-120"/>
        <a:buChar char="–"/>
        <a:tabLst/>
        <a:defRPr sz="1867" b="0" i="0" baseline="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4pPr>
      <a:lvl5pPr marL="1071020" indent="-231642" algn="l" rtl="0" eaLnBrk="1" fontAlgn="base" hangingPunct="1">
        <a:lnSpc>
          <a:spcPct val="100000"/>
        </a:lnSpc>
        <a:spcBef>
          <a:spcPts val="1467"/>
        </a:spcBef>
        <a:spcAft>
          <a:spcPct val="0"/>
        </a:spcAft>
        <a:buClr>
          <a:srgbClr val="001141"/>
        </a:buClr>
        <a:buFont typeface="IBM Plex Sans Light" charset="-120"/>
        <a:buChar char="»"/>
        <a:tabLst/>
        <a:defRPr sz="1867" b="0" i="0">
          <a:solidFill>
            <a:schemeClr val="tx1"/>
          </a:solidFill>
          <a:latin typeface="IBM Plex Sans Light" panose="020B0403050203000203" pitchFamily="34" charset="0"/>
          <a:ea typeface="IBM Plex Sans Light" panose="020B0403050203000203" pitchFamily="34" charset="0"/>
          <a:cs typeface="IBM Plex Sans Light" panose="020B0403050203000203" pitchFamily="34" charset="0"/>
        </a:defRPr>
      </a:lvl5pPr>
      <a:lvl6pPr marL="2111575" indent="-172889" algn="l" rtl="0" eaLnBrk="1" fontAlgn="base" hangingPunct="1">
        <a:spcBef>
          <a:spcPct val="20000"/>
        </a:spcBef>
        <a:spcAft>
          <a:spcPct val="0"/>
        </a:spcAft>
        <a:buClr>
          <a:schemeClr val="bg1"/>
        </a:buClr>
        <a:buChar char="»"/>
        <a:defRPr sz="1692">
          <a:solidFill>
            <a:schemeClr val="bg1"/>
          </a:solidFill>
          <a:latin typeface="IBM Plex Sans Light" charset="0"/>
        </a:defRPr>
      </a:lvl6pPr>
      <a:lvl7pPr marL="2594990" indent="-172889" algn="l" rtl="0" eaLnBrk="1" fontAlgn="base" hangingPunct="1">
        <a:spcBef>
          <a:spcPct val="20000"/>
        </a:spcBef>
        <a:spcAft>
          <a:spcPct val="0"/>
        </a:spcAft>
        <a:buClr>
          <a:schemeClr val="bg1"/>
        </a:buClr>
        <a:buChar char="»"/>
        <a:defRPr sz="1692">
          <a:solidFill>
            <a:schemeClr val="bg1"/>
          </a:solidFill>
          <a:latin typeface="IBM Plex Sans Light" charset="0"/>
        </a:defRPr>
      </a:lvl7pPr>
      <a:lvl8pPr marL="3078403" indent="-172889" algn="l" rtl="0" eaLnBrk="1" fontAlgn="base" hangingPunct="1">
        <a:spcBef>
          <a:spcPct val="20000"/>
        </a:spcBef>
        <a:spcAft>
          <a:spcPct val="0"/>
        </a:spcAft>
        <a:buClr>
          <a:schemeClr val="bg1"/>
        </a:buClr>
        <a:buChar char="»"/>
        <a:defRPr sz="1692">
          <a:solidFill>
            <a:schemeClr val="bg1"/>
          </a:solidFill>
          <a:latin typeface="IBM Plex Sans Light" charset="0"/>
        </a:defRPr>
      </a:lvl8pPr>
      <a:lvl9pPr marL="3561818" indent="-172889" algn="l" rtl="0" eaLnBrk="1" fontAlgn="base" hangingPunct="1">
        <a:spcBef>
          <a:spcPct val="20000"/>
        </a:spcBef>
        <a:spcAft>
          <a:spcPct val="0"/>
        </a:spcAft>
        <a:buClr>
          <a:schemeClr val="bg1"/>
        </a:buClr>
        <a:buChar char="»"/>
        <a:defRPr sz="1692">
          <a:solidFill>
            <a:schemeClr val="bg1"/>
          </a:solidFill>
          <a:latin typeface="IBM Plex Sans Light" charset="0"/>
        </a:defRPr>
      </a:lvl9pPr>
    </p:bodyStyle>
    <p:otherStyle>
      <a:defPPr>
        <a:defRPr lang="en-US"/>
      </a:defPPr>
      <a:lvl1pPr marL="0" algn="l" defTabSz="966828" rtl="0" eaLnBrk="1" latinLnBrk="0" hangingPunct="1">
        <a:defRPr sz="1904" kern="1200">
          <a:solidFill>
            <a:schemeClr val="tx1"/>
          </a:solidFill>
          <a:latin typeface="+mn-lt"/>
          <a:ea typeface="+mn-ea"/>
          <a:cs typeface="+mn-cs"/>
        </a:defRPr>
      </a:lvl1pPr>
      <a:lvl2pPr marL="483412" algn="l" defTabSz="966828" rtl="0" eaLnBrk="1" latinLnBrk="0" hangingPunct="1">
        <a:defRPr sz="1904" kern="1200">
          <a:solidFill>
            <a:schemeClr val="tx1"/>
          </a:solidFill>
          <a:latin typeface="+mn-lt"/>
          <a:ea typeface="+mn-ea"/>
          <a:cs typeface="+mn-cs"/>
        </a:defRPr>
      </a:lvl2pPr>
      <a:lvl3pPr marL="966828" algn="l" defTabSz="966828" rtl="0" eaLnBrk="1" latinLnBrk="0" hangingPunct="1">
        <a:defRPr sz="1904" kern="1200">
          <a:solidFill>
            <a:schemeClr val="tx1"/>
          </a:solidFill>
          <a:latin typeface="+mn-lt"/>
          <a:ea typeface="+mn-ea"/>
          <a:cs typeface="+mn-cs"/>
        </a:defRPr>
      </a:lvl3pPr>
      <a:lvl4pPr marL="1450240" algn="l" defTabSz="966828" rtl="0" eaLnBrk="1" latinLnBrk="0" hangingPunct="1">
        <a:defRPr sz="1904" kern="1200">
          <a:solidFill>
            <a:schemeClr val="tx1"/>
          </a:solidFill>
          <a:latin typeface="+mn-lt"/>
          <a:ea typeface="+mn-ea"/>
          <a:cs typeface="+mn-cs"/>
        </a:defRPr>
      </a:lvl4pPr>
      <a:lvl5pPr marL="1933653" algn="l" defTabSz="966828" rtl="0" eaLnBrk="1" latinLnBrk="0" hangingPunct="1">
        <a:defRPr sz="1904" kern="1200">
          <a:solidFill>
            <a:schemeClr val="tx1"/>
          </a:solidFill>
          <a:latin typeface="+mn-lt"/>
          <a:ea typeface="+mn-ea"/>
          <a:cs typeface="+mn-cs"/>
        </a:defRPr>
      </a:lvl5pPr>
      <a:lvl6pPr marL="2417068" algn="l" defTabSz="966828" rtl="0" eaLnBrk="1" latinLnBrk="0" hangingPunct="1">
        <a:defRPr sz="1904" kern="1200">
          <a:solidFill>
            <a:schemeClr val="tx1"/>
          </a:solidFill>
          <a:latin typeface="+mn-lt"/>
          <a:ea typeface="+mn-ea"/>
          <a:cs typeface="+mn-cs"/>
        </a:defRPr>
      </a:lvl6pPr>
      <a:lvl7pPr marL="2900479" algn="l" defTabSz="966828" rtl="0" eaLnBrk="1" latinLnBrk="0" hangingPunct="1">
        <a:defRPr sz="1904" kern="1200">
          <a:solidFill>
            <a:schemeClr val="tx1"/>
          </a:solidFill>
          <a:latin typeface="+mn-lt"/>
          <a:ea typeface="+mn-ea"/>
          <a:cs typeface="+mn-cs"/>
        </a:defRPr>
      </a:lvl7pPr>
      <a:lvl8pPr marL="3383893" algn="l" defTabSz="966828" rtl="0" eaLnBrk="1" latinLnBrk="0" hangingPunct="1">
        <a:defRPr sz="1904" kern="1200">
          <a:solidFill>
            <a:schemeClr val="tx1"/>
          </a:solidFill>
          <a:latin typeface="+mn-lt"/>
          <a:ea typeface="+mn-ea"/>
          <a:cs typeface="+mn-cs"/>
        </a:defRPr>
      </a:lvl8pPr>
      <a:lvl9pPr marL="3867306" algn="l" defTabSz="966828" rtl="0" eaLnBrk="1" latinLnBrk="0" hangingPunct="1">
        <a:defRPr sz="1904"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144">
          <p15:clr>
            <a:srgbClr val="F26B43"/>
          </p15:clr>
        </p15:guide>
        <p15:guide id="3" pos="5616">
          <p15:clr>
            <a:srgbClr val="F26B43"/>
          </p15:clr>
        </p15:guide>
        <p15:guide id="4" orient="horz" pos="2832">
          <p15:clr>
            <a:srgbClr val="F26B43"/>
          </p15:clr>
        </p15:guide>
        <p15:guide id="5" orient="horz" pos="3094">
          <p15:clr>
            <a:srgbClr val="F26B43"/>
          </p15:clr>
        </p15:guide>
        <p15:guide id="6" pos="2880">
          <p15:clr>
            <a:srgbClr val="F26B43"/>
          </p15:clr>
        </p15:guide>
        <p15:guide id="7" pos="2736">
          <p15:clr>
            <a:srgbClr val="F26B43"/>
          </p15:clr>
        </p15:guide>
        <p15:guide id="8" pos="1440">
          <p15:clr>
            <a:srgbClr val="F26B43"/>
          </p15:clr>
        </p15:guide>
        <p15:guide id="9" pos="3024">
          <p15:clr>
            <a:srgbClr val="F26B43"/>
          </p15:clr>
        </p15:guide>
        <p15:guide id="10" pos="1296">
          <p15:clr>
            <a:srgbClr val="F26B43"/>
          </p15:clr>
        </p15:guide>
        <p15:guide id="11" pos="1584">
          <p15:clr>
            <a:srgbClr val="F26B43"/>
          </p15:clr>
        </p15:guide>
        <p15:guide id="12" pos="4320">
          <p15:clr>
            <a:srgbClr val="F26B43"/>
          </p15:clr>
        </p15:guide>
        <p15:guide id="13" pos="4176">
          <p15:clr>
            <a:srgbClr val="F26B43"/>
          </p15:clr>
        </p15:guide>
        <p15:guide id="14" pos="4464">
          <p15:clr>
            <a:srgbClr val="F26B43"/>
          </p15:clr>
        </p15:guide>
        <p15:guide id="15" orient="horz" pos="412">
          <p15:clr>
            <a:srgbClr val="F26B43"/>
          </p15:clr>
        </p15:guide>
        <p15:guide id="17" orient="horz" pos="812">
          <p15:clr>
            <a:srgbClr val="F26B43"/>
          </p15:clr>
        </p15:guide>
        <p15:guide id="18" orient="horz" pos="1620">
          <p15:clr>
            <a:srgbClr val="F26B43"/>
          </p15:clr>
        </p15:guide>
        <p15:guide id="19" orient="horz" pos="1216">
          <p15:clr>
            <a:srgbClr val="F26B43"/>
          </p15:clr>
        </p15:guide>
        <p15:guide id="20" orient="horz" pos="2022">
          <p15:clr>
            <a:srgbClr val="F26B43"/>
          </p15:clr>
        </p15:guide>
        <p15:guide id="21" orient="horz" pos="242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s/_rels/slide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sv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26.png"/><Relationship Id="rId11" Type="http://schemas.openxmlformats.org/officeDocument/2006/relationships/image" Target="../media/image30.svg"/><Relationship Id="rId5" Type="http://schemas.openxmlformats.org/officeDocument/2006/relationships/image" Target="../media/image25.png"/><Relationship Id="rId10" Type="http://schemas.openxmlformats.org/officeDocument/2006/relationships/image" Target="../media/image29.png"/><Relationship Id="rId4" Type="http://schemas.openxmlformats.org/officeDocument/2006/relationships/image" Target="../media/image24.png"/><Relationship Id="rId9"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64.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17.png"/><Relationship Id="rId7"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231.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18.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24.xml"/></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2.svg"/><Relationship Id="rId3" Type="http://schemas.openxmlformats.org/officeDocument/2006/relationships/image" Target="../media/image23.png"/><Relationship Id="rId7" Type="http://schemas.openxmlformats.org/officeDocument/2006/relationships/image" Target="../media/image30.svg"/><Relationship Id="rId12" Type="http://schemas.openxmlformats.org/officeDocument/2006/relationships/image" Target="../media/image31.png"/><Relationship Id="rId17" Type="http://schemas.openxmlformats.org/officeDocument/2006/relationships/image" Target="../media/image34.svg"/><Relationship Id="rId2" Type="http://schemas.openxmlformats.org/officeDocument/2006/relationships/notesSlide" Target="../notesSlides/notesSlide8.xml"/><Relationship Id="rId16" Type="http://schemas.openxmlformats.org/officeDocument/2006/relationships/image" Target="../media/image33.png"/><Relationship Id="rId1" Type="http://schemas.openxmlformats.org/officeDocument/2006/relationships/slideLayout" Target="../slideLayouts/slideLayout103.xml"/><Relationship Id="rId6" Type="http://schemas.openxmlformats.org/officeDocument/2006/relationships/image" Target="../media/image29.png"/><Relationship Id="rId11" Type="http://schemas.microsoft.com/office/2007/relationships/hdphoto" Target="../media/hdphoto1.wdp"/><Relationship Id="rId5" Type="http://schemas.openxmlformats.org/officeDocument/2006/relationships/image" Target="../media/image25.png"/><Relationship Id="rId15" Type="http://schemas.openxmlformats.org/officeDocument/2006/relationships/image" Target="../media/image18.svg"/><Relationship Id="rId10" Type="http://schemas.openxmlformats.org/officeDocument/2006/relationships/image" Target="../media/image28.png"/><Relationship Id="rId4" Type="http://schemas.openxmlformats.org/officeDocument/2006/relationships/image" Target="../media/image24.png"/><Relationship Id="rId9" Type="http://schemas.openxmlformats.org/officeDocument/2006/relationships/image" Target="../media/image27.svg"/><Relationship Id="rId1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9.xml"/><Relationship Id="rId1" Type="http://schemas.openxmlformats.org/officeDocument/2006/relationships/slideLayout" Target="../slideLayouts/slideLayout230.xml"/></Relationships>
</file>

<file path=ppt/slides/_rels/slide10.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10" Type="http://schemas.microsoft.com/office/2007/relationships/hdphoto" Target="../media/hdphoto1.wdp"/><Relationship Id="rId4" Type="http://schemas.openxmlformats.org/officeDocument/2006/relationships/image" Target="../media/image37.png"/><Relationship Id="rId9" Type="http://schemas.openxmlformats.org/officeDocument/2006/relationships/image" Target="../media/image28.png"/></Relationships>
</file>

<file path=ppt/slides/_rels/slide11.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svg"/><Relationship Id="rId18" Type="http://schemas.openxmlformats.org/officeDocument/2006/relationships/image" Target="../media/image56.png"/><Relationship Id="rId3" Type="http://schemas.openxmlformats.org/officeDocument/2006/relationships/image" Target="../media/image38.png"/><Relationship Id="rId21" Type="http://schemas.openxmlformats.org/officeDocument/2006/relationships/image" Target="../media/image59.svg"/><Relationship Id="rId7" Type="http://schemas.openxmlformats.org/officeDocument/2006/relationships/image" Target="../media/image45.svg"/><Relationship Id="rId12" Type="http://schemas.openxmlformats.org/officeDocument/2006/relationships/image" Target="../media/image50.png"/><Relationship Id="rId17" Type="http://schemas.openxmlformats.org/officeDocument/2006/relationships/image" Target="../media/image55.svg"/><Relationship Id="rId25" Type="http://schemas.openxmlformats.org/officeDocument/2006/relationships/image" Target="../media/image63.svg"/><Relationship Id="rId2" Type="http://schemas.openxmlformats.org/officeDocument/2006/relationships/notesSlide" Target="../notesSlides/notesSlide11.xml"/><Relationship Id="rId16" Type="http://schemas.openxmlformats.org/officeDocument/2006/relationships/image" Target="../media/image54.png"/><Relationship Id="rId20" Type="http://schemas.openxmlformats.org/officeDocument/2006/relationships/image" Target="../media/image58.png"/><Relationship Id="rId1" Type="http://schemas.openxmlformats.org/officeDocument/2006/relationships/slideLayout" Target="../slideLayouts/slideLayout230.xml"/><Relationship Id="rId6" Type="http://schemas.openxmlformats.org/officeDocument/2006/relationships/image" Target="../media/image44.png"/><Relationship Id="rId11" Type="http://schemas.openxmlformats.org/officeDocument/2006/relationships/image" Target="../media/image49.svg"/><Relationship Id="rId24" Type="http://schemas.openxmlformats.org/officeDocument/2006/relationships/image" Target="../media/image62.png"/><Relationship Id="rId5" Type="http://schemas.openxmlformats.org/officeDocument/2006/relationships/image" Target="../media/image43.svg"/><Relationship Id="rId15" Type="http://schemas.openxmlformats.org/officeDocument/2006/relationships/image" Target="../media/image53.svg"/><Relationship Id="rId23" Type="http://schemas.openxmlformats.org/officeDocument/2006/relationships/image" Target="../media/image61.svg"/><Relationship Id="rId10" Type="http://schemas.openxmlformats.org/officeDocument/2006/relationships/image" Target="../media/image48.png"/><Relationship Id="rId19" Type="http://schemas.openxmlformats.org/officeDocument/2006/relationships/image" Target="../media/image57.svg"/><Relationship Id="rId4" Type="http://schemas.openxmlformats.org/officeDocument/2006/relationships/image" Target="../media/image42.png"/><Relationship Id="rId9" Type="http://schemas.openxmlformats.org/officeDocument/2006/relationships/image" Target="../media/image47.svg"/><Relationship Id="rId14" Type="http://schemas.openxmlformats.org/officeDocument/2006/relationships/image" Target="../media/image52.png"/><Relationship Id="rId22" Type="http://schemas.openxmlformats.org/officeDocument/2006/relationships/image" Target="../media/image60.png"/></Relationships>
</file>

<file path=ppt/slides/_rels/slide12.xml.rels><?xml version="1.0" encoding="UTF-8" standalone="yes"?>
<Relationships xmlns="http://schemas.openxmlformats.org/package/2006/relationships"><Relationship Id="rId8" Type="http://schemas.openxmlformats.org/officeDocument/2006/relationships/image" Target="../media/image69.sv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notesSlide" Target="../notesSlides/notesSlide12.xml"/><Relationship Id="rId1" Type="http://schemas.openxmlformats.org/officeDocument/2006/relationships/slideLayout" Target="../slideLayouts/slideLayout265.xml"/><Relationship Id="rId6" Type="http://schemas.openxmlformats.org/officeDocument/2006/relationships/image" Target="../media/image67.svg"/><Relationship Id="rId5" Type="http://schemas.openxmlformats.org/officeDocument/2006/relationships/image" Target="../media/image66.png"/><Relationship Id="rId10" Type="http://schemas.openxmlformats.org/officeDocument/2006/relationships/image" Target="../media/image71.svg"/><Relationship Id="rId4" Type="http://schemas.openxmlformats.org/officeDocument/2006/relationships/image" Target="../media/image65.svg"/><Relationship Id="rId9" Type="http://schemas.openxmlformats.org/officeDocument/2006/relationships/image" Target="../media/image7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4.xml"/><Relationship Id="rId1" Type="http://schemas.openxmlformats.org/officeDocument/2006/relationships/slideLayout" Target="../slideLayouts/slideLayout224.xml"/><Relationship Id="rId6" Type="http://schemas.openxmlformats.org/officeDocument/2006/relationships/image" Target="../media/image75.png"/><Relationship Id="rId5" Type="http://schemas.openxmlformats.org/officeDocument/2006/relationships/image" Target="../media/image74.svg"/><Relationship Id="rId4" Type="http://schemas.openxmlformats.org/officeDocument/2006/relationships/image" Target="../media/image73.png"/></Relationships>
</file>

<file path=ppt/slides/_rels/slide15.xml.rels><?xml version="1.0" encoding="UTF-8" standalone="yes"?>
<Relationships xmlns="http://schemas.openxmlformats.org/package/2006/relationships"><Relationship Id="rId8" Type="http://schemas.openxmlformats.org/officeDocument/2006/relationships/image" Target="../media/image81.svg"/><Relationship Id="rId13" Type="http://schemas.openxmlformats.org/officeDocument/2006/relationships/image" Target="../media/image86.png"/><Relationship Id="rId18" Type="http://schemas.openxmlformats.org/officeDocument/2006/relationships/image" Target="../media/image89.svg"/><Relationship Id="rId3" Type="http://schemas.openxmlformats.org/officeDocument/2006/relationships/image" Target="../media/image76.png"/><Relationship Id="rId7" Type="http://schemas.openxmlformats.org/officeDocument/2006/relationships/image" Target="../media/image80.png"/><Relationship Id="rId12" Type="http://schemas.openxmlformats.org/officeDocument/2006/relationships/image" Target="../media/image85.svg"/><Relationship Id="rId17" Type="http://schemas.openxmlformats.org/officeDocument/2006/relationships/image" Target="../media/image88.png"/><Relationship Id="rId2" Type="http://schemas.openxmlformats.org/officeDocument/2006/relationships/notesSlide" Target="../notesSlides/notesSlide15.xml"/><Relationship Id="rId16" Type="http://schemas.microsoft.com/office/2007/relationships/hdphoto" Target="../media/hdphoto3.wdp"/><Relationship Id="rId20" Type="http://schemas.openxmlformats.org/officeDocument/2006/relationships/image" Target="../media/image91.svg"/><Relationship Id="rId1" Type="http://schemas.openxmlformats.org/officeDocument/2006/relationships/slideLayout" Target="../slideLayouts/slideLayout232.xml"/><Relationship Id="rId6" Type="http://schemas.openxmlformats.org/officeDocument/2006/relationships/image" Target="../media/image79.svg"/><Relationship Id="rId11" Type="http://schemas.openxmlformats.org/officeDocument/2006/relationships/image" Target="../media/image84.png"/><Relationship Id="rId5" Type="http://schemas.openxmlformats.org/officeDocument/2006/relationships/image" Target="../media/image78.png"/><Relationship Id="rId15" Type="http://schemas.openxmlformats.org/officeDocument/2006/relationships/image" Target="../media/image87.png"/><Relationship Id="rId10" Type="http://schemas.openxmlformats.org/officeDocument/2006/relationships/image" Target="../media/image83.svg"/><Relationship Id="rId19" Type="http://schemas.openxmlformats.org/officeDocument/2006/relationships/image" Target="../media/image90.png"/><Relationship Id="rId4" Type="http://schemas.openxmlformats.org/officeDocument/2006/relationships/image" Target="../media/image77.svg"/><Relationship Id="rId9" Type="http://schemas.openxmlformats.org/officeDocument/2006/relationships/image" Target="../media/image82.png"/><Relationship Id="rId14" Type="http://schemas.microsoft.com/office/2007/relationships/hdphoto" Target="../media/hdphoto2.wdp"/></Relationships>
</file>

<file path=ppt/slides/_rels/slide1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92.png"/><Relationship Id="rId7" Type="http://schemas.openxmlformats.org/officeDocument/2006/relationships/image" Target="../media/image32.svg"/><Relationship Id="rId2" Type="http://schemas.openxmlformats.org/officeDocument/2006/relationships/notesSlide" Target="../notesSlides/notesSlide16.xml"/><Relationship Id="rId1" Type="http://schemas.openxmlformats.org/officeDocument/2006/relationships/slideLayout" Target="../slideLayouts/slideLayout223.xml"/><Relationship Id="rId6" Type="http://schemas.openxmlformats.org/officeDocument/2006/relationships/image" Target="../media/image31.png"/><Relationship Id="rId5" Type="http://schemas.openxmlformats.org/officeDocument/2006/relationships/image" Target="../media/image18.svg"/><Relationship Id="rId4" Type="http://schemas.openxmlformats.org/officeDocument/2006/relationships/image" Target="../media/image17.png"/><Relationship Id="rId9" Type="http://schemas.openxmlformats.org/officeDocument/2006/relationships/image" Target="../media/image34.svg"/></Relationships>
</file>

<file path=ppt/slides/_rels/slide1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sv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26.png"/><Relationship Id="rId11" Type="http://schemas.openxmlformats.org/officeDocument/2006/relationships/image" Target="../media/image30.svg"/><Relationship Id="rId5" Type="http://schemas.openxmlformats.org/officeDocument/2006/relationships/image" Target="../media/image25.png"/><Relationship Id="rId10" Type="http://schemas.openxmlformats.org/officeDocument/2006/relationships/image" Target="../media/image29.png"/><Relationship Id="rId4" Type="http://schemas.openxmlformats.org/officeDocument/2006/relationships/image" Target="../media/image24.png"/><Relationship Id="rId9"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hyperlink" Target="http://www.ibm.com/flashsystem" TargetMode="External"/><Relationship Id="rId2" Type="http://schemas.openxmlformats.org/officeDocument/2006/relationships/notesSlide" Target="../notesSlides/notesSlide18.xml"/><Relationship Id="rId1" Type="http://schemas.openxmlformats.org/officeDocument/2006/relationships/slideLayout" Target="../slideLayouts/slideLayout169.xml"/><Relationship Id="rId5" Type="http://schemas.openxmlformats.org/officeDocument/2006/relationships/hyperlink" Target="http://www.ibm.com/flashsystem/pricing" TargetMode="External"/><Relationship Id="rId4" Type="http://schemas.openxmlformats.org/officeDocument/2006/relationships/hyperlink" Target="https://www.ibm.com/flashsystem/pricing/us-en/contact/cyberassessment"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5D466-C8DE-40D0-C541-6E3E391A8EC8}"/>
              </a:ext>
            </a:extLst>
          </p:cNvPr>
          <p:cNvSpPr>
            <a:spLocks noGrp="1"/>
          </p:cNvSpPr>
          <p:nvPr>
            <p:ph type="title"/>
          </p:nvPr>
        </p:nvSpPr>
        <p:spPr>
          <a:xfrm>
            <a:off x="287999" y="192023"/>
            <a:ext cx="5049878" cy="6379818"/>
          </a:xfrm>
        </p:spPr>
        <p:txBody>
          <a:bodyPr anchor="ctr"/>
          <a:lstStyle/>
          <a:p>
            <a:r>
              <a:rPr lang="en-US" sz="3200" dirty="0"/>
              <a:t>IBM Storage FlashSystem</a:t>
            </a:r>
            <a:br>
              <a:rPr lang="en-US" dirty="0"/>
            </a:br>
            <a:br>
              <a:rPr lang="en-US" dirty="0"/>
            </a:br>
            <a:r>
              <a:rPr lang="en-US" sz="2800" dirty="0"/>
              <a:t>Operationally Resilient</a:t>
            </a:r>
            <a:br>
              <a:rPr lang="en-US" sz="2800" dirty="0"/>
            </a:br>
            <a:r>
              <a:rPr lang="en-US" sz="2800" dirty="0"/>
              <a:t>Primary Storage Platform</a:t>
            </a:r>
            <a:br>
              <a:rPr lang="en-US" sz="2999" dirty="0"/>
            </a:br>
            <a:endParaRPr lang="en-US" dirty="0"/>
          </a:p>
        </p:txBody>
      </p:sp>
      <p:pic>
        <p:nvPicPr>
          <p:cNvPr id="9" name="Picture Placeholder 8">
            <a:extLst>
              <a:ext uri="{FF2B5EF4-FFF2-40B4-BE49-F238E27FC236}">
                <a16:creationId xmlns:a16="http://schemas.microsoft.com/office/drawing/2014/main" id="{2BFDAC36-738F-E8EA-6852-63EE96581B28}"/>
              </a:ext>
            </a:extLst>
          </p:cNvPr>
          <p:cNvPicPr>
            <a:picLocks noGrp="1" noChangeAspect="1"/>
          </p:cNvPicPr>
          <p:nvPr>
            <p:ph type="pic" sz="quarter" idx="12"/>
          </p:nvPr>
        </p:nvPicPr>
        <p:blipFill rotWithShape="1">
          <a:blip r:embed="rId3" cstate="hqprint">
            <a:extLst>
              <a:ext uri="{28A0092B-C50C-407E-A947-70E740481C1C}">
                <a14:useLocalDpi xmlns:a14="http://schemas.microsoft.com/office/drawing/2010/main"/>
              </a:ext>
            </a:extLst>
          </a:blip>
          <a:srcRect t="-6"/>
          <a:stretch/>
        </p:blipFill>
        <p:spPr>
          <a:xfrm>
            <a:off x="5298403" y="0"/>
            <a:ext cx="6870353" cy="6858000"/>
          </a:xfrm>
        </p:spPr>
      </p:pic>
    </p:spTree>
    <p:extLst>
      <p:ext uri="{BB962C8B-B14F-4D97-AF65-F5344CB8AC3E}">
        <p14:creationId xmlns:p14="http://schemas.microsoft.com/office/powerpoint/2010/main" val="1850112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94BAC69B-F668-F680-9AE2-C997837C9F3F}"/>
              </a:ext>
            </a:extLst>
          </p:cNvPr>
          <p:cNvSpPr>
            <a:spLocks noGrp="1"/>
          </p:cNvSpPr>
          <p:nvPr>
            <p:ph type="title"/>
          </p:nvPr>
        </p:nvSpPr>
        <p:spPr>
          <a:xfrm>
            <a:off x="287999" y="192446"/>
            <a:ext cx="5055816" cy="2286496"/>
          </a:xfrm>
        </p:spPr>
        <p:txBody>
          <a:bodyPr/>
          <a:lstStyle/>
          <a:p>
            <a:r>
              <a:rPr lang="en-GB" dirty="0"/>
              <a:t>Disclaimer</a:t>
            </a:r>
            <a:endParaRPr lang="en-US" dirty="0"/>
          </a:p>
        </p:txBody>
      </p:sp>
      <p:sp>
        <p:nvSpPr>
          <p:cNvPr id="11" name="Slide Number Placeholder 10">
            <a:extLst>
              <a:ext uri="{FF2B5EF4-FFF2-40B4-BE49-F238E27FC236}">
                <a16:creationId xmlns:a16="http://schemas.microsoft.com/office/drawing/2014/main" id="{EFAC50A1-B366-6F7D-0E46-F2A5AB88ECC1}"/>
              </a:ext>
            </a:extLst>
          </p:cNvPr>
          <p:cNvSpPr>
            <a:spLocks noGrp="1"/>
          </p:cNvSpPr>
          <p:nvPr>
            <p:ph type="sldNum" sz="quarter" idx="4"/>
          </p:nvPr>
        </p:nvSpPr>
        <p:spPr>
          <a:xfrm>
            <a:off x="11618191" y="6216082"/>
            <a:ext cx="339243" cy="502131"/>
          </a:xfrm>
        </p:spPr>
        <p:txBody>
          <a:bodyPr/>
          <a:lstStyle/>
          <a:p>
            <a:pPr marL="0" marR="0" lvl="0" indent="0" algn="r" defTabSz="914507" rtl="0" eaLnBrk="1" fontAlgn="auto" latinLnBrk="0" hangingPunct="1">
              <a:lnSpc>
                <a:spcPct val="100000"/>
              </a:lnSpc>
              <a:spcBef>
                <a:spcPts val="0"/>
              </a:spcBef>
              <a:spcAft>
                <a:spcPts val="0"/>
              </a:spcAft>
              <a:buClrTx/>
              <a:buSzTx/>
              <a:buFontTx/>
              <a:buNone/>
              <a:tabLst/>
              <a:defRPr/>
            </a:pPr>
            <a:fld id="{86CB4B4D-7CA3-9044-876B-883B54F8677D}" type="slidenum">
              <a:rPr kumimoji="0" lang="en-US" sz="800" b="0" i="0" u="none" strike="noStrike" kern="1200" cap="none" spc="0" normalizeH="0" baseline="0" noProof="0">
                <a:ln>
                  <a:noFill/>
                </a:ln>
                <a:solidFill>
                  <a:srgbClr val="000000"/>
                </a:solidFill>
                <a:effectLst/>
                <a:uLnTx/>
                <a:uFillTx/>
                <a:latin typeface="IBM Plex Sans" panose="020B0503050203000203" pitchFamily="34" charset="0"/>
                <a:ea typeface="+mn-ea"/>
                <a:cs typeface="+mn-cs"/>
                <a:sym typeface="IBM Plex Sans"/>
              </a:rPr>
              <a:pPr marL="0" marR="0" lvl="0" indent="0" algn="r" defTabSz="914507"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a:ln>
                <a:noFill/>
              </a:ln>
              <a:solidFill>
                <a:srgbClr val="000000"/>
              </a:solidFill>
              <a:effectLst/>
              <a:uLnTx/>
              <a:uFillTx/>
              <a:latin typeface="IBM Plex Sans" panose="020B0503050203000203" pitchFamily="34" charset="0"/>
              <a:ea typeface="+mn-ea"/>
              <a:cs typeface="+mn-cs"/>
              <a:sym typeface="IBM Plex Sans"/>
            </a:endParaRPr>
          </a:p>
        </p:txBody>
      </p:sp>
      <p:sp>
        <p:nvSpPr>
          <p:cNvPr id="2" name="Text Placeholder 4">
            <a:extLst>
              <a:ext uri="{FF2B5EF4-FFF2-40B4-BE49-F238E27FC236}">
                <a16:creationId xmlns:a16="http://schemas.microsoft.com/office/drawing/2014/main" id="{394D8A1C-CA2C-9A38-6A62-5A03781A0436}"/>
              </a:ext>
            </a:extLst>
          </p:cNvPr>
          <p:cNvSpPr txBox="1"/>
          <p:nvPr/>
        </p:nvSpPr>
        <p:spPr>
          <a:xfrm>
            <a:off x="287999" y="1028347"/>
            <a:ext cx="11250607" cy="48013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2856" tIns="22856" rIns="22856" bIns="22856">
            <a:spAutoFit/>
          </a:bodyPr>
          <a:lstStyle/>
          <a:p>
            <a:pPr marL="232910" marR="0" lvl="1" indent="-123975" algn="l" defTabSz="609478" rtl="0" eaLnBrk="1" fontAlgn="auto" latinLnBrk="0" hangingPunct="1">
              <a:lnSpc>
                <a:spcPct val="100000"/>
              </a:lnSpc>
              <a:spcBef>
                <a:spcPts val="600"/>
              </a:spcBef>
              <a:spcAft>
                <a:spcPts val="0"/>
              </a:spcAft>
              <a:buClrTx/>
              <a:buSzPct val="100000"/>
              <a:buFontTx/>
              <a:buChar char="•"/>
              <a:tabLst/>
              <a:defRPr sz="1200"/>
            </a:pPr>
            <a:r>
              <a:rPr kumimoji="0" sz="1700" b="0" i="0" u="none" strike="noStrike" kern="1200" cap="none" spc="0" normalizeH="0" baseline="0" noProof="0" dirty="0">
                <a:ln>
                  <a:noFill/>
                </a:ln>
                <a:solidFill>
                  <a:srgbClr val="000000"/>
                </a:solidFill>
                <a:effectLst/>
                <a:uLnTx/>
                <a:uFillTx/>
                <a:latin typeface="IBM Plex Sans Light"/>
                <a:ea typeface="+mn-ea"/>
                <a:cs typeface="+mn-cs"/>
              </a:rPr>
              <a:t>The information in this document is </a:t>
            </a:r>
            <a:r>
              <a:rPr kumimoji="0" sz="1700" b="1" i="0" u="none" strike="noStrike" kern="1200" cap="none" spc="0" normalizeH="0" baseline="0" noProof="0" dirty="0">
                <a:ln>
                  <a:noFill/>
                </a:ln>
                <a:solidFill>
                  <a:srgbClr val="000000"/>
                </a:solidFill>
                <a:effectLst/>
                <a:uLnTx/>
                <a:uFillTx/>
                <a:latin typeface="IBM Plex Sans Light"/>
                <a:ea typeface="+mn-ea"/>
                <a:cs typeface="+mn-cs"/>
              </a:rPr>
              <a:t>IBM CONFIDENTIAL</a:t>
            </a:r>
            <a:r>
              <a:rPr kumimoji="0" sz="1700" b="0" i="0" u="none" strike="noStrike" kern="1200" cap="none" spc="0" normalizeH="0" baseline="0" noProof="0" dirty="0">
                <a:ln>
                  <a:noFill/>
                </a:ln>
                <a:solidFill>
                  <a:srgbClr val="000000"/>
                </a:solidFill>
                <a:effectLst/>
                <a:uLnTx/>
                <a:uFillTx/>
                <a:latin typeface="IBM Plex Sans Light"/>
                <a:ea typeface="+mn-ea"/>
                <a:cs typeface="+mn-cs"/>
              </a:rPr>
              <a:t>.</a:t>
            </a:r>
            <a:endParaRPr kumimoji="0" sz="1700" b="0" i="0" u="none" strike="noStrike" kern="1200" cap="none" spc="0" normalizeH="0" baseline="0" noProof="0" dirty="0">
              <a:ln>
                <a:noFill/>
              </a:ln>
              <a:solidFill>
                <a:srgbClr val="666666"/>
              </a:solidFill>
              <a:effectLst/>
              <a:uLnTx/>
              <a:uFillTx/>
              <a:latin typeface="IBM Plex Sans Light"/>
              <a:ea typeface="+mn-ea"/>
              <a:cs typeface="+mn-cs"/>
            </a:endParaRPr>
          </a:p>
          <a:p>
            <a:pPr marL="232910" marR="0" lvl="1" indent="-123975" algn="l" defTabSz="609478" rtl="0" eaLnBrk="1" fontAlgn="auto" latinLnBrk="0" hangingPunct="1">
              <a:lnSpc>
                <a:spcPct val="100000"/>
              </a:lnSpc>
              <a:spcBef>
                <a:spcPts val="600"/>
              </a:spcBef>
              <a:spcAft>
                <a:spcPts val="0"/>
              </a:spcAft>
              <a:buClrTx/>
              <a:buSzPct val="100000"/>
              <a:buFontTx/>
              <a:buChar char="•"/>
              <a:tabLst/>
              <a:defRPr sz="1200"/>
            </a:pPr>
            <a:r>
              <a:rPr kumimoji="0" sz="1700" b="0" i="0" u="none" strike="noStrike" kern="1200" cap="none" spc="0" normalizeH="0" baseline="0" noProof="0" dirty="0">
                <a:ln>
                  <a:noFill/>
                </a:ln>
                <a:solidFill>
                  <a:srgbClr val="000000"/>
                </a:solidFill>
                <a:effectLst/>
                <a:uLnTx/>
                <a:uFillTx/>
                <a:latin typeface="IBM Plex Sans Light"/>
                <a:ea typeface="+mn-ea"/>
                <a:cs typeface="+mn-cs"/>
              </a:rPr>
              <a:t>This information is provided on an "AS IS" basis without warranty of any kind, express or implied, including, but not limited to, the implied warranties of merchantability and fitness for a particular purpose. Some jurisdictions do not allow disclaimers of express or implied warranties in certain transactions; therefore, this statement may not apply to you.</a:t>
            </a:r>
            <a:endParaRPr kumimoji="0" sz="1700" b="0" i="0" u="none" strike="noStrike" kern="1200" cap="none" spc="0" normalizeH="0" baseline="0" noProof="0" dirty="0">
              <a:ln>
                <a:noFill/>
              </a:ln>
              <a:solidFill>
                <a:srgbClr val="666666"/>
              </a:solidFill>
              <a:effectLst/>
              <a:uLnTx/>
              <a:uFillTx/>
              <a:latin typeface="IBM Plex Sans Light"/>
              <a:ea typeface="+mn-ea"/>
              <a:cs typeface="+mn-cs"/>
            </a:endParaRPr>
          </a:p>
          <a:p>
            <a:pPr marL="232910" marR="0" lvl="1" indent="-123975" algn="l" defTabSz="609478" rtl="0" eaLnBrk="1" fontAlgn="auto" latinLnBrk="0" hangingPunct="1">
              <a:lnSpc>
                <a:spcPct val="100000"/>
              </a:lnSpc>
              <a:spcBef>
                <a:spcPts val="600"/>
              </a:spcBef>
              <a:spcAft>
                <a:spcPts val="0"/>
              </a:spcAft>
              <a:buClrTx/>
              <a:buSzPct val="100000"/>
              <a:buFontTx/>
              <a:buChar char="•"/>
              <a:tabLst/>
              <a:defRPr sz="1200"/>
            </a:pPr>
            <a:r>
              <a:rPr kumimoji="0" sz="1700" b="0" i="0" u="none" strike="noStrike" kern="1200" cap="none" spc="0" normalizeH="0" baseline="0" noProof="0" dirty="0">
                <a:ln>
                  <a:noFill/>
                </a:ln>
                <a:solidFill>
                  <a:srgbClr val="000000"/>
                </a:solidFill>
                <a:effectLst/>
                <a:uLnTx/>
                <a:uFillTx/>
                <a:latin typeface="IBM Plex Sans Light"/>
                <a:ea typeface="+mn-ea"/>
                <a:cs typeface="+mn-cs"/>
              </a:rPr>
              <a:t>This information is provided for information purposes only as a high-level overview of possible future products. PRODUCT SPECIFICATIONS, ANNOUNCE DATES, AND OTHER INFORMATION CONTAINED HEREIN ARE SUBJECT TO CHANGE AND WITHDRAWAL WITHOUT NOTICE.</a:t>
            </a:r>
            <a:endParaRPr kumimoji="0" sz="1700" b="0" i="0" u="none" strike="noStrike" kern="1200" cap="none" spc="0" normalizeH="0" baseline="0" noProof="0" dirty="0">
              <a:ln>
                <a:noFill/>
              </a:ln>
              <a:solidFill>
                <a:srgbClr val="666666"/>
              </a:solidFill>
              <a:effectLst/>
              <a:uLnTx/>
              <a:uFillTx/>
              <a:latin typeface="IBM Plex Sans Light"/>
              <a:ea typeface="+mn-ea"/>
              <a:cs typeface="+mn-cs"/>
            </a:endParaRPr>
          </a:p>
          <a:p>
            <a:pPr marL="232910" marR="0" lvl="1" indent="-123975" algn="l" defTabSz="609478" rtl="0" eaLnBrk="1" fontAlgn="auto" latinLnBrk="0" hangingPunct="1">
              <a:lnSpc>
                <a:spcPct val="100000"/>
              </a:lnSpc>
              <a:spcBef>
                <a:spcPts val="600"/>
              </a:spcBef>
              <a:spcAft>
                <a:spcPts val="0"/>
              </a:spcAft>
              <a:buClrTx/>
              <a:buSzPct val="100000"/>
              <a:buFontTx/>
              <a:buChar char="•"/>
              <a:tabLst/>
              <a:defRPr sz="1200"/>
            </a:pPr>
            <a:r>
              <a:rPr kumimoji="0" sz="1700" b="0" i="0" u="none" strike="noStrike" kern="1200" cap="none" spc="0" normalizeH="0" baseline="0" noProof="0" dirty="0">
                <a:ln>
                  <a:noFill/>
                </a:ln>
                <a:solidFill>
                  <a:srgbClr val="000000"/>
                </a:solidFill>
                <a:effectLst/>
                <a:uLnTx/>
                <a:uFillTx/>
                <a:latin typeface="IBM Plex Sans Light"/>
                <a:ea typeface="+mn-ea"/>
                <a:cs typeface="+mn-cs"/>
              </a:rPr>
              <a:t>IBM's statements regarding its plans, directions, and intent are subject to change or withdrawal without notice at IBM's sole discretion. Information regarding potential future products is intended to outline our general product direction and it should not be relied on in making a purchasing decision. The information mentioned regarding potential future products is not a commitment, promise, or legal obligation to deliver any material, code, or functionality. The development, release, and timing of any future features or functionality described for our products remains at our sole discretion. </a:t>
            </a:r>
            <a:endParaRPr kumimoji="0" sz="1700" b="0" i="0" u="none" strike="noStrike" kern="1200" cap="none" spc="0" normalizeH="0" baseline="0" noProof="0" dirty="0">
              <a:ln>
                <a:noFill/>
              </a:ln>
              <a:solidFill>
                <a:srgbClr val="666666"/>
              </a:solidFill>
              <a:effectLst/>
              <a:uLnTx/>
              <a:uFillTx/>
              <a:latin typeface="IBM Plex Sans Light"/>
              <a:ea typeface="+mn-ea"/>
              <a:cs typeface="+mn-cs"/>
            </a:endParaRPr>
          </a:p>
          <a:p>
            <a:pPr marL="232910" marR="0" lvl="1" indent="-123975" algn="l" defTabSz="609478" rtl="0" eaLnBrk="1" fontAlgn="auto" latinLnBrk="0" hangingPunct="1">
              <a:lnSpc>
                <a:spcPct val="100000"/>
              </a:lnSpc>
              <a:spcBef>
                <a:spcPts val="600"/>
              </a:spcBef>
              <a:spcAft>
                <a:spcPts val="0"/>
              </a:spcAft>
              <a:buClrTx/>
              <a:buSzPct val="100000"/>
              <a:buFontTx/>
              <a:buChar char="•"/>
              <a:tabLst/>
              <a:defRPr sz="1200"/>
            </a:pPr>
            <a:r>
              <a:rPr kumimoji="0" sz="1700" b="0" i="0" u="none" strike="noStrike" kern="1200" cap="none" spc="0" normalizeH="0" baseline="0" noProof="0" dirty="0">
                <a:ln>
                  <a:noFill/>
                </a:ln>
                <a:solidFill>
                  <a:srgbClr val="000000"/>
                </a:solidFill>
                <a:effectLst/>
                <a:uLnTx/>
                <a:uFillTx/>
                <a:latin typeface="IBM Plex Sans Light"/>
                <a:ea typeface="+mn-ea"/>
                <a:cs typeface="+mn-cs"/>
              </a:rPr>
              <a:t>IBM reserves the right to change product specifications and offerings at any time without notice.  This publication could include technical inaccuracies or typographical errors.  References herein to IBM products and services do not imply that IBM intends to make them available in all countries.</a:t>
            </a:r>
          </a:p>
        </p:txBody>
      </p:sp>
      <p:sp>
        <p:nvSpPr>
          <p:cNvPr id="3" name="TextBox 2">
            <a:extLst>
              <a:ext uri="{FF2B5EF4-FFF2-40B4-BE49-F238E27FC236}">
                <a16:creationId xmlns:a16="http://schemas.microsoft.com/office/drawing/2014/main" id="{4E2BBA53-42EB-9C1A-E23D-68E759EA79A2}"/>
              </a:ext>
            </a:extLst>
          </p:cNvPr>
          <p:cNvSpPr txBox="1"/>
          <p:nvPr/>
        </p:nvSpPr>
        <p:spPr>
          <a:xfrm>
            <a:off x="121998" y="6610491"/>
            <a:ext cx="6107905" cy="215444"/>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pPr defTabSz="914507">
              <a:defRPr/>
            </a:pPr>
            <a:r>
              <a:rPr lang="en-US" sz="800" dirty="0">
                <a:solidFill>
                  <a:srgbClr val="000000"/>
                </a:solidFill>
                <a:latin typeface="IBM Plex Sans" panose="020B0503050203000203" pitchFamily="34" charset="0"/>
              </a:rPr>
              <a:t>© 2024 International Business Machines Corporation | IBM Confidential </a:t>
            </a:r>
          </a:p>
        </p:txBody>
      </p:sp>
    </p:spTree>
    <p:extLst>
      <p:ext uri="{BB962C8B-B14F-4D97-AF65-F5344CB8AC3E}">
        <p14:creationId xmlns:p14="http://schemas.microsoft.com/office/powerpoint/2010/main" val="3804547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0968B80-6551-EA89-6F3E-F9ADDBDAEAA1}"/>
              </a:ext>
            </a:extLst>
          </p:cNvPr>
          <p:cNvSpPr/>
          <p:nvPr/>
        </p:nvSpPr>
        <p:spPr bwMode="auto">
          <a:xfrm>
            <a:off x="1181100" y="4572000"/>
            <a:ext cx="9387254" cy="1714500"/>
          </a:xfrm>
          <a:prstGeom prst="rect">
            <a:avLst/>
          </a:prstGeom>
          <a:solidFill>
            <a:srgbClr val="E5F6FF"/>
          </a:solidFill>
          <a:ln w="19050">
            <a:solidFill>
              <a:srgbClr val="E5F6FF"/>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40" tIns="91440" rIns="91440" bIns="9144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 typeface="IBM Plex Sans Light"/>
              <a:buNone/>
              <a:tabLst/>
              <a:defRPr/>
            </a:pPr>
            <a:endParaRPr kumimoji="0" lang="en-US" sz="1400" b="0" i="0" u="none" strike="noStrike" kern="1200" cap="none" spc="0" normalizeH="0" baseline="0" noProof="0" dirty="0">
              <a:ln>
                <a:noFill/>
              </a:ln>
              <a:solidFill>
                <a:srgbClr val="FFFFFF"/>
              </a:solidFill>
              <a:effectLst/>
              <a:uLnTx/>
              <a:uFillTx/>
              <a:latin typeface="IBM Plex Sans Light"/>
              <a:ea typeface="+mn-ea"/>
              <a:cs typeface="+mn-cs"/>
            </a:endParaRPr>
          </a:p>
        </p:txBody>
      </p:sp>
      <p:sp>
        <p:nvSpPr>
          <p:cNvPr id="13" name="TextBox 12">
            <a:extLst>
              <a:ext uri="{FF2B5EF4-FFF2-40B4-BE49-F238E27FC236}">
                <a16:creationId xmlns:a16="http://schemas.microsoft.com/office/drawing/2014/main" id="{AF963E31-9092-181F-5A43-6F83D3AF7111}"/>
              </a:ext>
            </a:extLst>
          </p:cNvPr>
          <p:cNvSpPr txBox="1"/>
          <p:nvPr/>
        </p:nvSpPr>
        <p:spPr>
          <a:xfrm flipH="1">
            <a:off x="-1" y="-8202"/>
            <a:ext cx="12191998" cy="1231106"/>
          </a:xfrm>
          <a:prstGeom prst="rect">
            <a:avLst/>
          </a:prstGeom>
          <a:solidFill>
            <a:schemeClr val="accent1">
              <a:lumMod val="20000"/>
              <a:lumOff val="80000"/>
            </a:schemeClr>
          </a:solidFill>
        </p:spPr>
        <p:txBody>
          <a:bodyPr wrap="square" tIns="91440" bIns="91440">
            <a:spAutoFit/>
          </a:bodyPr>
          <a:lstStyle/>
          <a:p>
            <a:pPr marL="0" marR="0" lvl="0" indent="0" algn="ctr" defTabSz="80876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F62FE"/>
                </a:solidFill>
                <a:effectLst/>
                <a:uLnTx/>
                <a:uFillTx/>
                <a:latin typeface="IBM Plex Sans Light"/>
                <a:ea typeface="+mn-ea"/>
                <a:cs typeface="Calibri"/>
              </a:rPr>
              <a:t>90% </a:t>
            </a:r>
            <a:r>
              <a:rPr kumimoji="0" lang="en-US" sz="3200" b="0" i="0" u="none" strike="noStrike" kern="1200" cap="none" spc="0" normalizeH="0" baseline="0" noProof="0" dirty="0">
                <a:ln>
                  <a:noFill/>
                </a:ln>
                <a:solidFill>
                  <a:srgbClr val="000000"/>
                </a:solidFill>
                <a:effectLst/>
                <a:uLnTx/>
                <a:uFillTx/>
                <a:latin typeface="IBM Plex Sans Light"/>
                <a:ea typeface="+mn-ea"/>
                <a:cs typeface="+mn-cs"/>
              </a:rPr>
              <a:t>of organizations are engaged in an </a:t>
            </a:r>
          </a:p>
          <a:p>
            <a:pPr marL="0" marR="0" lvl="0" indent="0" algn="ctr" defTabSz="80876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IBM Plex Sans Light"/>
                <a:ea typeface="+mn-ea"/>
                <a:cs typeface="+mn-cs"/>
              </a:rPr>
              <a:t>enterprise-wide digital transformation </a:t>
            </a:r>
          </a:p>
        </p:txBody>
      </p:sp>
      <p:grpSp>
        <p:nvGrpSpPr>
          <p:cNvPr id="22" name="Group 21">
            <a:extLst>
              <a:ext uri="{FF2B5EF4-FFF2-40B4-BE49-F238E27FC236}">
                <a16:creationId xmlns:a16="http://schemas.microsoft.com/office/drawing/2014/main" id="{AC8B6ED7-B430-E05F-79C0-E9351FDC6005}"/>
              </a:ext>
            </a:extLst>
          </p:cNvPr>
          <p:cNvGrpSpPr/>
          <p:nvPr/>
        </p:nvGrpSpPr>
        <p:grpSpPr>
          <a:xfrm>
            <a:off x="1488890" y="4833919"/>
            <a:ext cx="10396714" cy="1065401"/>
            <a:chOff x="1488890" y="4833919"/>
            <a:chExt cx="10396714" cy="1065401"/>
          </a:xfrm>
        </p:grpSpPr>
        <p:sp>
          <p:nvSpPr>
            <p:cNvPr id="7" name="Google Shape;416;p8">
              <a:extLst>
                <a:ext uri="{FF2B5EF4-FFF2-40B4-BE49-F238E27FC236}">
                  <a16:creationId xmlns:a16="http://schemas.microsoft.com/office/drawing/2014/main" id="{CDD4A820-28FC-EA13-9076-CF51E9509196}"/>
                </a:ext>
              </a:extLst>
            </p:cNvPr>
            <p:cNvSpPr txBox="1"/>
            <p:nvPr/>
          </p:nvSpPr>
          <p:spPr>
            <a:xfrm>
              <a:off x="2881039" y="5058895"/>
              <a:ext cx="9004565" cy="615448"/>
            </a:xfrm>
            <a:prstGeom prst="rect">
              <a:avLst/>
            </a:prstGeom>
            <a:noFill/>
            <a:ln>
              <a:noFill/>
            </a:ln>
          </p:spPr>
          <p:txBody>
            <a:bodyPr spcFirstLastPara="1" wrap="square" lIns="121868" tIns="121868" rIns="121868" bIns="121868" anchor="t" anchorCtr="0">
              <a:spAutoFit/>
            </a:bodyPr>
            <a:lstStyle/>
            <a:p>
              <a:pPr lvl="0" defTabSz="914485">
                <a:buClr>
                  <a:srgbClr val="000000"/>
                </a:buClr>
                <a:buSzPts val="1800"/>
                <a:defRPr/>
              </a:pPr>
              <a:r>
                <a:rPr lang="en-US" sz="2400" dirty="0">
                  <a:solidFill>
                    <a:srgbClr val="000000"/>
                  </a:solidFill>
                  <a:latin typeface="IBM Plex Sans Light"/>
                  <a:ea typeface="IBM Plex Sans Light"/>
                  <a:cs typeface="IBM Plex Sans Light"/>
                  <a:sym typeface="IBM Plex Sans Light"/>
                </a:rPr>
                <a:t>Operational</a:t>
              </a:r>
              <a:r>
                <a:rPr kumimoji="0" lang="en-US" sz="2400" b="0" i="0" u="none" strike="noStrike" kern="1200" cap="none" spc="0" normalizeH="0" baseline="0" noProof="0" dirty="0">
                  <a:ln>
                    <a:noFill/>
                  </a:ln>
                  <a:solidFill>
                    <a:srgbClr val="000000"/>
                  </a:solidFill>
                  <a:effectLst/>
                  <a:uLnTx/>
                  <a:uFillTx/>
                  <a:latin typeface="IBM Plex Sans Light"/>
                  <a:ea typeface="IBM Plex Sans Light"/>
                  <a:cs typeface="IBM Plex Sans Light"/>
                  <a:sym typeface="IBM Plex Sans Light"/>
                </a:rPr>
                <a:t> resiliency and governance of data</a:t>
              </a:r>
              <a:endParaRPr kumimoji="0" sz="1866" b="0" i="0" u="none" strike="noStrike" kern="1200" cap="none" spc="0" normalizeH="0" baseline="0" noProof="0" dirty="0">
                <a:ln>
                  <a:noFill/>
                </a:ln>
                <a:solidFill>
                  <a:srgbClr val="000000"/>
                </a:solidFill>
                <a:effectLst/>
                <a:uLnTx/>
                <a:uFillTx/>
                <a:latin typeface="IBM Plex Sans Light"/>
                <a:ea typeface="Arial"/>
                <a:cs typeface="Arial"/>
                <a:sym typeface="Arial"/>
              </a:endParaRPr>
            </a:p>
          </p:txBody>
        </p:sp>
        <p:pic>
          <p:nvPicPr>
            <p:cNvPr id="15" name="Picture Placeholder 29">
              <a:extLst>
                <a:ext uri="{FF2B5EF4-FFF2-40B4-BE49-F238E27FC236}">
                  <a16:creationId xmlns:a16="http://schemas.microsoft.com/office/drawing/2014/main" id="{8CF4AD1B-6351-A20E-2853-E3641F8EFF86}"/>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488890" y="4833919"/>
              <a:ext cx="1065263" cy="1065401"/>
            </a:xfrm>
            <a:prstGeom prst="rect">
              <a:avLst/>
            </a:prstGeom>
          </p:spPr>
        </p:pic>
      </p:grpSp>
      <p:grpSp>
        <p:nvGrpSpPr>
          <p:cNvPr id="21" name="Group 20">
            <a:extLst>
              <a:ext uri="{FF2B5EF4-FFF2-40B4-BE49-F238E27FC236}">
                <a16:creationId xmlns:a16="http://schemas.microsoft.com/office/drawing/2014/main" id="{05303EBD-8472-CB98-BEB1-E72E77A02FDE}"/>
              </a:ext>
            </a:extLst>
          </p:cNvPr>
          <p:cNvGrpSpPr/>
          <p:nvPr/>
        </p:nvGrpSpPr>
        <p:grpSpPr>
          <a:xfrm>
            <a:off x="1304848" y="1557396"/>
            <a:ext cx="10580647" cy="1175340"/>
            <a:chOff x="1304848" y="1557396"/>
            <a:chExt cx="10580647" cy="1175340"/>
          </a:xfrm>
        </p:grpSpPr>
        <p:sp>
          <p:nvSpPr>
            <p:cNvPr id="5" name="Google Shape;419;p8">
              <a:extLst>
                <a:ext uri="{FF2B5EF4-FFF2-40B4-BE49-F238E27FC236}">
                  <a16:creationId xmlns:a16="http://schemas.microsoft.com/office/drawing/2014/main" id="{63DF4993-7483-1878-F3A4-BBCFC4295DFC}"/>
                </a:ext>
              </a:extLst>
            </p:cNvPr>
            <p:cNvSpPr txBox="1"/>
            <p:nvPr/>
          </p:nvSpPr>
          <p:spPr>
            <a:xfrm>
              <a:off x="2881039" y="1837342"/>
              <a:ext cx="9004456" cy="615448"/>
            </a:xfrm>
            <a:prstGeom prst="rect">
              <a:avLst/>
            </a:prstGeom>
            <a:noFill/>
            <a:ln>
              <a:noFill/>
            </a:ln>
          </p:spPr>
          <p:txBody>
            <a:bodyPr spcFirstLastPara="1" wrap="square" lIns="121868" tIns="121868" rIns="121868" bIns="121868" anchor="t" anchorCtr="0">
              <a:spAutoFit/>
            </a:bodyPr>
            <a:lstStyle/>
            <a:p>
              <a:pPr marL="0" marR="0" lvl="0" indent="0" algn="l" defTabSz="914485" rtl="0" eaLnBrk="1" fontAlgn="auto" latinLnBrk="0" hangingPunct="1">
                <a:lnSpc>
                  <a:spcPct val="100000"/>
                </a:lnSpc>
                <a:spcBef>
                  <a:spcPts val="0"/>
                </a:spcBef>
                <a:spcAft>
                  <a:spcPts val="0"/>
                </a:spcAft>
                <a:buClr>
                  <a:srgbClr val="000000"/>
                </a:buClr>
                <a:buSzPts val="1800"/>
                <a:buFontTx/>
                <a:buNone/>
                <a:tabLst/>
                <a:defRPr/>
              </a:pPr>
              <a:r>
                <a:rPr kumimoji="0" lang="en-US" sz="2400" b="0" i="0" u="none" strike="noStrike" kern="1200" cap="none" spc="0" normalizeH="0" baseline="0" noProof="0" dirty="0">
                  <a:ln>
                    <a:noFill/>
                  </a:ln>
                  <a:solidFill>
                    <a:srgbClr val="000000"/>
                  </a:solidFill>
                  <a:effectLst/>
                  <a:uLnTx/>
                  <a:uFillTx/>
                  <a:latin typeface="IBM Plex Sans Light"/>
                  <a:ea typeface="IBM Plex Sans Light"/>
                  <a:cs typeface="IBM Plex Sans Light"/>
                  <a:sym typeface="IBM Plex Sans Light"/>
                </a:rPr>
                <a:t>Agile infrastructure for application modernization</a:t>
              </a:r>
              <a:endParaRPr kumimoji="0" sz="1866" b="0" i="0" u="none" strike="noStrike" kern="1200" cap="none" spc="0" normalizeH="0" baseline="0" noProof="0" dirty="0">
                <a:ln>
                  <a:noFill/>
                </a:ln>
                <a:solidFill>
                  <a:srgbClr val="000000"/>
                </a:solidFill>
                <a:effectLst/>
                <a:uLnTx/>
                <a:uFillTx/>
                <a:latin typeface="IBM Plex Sans Light"/>
                <a:ea typeface="Arial"/>
                <a:cs typeface="Arial"/>
                <a:sym typeface="Arial"/>
              </a:endParaRPr>
            </a:p>
          </p:txBody>
        </p:sp>
        <p:pic>
          <p:nvPicPr>
            <p:cNvPr id="17" name="Graphic 16">
              <a:extLst>
                <a:ext uri="{FF2B5EF4-FFF2-40B4-BE49-F238E27FC236}">
                  <a16:creationId xmlns:a16="http://schemas.microsoft.com/office/drawing/2014/main" id="{2A750826-BA07-72EE-AD29-9EE5ED43171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04848" y="1557396"/>
              <a:ext cx="1175340" cy="1175340"/>
            </a:xfrm>
            <a:prstGeom prst="rect">
              <a:avLst/>
            </a:prstGeom>
          </p:spPr>
        </p:pic>
      </p:grpSp>
      <p:grpSp>
        <p:nvGrpSpPr>
          <p:cNvPr id="20" name="Group 19">
            <a:extLst>
              <a:ext uri="{FF2B5EF4-FFF2-40B4-BE49-F238E27FC236}">
                <a16:creationId xmlns:a16="http://schemas.microsoft.com/office/drawing/2014/main" id="{C71E2D31-DC97-5436-C21E-940F880B52CE}"/>
              </a:ext>
            </a:extLst>
          </p:cNvPr>
          <p:cNvGrpSpPr/>
          <p:nvPr/>
        </p:nvGrpSpPr>
        <p:grpSpPr>
          <a:xfrm>
            <a:off x="1335542" y="3166245"/>
            <a:ext cx="10550062" cy="1113952"/>
            <a:chOff x="1335542" y="3166245"/>
            <a:chExt cx="10550062" cy="1113952"/>
          </a:xfrm>
        </p:grpSpPr>
        <p:sp>
          <p:nvSpPr>
            <p:cNvPr id="4" name="Google Shape;413;p8">
              <a:extLst>
                <a:ext uri="{FF2B5EF4-FFF2-40B4-BE49-F238E27FC236}">
                  <a16:creationId xmlns:a16="http://schemas.microsoft.com/office/drawing/2014/main" id="{6739A110-19DC-FA28-13E8-31C6A2CCEED9}"/>
                </a:ext>
              </a:extLst>
            </p:cNvPr>
            <p:cNvSpPr txBox="1"/>
            <p:nvPr/>
          </p:nvSpPr>
          <p:spPr>
            <a:xfrm>
              <a:off x="2881039" y="3415497"/>
              <a:ext cx="9004565" cy="615448"/>
            </a:xfrm>
            <a:prstGeom prst="rect">
              <a:avLst/>
            </a:prstGeom>
            <a:noFill/>
            <a:ln>
              <a:noFill/>
            </a:ln>
          </p:spPr>
          <p:txBody>
            <a:bodyPr spcFirstLastPara="1" wrap="square" lIns="121868" tIns="121868" rIns="121868" bIns="121868" anchor="t" anchorCtr="0">
              <a:spAutoFit/>
            </a:bodyPr>
            <a:lstStyle/>
            <a:p>
              <a:pPr marL="0" marR="0" lvl="0" indent="0" algn="l" defTabSz="914485" rtl="0" eaLnBrk="1" fontAlgn="auto" latinLnBrk="0" hangingPunct="1">
                <a:lnSpc>
                  <a:spcPct val="100000"/>
                </a:lnSpc>
                <a:spcBef>
                  <a:spcPts val="0"/>
                </a:spcBef>
                <a:spcAft>
                  <a:spcPts val="0"/>
                </a:spcAft>
                <a:buClr>
                  <a:srgbClr val="000000"/>
                </a:buClr>
                <a:buSzPts val="1800"/>
                <a:buFontTx/>
                <a:buNone/>
                <a:tabLst/>
                <a:defRPr/>
              </a:pPr>
              <a:r>
                <a:rPr kumimoji="0" lang="en-US" sz="2400" b="0" i="0" u="none" strike="noStrike" kern="1200" cap="none" spc="0" normalizeH="0" baseline="0" noProof="0" dirty="0">
                  <a:ln>
                    <a:noFill/>
                  </a:ln>
                  <a:solidFill>
                    <a:srgbClr val="000000"/>
                  </a:solidFill>
                  <a:effectLst/>
                  <a:uLnTx/>
                  <a:uFillTx/>
                  <a:latin typeface="IBM Plex Sans Light"/>
                  <a:ea typeface="Arial"/>
                  <a:cs typeface="Arial"/>
                  <a:sym typeface="IBM Plex Sans Light"/>
                </a:rPr>
                <a:t>Unstructured data management for AI and analytics</a:t>
              </a:r>
              <a:endParaRPr kumimoji="0" sz="1866" b="0" i="0" u="none" strike="noStrike" kern="1200" cap="none" spc="0" normalizeH="0" baseline="0" noProof="0" dirty="0">
                <a:ln>
                  <a:noFill/>
                </a:ln>
                <a:solidFill>
                  <a:srgbClr val="000000"/>
                </a:solidFill>
                <a:effectLst/>
                <a:uLnTx/>
                <a:uFillTx/>
                <a:latin typeface="IBM Plex Sans Light"/>
                <a:ea typeface="Arial"/>
                <a:cs typeface="Arial"/>
                <a:sym typeface="Arial"/>
              </a:endParaRPr>
            </a:p>
          </p:txBody>
        </p:sp>
        <p:pic>
          <p:nvPicPr>
            <p:cNvPr id="19" name="Graphic 18">
              <a:extLst>
                <a:ext uri="{FF2B5EF4-FFF2-40B4-BE49-F238E27FC236}">
                  <a16:creationId xmlns:a16="http://schemas.microsoft.com/office/drawing/2014/main" id="{E6E86D4B-BCDF-7D15-13F2-1FB4D8675FE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335542" y="3166245"/>
              <a:ext cx="1113952" cy="1113952"/>
            </a:xfrm>
            <a:prstGeom prst="rect">
              <a:avLst/>
            </a:prstGeom>
          </p:spPr>
        </p:pic>
      </p:grpSp>
      <p:sp>
        <p:nvSpPr>
          <p:cNvPr id="6" name="TextBox 5">
            <a:extLst>
              <a:ext uri="{FF2B5EF4-FFF2-40B4-BE49-F238E27FC236}">
                <a16:creationId xmlns:a16="http://schemas.microsoft.com/office/drawing/2014/main" id="{D4B4DC88-7464-2775-FF98-A5F31B2F926B}"/>
              </a:ext>
            </a:extLst>
          </p:cNvPr>
          <p:cNvSpPr txBox="1"/>
          <p:nvPr/>
        </p:nvSpPr>
        <p:spPr>
          <a:xfrm>
            <a:off x="8772041" y="8679051"/>
            <a:ext cx="0" cy="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rtlCol="0">
            <a:noAutofit/>
          </a:bodyPr>
          <a:lstStyle/>
          <a:p>
            <a:pPr marL="444465" indent="-446749" algn="l" defTabSz="2438400">
              <a:spcBef>
                <a:spcPts val="2900"/>
              </a:spcBef>
              <a:buSzPct val="100000"/>
              <a:buFontTx/>
              <a:buChar char="–"/>
            </a:pPr>
            <a:endParaRPr lang="en-US" kern="0" dirty="0">
              <a:solidFill>
                <a:srgbClr val="000000"/>
              </a:solidFill>
              <a:ea typeface="+mj-ea"/>
              <a:cs typeface="+mj-cs"/>
              <a:sym typeface="IBM Plex Sans Light"/>
            </a:endParaRPr>
          </a:p>
        </p:txBody>
      </p:sp>
      <p:sp>
        <p:nvSpPr>
          <p:cNvPr id="8" name="TextBox 7">
            <a:extLst>
              <a:ext uri="{FF2B5EF4-FFF2-40B4-BE49-F238E27FC236}">
                <a16:creationId xmlns:a16="http://schemas.microsoft.com/office/drawing/2014/main" id="{4602D363-3B31-4C96-06CE-1435A72768BA}"/>
              </a:ext>
            </a:extLst>
          </p:cNvPr>
          <p:cNvSpPr txBox="1"/>
          <p:nvPr/>
        </p:nvSpPr>
        <p:spPr>
          <a:xfrm>
            <a:off x="121998" y="6610491"/>
            <a:ext cx="6107905" cy="215444"/>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pPr defTabSz="914507">
              <a:defRPr/>
            </a:pPr>
            <a:r>
              <a:rPr lang="en-US" sz="800" dirty="0">
                <a:solidFill>
                  <a:srgbClr val="000000"/>
                </a:solidFill>
                <a:latin typeface="IBM Plex Sans" panose="020B0503050203000203" pitchFamily="34" charset="0"/>
              </a:rPr>
              <a:t>© 2024 International Business Machines Corporation | IBM Confidential </a:t>
            </a:r>
          </a:p>
        </p:txBody>
      </p:sp>
    </p:spTree>
    <p:extLst>
      <p:ext uri="{BB962C8B-B14F-4D97-AF65-F5344CB8AC3E}">
        <p14:creationId xmlns:p14="http://schemas.microsoft.com/office/powerpoint/2010/main" val="1459456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80049E5-8E79-07C7-3AF2-25702F5DC13C}"/>
              </a:ext>
            </a:extLst>
          </p:cNvPr>
          <p:cNvSpPr>
            <a:spLocks noGrp="1"/>
          </p:cNvSpPr>
          <p:nvPr>
            <p:ph type="body" sz="quarter" idx="12"/>
          </p:nvPr>
        </p:nvSpPr>
        <p:spPr>
          <a:xfrm>
            <a:off x="6628838" y="1079292"/>
            <a:ext cx="4943569" cy="3867462"/>
          </a:xfrm>
        </p:spPr>
        <p:txBody>
          <a:bodyPr>
            <a:noAutofit/>
          </a:bodyPr>
          <a:lstStyle/>
          <a:p>
            <a:pPr algn="ctr"/>
            <a:r>
              <a:rPr lang="en-US" sz="2400" dirty="0">
                <a:solidFill>
                  <a:schemeClr val="accent1"/>
                </a:solidFill>
              </a:rPr>
              <a:t>IBM Storage FlashSystem</a:t>
            </a:r>
          </a:p>
          <a:p>
            <a:pPr algn="ctr"/>
            <a:r>
              <a:rPr lang="en-US" sz="2400" dirty="0"/>
              <a:t>Primary storage platform leader for </a:t>
            </a:r>
          </a:p>
          <a:p>
            <a:pPr algn="ctr"/>
            <a:r>
              <a:rPr lang="en-US" sz="2400" dirty="0"/>
              <a:t>operational resiliency</a:t>
            </a:r>
          </a:p>
          <a:p>
            <a:endParaRPr lang="en-US" dirty="0">
              <a:solidFill>
                <a:schemeClr val="accent1"/>
              </a:solidFill>
            </a:endParaRPr>
          </a:p>
          <a:p>
            <a:endParaRPr lang="en-US" dirty="0">
              <a:solidFill>
                <a:schemeClr val="accent1"/>
              </a:solidFill>
            </a:endParaRPr>
          </a:p>
          <a:p>
            <a:br>
              <a:rPr lang="en-US" dirty="0">
                <a:solidFill>
                  <a:schemeClr val="accent1"/>
                </a:solidFill>
              </a:rPr>
            </a:br>
            <a:endParaRPr lang="en-US" dirty="0">
              <a:sym typeface="Arial"/>
            </a:endParaRPr>
          </a:p>
          <a:p>
            <a:endParaRPr lang="en-US" dirty="0">
              <a:sym typeface="Arial"/>
            </a:endParaRPr>
          </a:p>
        </p:txBody>
      </p:sp>
      <p:sp>
        <p:nvSpPr>
          <p:cNvPr id="31" name="Google Shape;419;p8">
            <a:extLst>
              <a:ext uri="{FF2B5EF4-FFF2-40B4-BE49-F238E27FC236}">
                <a16:creationId xmlns:a16="http://schemas.microsoft.com/office/drawing/2014/main" id="{A439E45C-7ECA-1126-7568-EAF65C8095AC}"/>
              </a:ext>
            </a:extLst>
          </p:cNvPr>
          <p:cNvSpPr txBox="1">
            <a:spLocks noGrp="1"/>
          </p:cNvSpPr>
          <p:nvPr>
            <p:ph type="body" sz="quarter" idx="11"/>
          </p:nvPr>
        </p:nvSpPr>
        <p:spPr>
          <a:xfrm>
            <a:off x="287997" y="1079291"/>
            <a:ext cx="5138442" cy="4782545"/>
          </a:xfrm>
          <a:noFill/>
          <a:ln>
            <a:noFill/>
          </a:ln>
        </p:spPr>
        <p:txBody>
          <a:bodyPr spcFirstLastPara="1" wrap="square" lIns="60927" tIns="60927" rIns="60927" bIns="60927" anchor="ctr" anchorCtr="0">
            <a:noAutofit/>
          </a:bodyPr>
          <a:lstStyle/>
          <a:p>
            <a:r>
              <a:rPr lang="en-US" sz="3200" dirty="0"/>
              <a:t>Drive operational resilience in your organization with a </a:t>
            </a:r>
            <a:r>
              <a:rPr lang="en-US" sz="3200" dirty="0">
                <a:solidFill>
                  <a:schemeClr val="accent1"/>
                </a:solidFill>
              </a:rPr>
              <a:t>primary storage platform </a:t>
            </a:r>
            <a:r>
              <a:rPr lang="en-US" sz="3200" dirty="0"/>
              <a:t>delivering</a:t>
            </a:r>
            <a:r>
              <a:rPr lang="en-US" sz="3200" dirty="0">
                <a:solidFill>
                  <a:schemeClr val="accent1"/>
                </a:solidFill>
              </a:rPr>
              <a:t> data resiliency, </a:t>
            </a:r>
            <a:r>
              <a:rPr lang="en-US" sz="3200" dirty="0">
                <a:solidFill>
                  <a:srgbClr val="009D9A"/>
                </a:solidFill>
              </a:rPr>
              <a:t>efficiency </a:t>
            </a:r>
            <a:r>
              <a:rPr lang="en-US" sz="3200" dirty="0"/>
              <a:t>and </a:t>
            </a:r>
            <a:r>
              <a:rPr lang="en-US" sz="3200" dirty="0">
                <a:solidFill>
                  <a:schemeClr val="accent2">
                    <a:lumMod val="75000"/>
                  </a:schemeClr>
                </a:solidFill>
              </a:rPr>
              <a:t>modernization. </a:t>
            </a:r>
          </a:p>
        </p:txBody>
      </p:sp>
      <p:sp>
        <p:nvSpPr>
          <p:cNvPr id="14" name="Slide Number Placeholder 2">
            <a:extLst>
              <a:ext uri="{FF2B5EF4-FFF2-40B4-BE49-F238E27FC236}">
                <a16:creationId xmlns:a16="http://schemas.microsoft.com/office/drawing/2014/main" id="{370733D1-6D74-3AC8-ED5B-0E701524ECD6}"/>
              </a:ext>
            </a:extLst>
          </p:cNvPr>
          <p:cNvSpPr>
            <a:spLocks noGrp="1"/>
          </p:cNvSpPr>
          <p:nvPr>
            <p:ph type="sldNum" sz="quarter" idx="4"/>
          </p:nvPr>
        </p:nvSpPr>
        <p:spPr/>
        <p:txBody>
          <a:bodyPr/>
          <a:lstStyle/>
          <a:p>
            <a:pPr marL="0" marR="0" lvl="0" indent="0" algn="r" defTabSz="914518" rtl="0" eaLnBrk="1" fontAlgn="auto" latinLnBrk="0" hangingPunct="1">
              <a:lnSpc>
                <a:spcPct val="100000"/>
              </a:lnSpc>
              <a:spcBef>
                <a:spcPts val="0"/>
              </a:spcBef>
              <a:spcAft>
                <a:spcPts val="0"/>
              </a:spcAft>
              <a:buClrTx/>
              <a:buSzTx/>
              <a:buFontTx/>
              <a:buNone/>
              <a:tabLst/>
              <a:defRPr/>
            </a:pPr>
            <a:fld id="{86CB4B4D-7CA3-9044-876B-883B54F8677D}" type="slidenum">
              <a:rPr kumimoji="0" lang="en-US" sz="800" b="0" i="0" u="none" strike="noStrike" kern="1200" cap="none" spc="0" normalizeH="0" baseline="0" noProof="0">
                <a:ln>
                  <a:noFill/>
                </a:ln>
                <a:solidFill>
                  <a:srgbClr val="000000"/>
                </a:solidFill>
                <a:effectLst/>
                <a:uLnTx/>
                <a:uFillTx/>
                <a:latin typeface="IBM Plex Sans" panose="020B0503050203000203" pitchFamily="34" charset="0"/>
                <a:ea typeface="+mn-ea"/>
                <a:cs typeface="+mn-cs"/>
                <a:sym typeface="IBM Plex Sans"/>
              </a:rPr>
              <a:pPr marL="0" marR="0" lvl="0" indent="0" algn="r" defTabSz="914518" rtl="0" eaLnBrk="1" fontAlgn="auto" latinLnBrk="0" hangingPunct="1">
                <a:lnSpc>
                  <a:spcPct val="100000"/>
                </a:lnSpc>
                <a:spcBef>
                  <a:spcPts val="0"/>
                </a:spcBef>
                <a:spcAft>
                  <a:spcPts val="0"/>
                </a:spcAft>
                <a:buClrTx/>
                <a:buSzTx/>
                <a:buFontTx/>
                <a:buNone/>
                <a:tabLst/>
                <a:defRPr/>
              </a:pPr>
              <a:t>4</a:t>
            </a:fld>
            <a:endParaRPr kumimoji="0" lang="en-US" sz="800" b="0" i="0" u="none" strike="noStrike" kern="1200" cap="none" spc="0" normalizeH="0" baseline="0" noProof="0">
              <a:ln>
                <a:noFill/>
              </a:ln>
              <a:solidFill>
                <a:srgbClr val="000000"/>
              </a:solidFill>
              <a:effectLst/>
              <a:uLnTx/>
              <a:uFillTx/>
              <a:latin typeface="IBM Plex Sans" panose="020B0503050203000203" pitchFamily="34" charset="0"/>
              <a:ea typeface="+mn-ea"/>
              <a:cs typeface="+mn-cs"/>
              <a:sym typeface="IBM Plex Sans"/>
            </a:endParaRPr>
          </a:p>
        </p:txBody>
      </p:sp>
      <p:sp>
        <p:nvSpPr>
          <p:cNvPr id="8" name="TextBox 7">
            <a:extLst>
              <a:ext uri="{FF2B5EF4-FFF2-40B4-BE49-F238E27FC236}">
                <a16:creationId xmlns:a16="http://schemas.microsoft.com/office/drawing/2014/main" id="{F984F4C6-2634-0CAA-71C6-272B7F04A676}"/>
              </a:ext>
            </a:extLst>
          </p:cNvPr>
          <p:cNvSpPr txBox="1"/>
          <p:nvPr/>
        </p:nvSpPr>
        <p:spPr>
          <a:xfrm>
            <a:off x="121998" y="6610491"/>
            <a:ext cx="6107905" cy="215444"/>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pPr marL="0" marR="0" lvl="0" indent="0" algn="l" defTabSz="91450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IBM Plex Sans" panose="020B0503050203000203" pitchFamily="34" charset="0"/>
                <a:ea typeface="+mn-ea"/>
                <a:cs typeface="+mn-cs"/>
              </a:rPr>
              <a:t>© 2024 International Business Machines Corporation | IBM Confidential </a:t>
            </a:r>
          </a:p>
        </p:txBody>
      </p:sp>
      <p:sp>
        <p:nvSpPr>
          <p:cNvPr id="18" name="Title 1">
            <a:extLst>
              <a:ext uri="{FF2B5EF4-FFF2-40B4-BE49-F238E27FC236}">
                <a16:creationId xmlns:a16="http://schemas.microsoft.com/office/drawing/2014/main" id="{44BBFD72-203C-A447-6641-4C6A77369981}"/>
              </a:ext>
            </a:extLst>
          </p:cNvPr>
          <p:cNvSpPr txBox="1">
            <a:spLocks/>
          </p:cNvSpPr>
          <p:nvPr/>
        </p:nvSpPr>
        <p:spPr>
          <a:xfrm>
            <a:off x="307363" y="195576"/>
            <a:ext cx="10642115" cy="1072896"/>
          </a:xfrm>
          <a:prstGeom prst="rect">
            <a:avLst/>
          </a:prstGeom>
        </p:spPr>
        <p:txBody>
          <a:bodyPr vert="horz" lIns="0" tIns="0" rIns="0" bIns="0" rtlCol="0" anchor="t">
            <a:noAutofit/>
          </a:bodyPr>
          <a:lstStyle>
            <a:lvl1pPr algn="l" rtl="0" eaLnBrk="1" fontAlgn="base" hangingPunct="1">
              <a:lnSpc>
                <a:spcPct val="90000"/>
              </a:lnSpc>
              <a:spcBef>
                <a:spcPct val="0"/>
              </a:spcBef>
              <a:spcAft>
                <a:spcPct val="0"/>
              </a:spcAft>
              <a:defRPr sz="3200" b="0" i="0">
                <a:solidFill>
                  <a:schemeClr val="bg1"/>
                </a:solidFill>
                <a:latin typeface="+mj-lt"/>
                <a:ea typeface="Arial" panose="020B0604020202020204" pitchFamily="34" charset="0"/>
                <a:cs typeface="Arial" panose="020B0604020202020204" pitchFamily="34" charset="0"/>
              </a:defRPr>
            </a:lvl1pPr>
            <a:lvl2pPr algn="l" rtl="0" eaLnBrk="1" fontAlgn="base" hangingPunct="1">
              <a:lnSpc>
                <a:spcPct val="90000"/>
              </a:lnSpc>
              <a:spcBef>
                <a:spcPct val="0"/>
              </a:spcBef>
              <a:spcAft>
                <a:spcPct val="0"/>
              </a:spcAft>
              <a:defRPr sz="2960">
                <a:solidFill>
                  <a:srgbClr val="191919"/>
                </a:solidFill>
                <a:latin typeface="IBM Plex Sans" pitchFamily="34" charset="0"/>
              </a:defRPr>
            </a:lvl2pPr>
            <a:lvl3pPr algn="l" rtl="0" eaLnBrk="1" fontAlgn="base" hangingPunct="1">
              <a:lnSpc>
                <a:spcPct val="90000"/>
              </a:lnSpc>
              <a:spcBef>
                <a:spcPct val="0"/>
              </a:spcBef>
              <a:spcAft>
                <a:spcPct val="0"/>
              </a:spcAft>
              <a:defRPr sz="2960">
                <a:solidFill>
                  <a:srgbClr val="191919"/>
                </a:solidFill>
                <a:latin typeface="IBM Plex Sans" pitchFamily="34" charset="0"/>
              </a:defRPr>
            </a:lvl3pPr>
            <a:lvl4pPr algn="l" rtl="0" eaLnBrk="1" fontAlgn="base" hangingPunct="1">
              <a:lnSpc>
                <a:spcPct val="90000"/>
              </a:lnSpc>
              <a:spcBef>
                <a:spcPct val="0"/>
              </a:spcBef>
              <a:spcAft>
                <a:spcPct val="0"/>
              </a:spcAft>
              <a:defRPr sz="2960">
                <a:solidFill>
                  <a:srgbClr val="191919"/>
                </a:solidFill>
                <a:latin typeface="IBM Plex Sans" pitchFamily="34" charset="0"/>
              </a:defRPr>
            </a:lvl4pPr>
            <a:lvl5pPr algn="l" rtl="0" eaLnBrk="1" fontAlgn="base" hangingPunct="1">
              <a:lnSpc>
                <a:spcPct val="90000"/>
              </a:lnSpc>
              <a:spcBef>
                <a:spcPct val="0"/>
              </a:spcBef>
              <a:spcAft>
                <a:spcPct val="0"/>
              </a:spcAft>
              <a:defRPr sz="2960">
                <a:solidFill>
                  <a:srgbClr val="191919"/>
                </a:solidFill>
                <a:latin typeface="IBM Plex Sans" pitchFamily="34" charset="0"/>
              </a:defRPr>
            </a:lvl5pPr>
            <a:lvl6pPr marL="483412" algn="l" rtl="0" eaLnBrk="1" fontAlgn="base" hangingPunct="1">
              <a:lnSpc>
                <a:spcPct val="90000"/>
              </a:lnSpc>
              <a:spcBef>
                <a:spcPct val="0"/>
              </a:spcBef>
              <a:spcAft>
                <a:spcPct val="0"/>
              </a:spcAft>
              <a:defRPr sz="2960">
                <a:solidFill>
                  <a:srgbClr val="191919"/>
                </a:solidFill>
                <a:latin typeface="IBM Plex Sans" pitchFamily="34" charset="0"/>
              </a:defRPr>
            </a:lvl6pPr>
            <a:lvl7pPr marL="966828" algn="l" rtl="0" eaLnBrk="1" fontAlgn="base" hangingPunct="1">
              <a:lnSpc>
                <a:spcPct val="90000"/>
              </a:lnSpc>
              <a:spcBef>
                <a:spcPct val="0"/>
              </a:spcBef>
              <a:spcAft>
                <a:spcPct val="0"/>
              </a:spcAft>
              <a:defRPr sz="2960">
                <a:solidFill>
                  <a:srgbClr val="191919"/>
                </a:solidFill>
                <a:latin typeface="IBM Plex Sans" pitchFamily="34" charset="0"/>
              </a:defRPr>
            </a:lvl7pPr>
            <a:lvl8pPr marL="1450240" algn="l" rtl="0" eaLnBrk="1" fontAlgn="base" hangingPunct="1">
              <a:lnSpc>
                <a:spcPct val="90000"/>
              </a:lnSpc>
              <a:spcBef>
                <a:spcPct val="0"/>
              </a:spcBef>
              <a:spcAft>
                <a:spcPct val="0"/>
              </a:spcAft>
              <a:defRPr sz="2960">
                <a:solidFill>
                  <a:srgbClr val="191919"/>
                </a:solidFill>
                <a:latin typeface="IBM Plex Sans" pitchFamily="34" charset="0"/>
              </a:defRPr>
            </a:lvl8pPr>
            <a:lvl9pPr marL="1933653" algn="l" rtl="0" eaLnBrk="1" fontAlgn="base" hangingPunct="1">
              <a:lnSpc>
                <a:spcPct val="90000"/>
              </a:lnSpc>
              <a:spcBef>
                <a:spcPct val="0"/>
              </a:spcBef>
              <a:spcAft>
                <a:spcPct val="0"/>
              </a:spcAft>
              <a:defRPr sz="2960">
                <a:solidFill>
                  <a:srgbClr val="191919"/>
                </a:solidFill>
                <a:latin typeface="IBM Plex Sans" pitchFamily="34" charset="0"/>
              </a:defRPr>
            </a:lvl9pPr>
          </a:lstStyle>
          <a:p>
            <a:pPr marL="0" marR="0" lvl="0" indent="0" algn="l" defTabSz="1218560" rtl="0" eaLnBrk="1" fontAlgn="base" latinLnBrk="0" hangingPunct="1">
              <a:lnSpc>
                <a:spcPct val="90000"/>
              </a:lnSpc>
              <a:spcBef>
                <a:spcPct val="0"/>
              </a:spcBef>
              <a:spcAft>
                <a:spcPct val="0"/>
              </a:spcAft>
              <a:buClrTx/>
              <a:buSzTx/>
              <a:buFontTx/>
              <a:buNone/>
              <a:tabLst/>
              <a:defRPr/>
            </a:pPr>
            <a:r>
              <a:rPr kumimoji="0" lang="en-US" sz="3200" b="0" i="0" u="none" strike="noStrike" kern="0" cap="none" spc="0" normalizeH="0" baseline="0" noProof="0" dirty="0">
                <a:ln>
                  <a:noFill/>
                </a:ln>
                <a:solidFill>
                  <a:srgbClr val="0F62FE"/>
                </a:solidFill>
                <a:effectLst/>
                <a:uLnTx/>
                <a:uFillTx/>
                <a:latin typeface="IBM Plex Sans" panose="020B0503050203000203" pitchFamily="34" charset="0"/>
                <a:cs typeface="Arial" panose="020B0604020202020204" pitchFamily="34" charset="0"/>
              </a:rPr>
              <a:t>Executive summary</a:t>
            </a:r>
          </a:p>
        </p:txBody>
      </p:sp>
      <p:grpSp>
        <p:nvGrpSpPr>
          <p:cNvPr id="22" name="Group 21">
            <a:extLst>
              <a:ext uri="{FF2B5EF4-FFF2-40B4-BE49-F238E27FC236}">
                <a16:creationId xmlns:a16="http://schemas.microsoft.com/office/drawing/2014/main" id="{37670FF0-9807-85F9-667A-EA5D1771E6AA}"/>
              </a:ext>
            </a:extLst>
          </p:cNvPr>
          <p:cNvGrpSpPr>
            <a:grpSpLocks noChangeAspect="1"/>
          </p:cNvGrpSpPr>
          <p:nvPr/>
        </p:nvGrpSpPr>
        <p:grpSpPr>
          <a:xfrm>
            <a:off x="8183655" y="3898606"/>
            <a:ext cx="1935329" cy="1862507"/>
            <a:chOff x="11678377" y="1291240"/>
            <a:chExt cx="930520" cy="895507"/>
          </a:xfrm>
        </p:grpSpPr>
        <p:pic>
          <p:nvPicPr>
            <p:cNvPr id="23" name="Picture 22" descr="A picture containing text, electronics, computer&#10;&#10;Description automatically generated">
              <a:extLst>
                <a:ext uri="{FF2B5EF4-FFF2-40B4-BE49-F238E27FC236}">
                  <a16:creationId xmlns:a16="http://schemas.microsoft.com/office/drawing/2014/main" id="{7AE1A40E-0EDE-E909-4315-131928034BC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678377" y="1622231"/>
              <a:ext cx="930520" cy="564516"/>
            </a:xfrm>
            <a:prstGeom prst="rect">
              <a:avLst/>
            </a:prstGeom>
            <a:effectLst>
              <a:outerShdw blurRad="101600" dist="101600" dir="2700000" algn="tl" rotWithShape="0">
                <a:prstClr val="black">
                  <a:alpha val="40000"/>
                </a:prstClr>
              </a:outerShdw>
            </a:effectLst>
          </p:spPr>
        </p:pic>
        <p:pic>
          <p:nvPicPr>
            <p:cNvPr id="24" name="Picture 23" descr="A picture containing text, electronics, computer&#10;&#10;Description automatically generated">
              <a:extLst>
                <a:ext uri="{FF2B5EF4-FFF2-40B4-BE49-F238E27FC236}">
                  <a16:creationId xmlns:a16="http://schemas.microsoft.com/office/drawing/2014/main" id="{E7B193C6-CD9A-7DCD-76E3-04366AAA2FC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678377" y="1508998"/>
              <a:ext cx="930520" cy="274203"/>
            </a:xfrm>
            <a:prstGeom prst="rect">
              <a:avLst/>
            </a:prstGeom>
            <a:effectLst>
              <a:outerShdw blurRad="101600" dist="101600" dir="2700000" algn="tl" rotWithShape="0">
                <a:prstClr val="black">
                  <a:alpha val="40000"/>
                </a:prstClr>
              </a:outerShdw>
            </a:effectLst>
          </p:spPr>
        </p:pic>
        <p:pic>
          <p:nvPicPr>
            <p:cNvPr id="25" name="Picture 24" descr="A picture containing text, indoor, electronics, computer&#10;&#10;Description automatically generated">
              <a:extLst>
                <a:ext uri="{FF2B5EF4-FFF2-40B4-BE49-F238E27FC236}">
                  <a16:creationId xmlns:a16="http://schemas.microsoft.com/office/drawing/2014/main" id="{F4EF6374-0CBA-A799-335C-2F243123A238}"/>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1678669" y="1291240"/>
              <a:ext cx="930227" cy="244650"/>
            </a:xfrm>
            <a:prstGeom prst="rect">
              <a:avLst/>
            </a:prstGeom>
            <a:effectLst>
              <a:outerShdw blurRad="101600" dist="101600" dir="2700000" algn="tl" rotWithShape="0">
                <a:prstClr val="black">
                  <a:alpha val="40000"/>
                </a:prstClr>
              </a:outerShdw>
            </a:effectLst>
          </p:spPr>
        </p:pic>
      </p:grpSp>
      <p:sp>
        <p:nvSpPr>
          <p:cNvPr id="26" name="Rectangle 25">
            <a:extLst>
              <a:ext uri="{FF2B5EF4-FFF2-40B4-BE49-F238E27FC236}">
                <a16:creationId xmlns:a16="http://schemas.microsoft.com/office/drawing/2014/main" id="{0C7477E0-0FE3-1F5F-82B7-9FFE15C551D3}"/>
              </a:ext>
            </a:extLst>
          </p:cNvPr>
          <p:cNvSpPr/>
          <p:nvPr/>
        </p:nvSpPr>
        <p:spPr bwMode="auto">
          <a:xfrm>
            <a:off x="7739347" y="2588040"/>
            <a:ext cx="2801998" cy="393837"/>
          </a:xfrm>
          <a:prstGeom prst="rect">
            <a:avLst/>
          </a:prstGeom>
          <a:noFill/>
          <a:ln w="19050">
            <a:solidFill>
              <a:schemeClr val="accent1"/>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ctr" anchorCtr="0" compatLnSpc="1">
            <a:prstTxWarp prst="textNoShape">
              <a:avLst/>
            </a:prstTxWarp>
          </a:bodyPr>
          <a:lstStyle/>
          <a:p>
            <a:pPr marL="0" marR="0" lvl="0" indent="0" algn="ctr" defTabSz="457109"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F62FE"/>
                </a:solidFill>
                <a:effectLst/>
                <a:uLnTx/>
                <a:uFillTx/>
                <a:latin typeface="IBM Plex Sans Light"/>
                <a:ea typeface="+mn-ea"/>
                <a:cs typeface="+mn-cs"/>
              </a:rPr>
              <a:t>     IBM Storage Insights</a:t>
            </a:r>
          </a:p>
        </p:txBody>
      </p:sp>
      <p:sp>
        <p:nvSpPr>
          <p:cNvPr id="27" name="Rectangle 26">
            <a:extLst>
              <a:ext uri="{FF2B5EF4-FFF2-40B4-BE49-F238E27FC236}">
                <a16:creationId xmlns:a16="http://schemas.microsoft.com/office/drawing/2014/main" id="{36E60817-6CA5-8834-4A10-55067F218C0F}"/>
              </a:ext>
            </a:extLst>
          </p:cNvPr>
          <p:cNvSpPr/>
          <p:nvPr/>
        </p:nvSpPr>
        <p:spPr bwMode="auto">
          <a:xfrm>
            <a:off x="7739347" y="3073994"/>
            <a:ext cx="2801998" cy="393837"/>
          </a:xfrm>
          <a:prstGeom prst="rect">
            <a:avLst/>
          </a:prstGeom>
          <a:noFill/>
          <a:ln w="19050">
            <a:solidFill>
              <a:schemeClr val="accent1"/>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ctr" anchorCtr="0" compatLnSpc="1">
            <a:prstTxWarp prst="textNoShape">
              <a:avLst/>
            </a:prstTxWarp>
          </a:bodyPr>
          <a:lstStyle/>
          <a:p>
            <a:pPr marL="0" marR="0" lvl="0" indent="0" algn="ctr" defTabSz="457109"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F62FE"/>
                </a:solidFill>
                <a:effectLst/>
                <a:uLnTx/>
                <a:uFillTx/>
                <a:latin typeface="IBM Plex Sans Light"/>
                <a:ea typeface="+mn-ea"/>
                <a:cs typeface="+mn-cs"/>
              </a:rPr>
              <a:t>       IBM Storage Virtualize</a:t>
            </a:r>
          </a:p>
        </p:txBody>
      </p:sp>
      <p:pic>
        <p:nvPicPr>
          <p:cNvPr id="28" name="Graphic 27">
            <a:extLst>
              <a:ext uri="{FF2B5EF4-FFF2-40B4-BE49-F238E27FC236}">
                <a16:creationId xmlns:a16="http://schemas.microsoft.com/office/drawing/2014/main" id="{DB3EECCA-1F7C-DE06-2AF1-21B5CE7213E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02648" y="2676272"/>
            <a:ext cx="235506" cy="235506"/>
          </a:xfrm>
          <a:prstGeom prst="rect">
            <a:avLst/>
          </a:prstGeom>
        </p:spPr>
      </p:pic>
      <p:pic>
        <p:nvPicPr>
          <p:cNvPr id="29" name="Picture 28">
            <a:extLst>
              <a:ext uri="{FF2B5EF4-FFF2-40B4-BE49-F238E27FC236}">
                <a16:creationId xmlns:a16="http://schemas.microsoft.com/office/drawing/2014/main" id="{2A59A22B-8A9C-2EF4-411A-534C132B93AB}"/>
              </a:ext>
            </a:extLst>
          </p:cNvPr>
          <p:cNvPicPr>
            <a:picLocks noChangeAspect="1"/>
          </p:cNvPicPr>
          <p:nvPr/>
        </p:nvPicPr>
        <p:blipFill>
          <a:blip r:embed="rId8" cstate="email">
            <a:extLst>
              <a:ext uri="{BEBA8EAE-BF5A-486C-A8C5-ECC9F3942E4B}">
                <a14:imgProps xmlns:a14="http://schemas.microsoft.com/office/drawing/2010/main">
                  <a14:imgLayer r:embed="rId9">
                    <a14:imgEffect>
                      <a14:backgroundRemoval t="9945" b="92265" l="3968" r="89683">
                        <a14:foregroundMark x1="4365" y1="43646" x2="4365" y2="43646"/>
                        <a14:foregroundMark x1="61508" y1="92265" x2="61508" y2="92265"/>
                        <a14:foregroundMark x1="88889" y1="41989" x2="88889" y2="41989"/>
                      </a14:backgroundRemoval>
                    </a14:imgEffect>
                  </a14:imgLayer>
                </a14:imgProps>
              </a:ext>
              <a:ext uri="{28A0092B-C50C-407E-A947-70E740481C1C}">
                <a14:useLocalDpi xmlns:a14="http://schemas.microsoft.com/office/drawing/2010/main"/>
              </a:ext>
            </a:extLst>
          </a:blip>
          <a:stretch>
            <a:fillRect/>
          </a:stretch>
        </p:blipFill>
        <p:spPr>
          <a:xfrm rot="20865072">
            <a:off x="7048371" y="4991661"/>
            <a:ext cx="1066186" cy="765792"/>
          </a:xfrm>
          <a:prstGeom prst="rect">
            <a:avLst/>
          </a:prstGeom>
          <a:ln>
            <a:noFill/>
          </a:ln>
          <a:effectLst>
            <a:outerShdw blurRad="292100" dist="139700" dir="2700000" algn="tl" rotWithShape="0">
              <a:srgbClr val="333333">
                <a:alpha val="65000"/>
              </a:srgbClr>
            </a:outerShdw>
          </a:effectLst>
        </p:spPr>
      </p:pic>
      <p:pic>
        <p:nvPicPr>
          <p:cNvPr id="30" name="Graphic 29">
            <a:extLst>
              <a:ext uri="{FF2B5EF4-FFF2-40B4-BE49-F238E27FC236}">
                <a16:creationId xmlns:a16="http://schemas.microsoft.com/office/drawing/2014/main" id="{CC2FBF34-5D80-5AA7-AD27-C047BE83BCE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982522" y="3142222"/>
            <a:ext cx="255632" cy="255632"/>
          </a:xfrm>
          <a:prstGeom prst="rect">
            <a:avLst/>
          </a:prstGeom>
        </p:spPr>
      </p:pic>
    </p:spTree>
    <p:extLst>
      <p:ext uri="{BB962C8B-B14F-4D97-AF65-F5344CB8AC3E}">
        <p14:creationId xmlns:p14="http://schemas.microsoft.com/office/powerpoint/2010/main" val="3882223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0C519B2-BE6D-8FFB-BD96-8B63D502E5A6}"/>
              </a:ext>
            </a:extLst>
          </p:cNvPr>
          <p:cNvSpPr/>
          <p:nvPr/>
        </p:nvSpPr>
        <p:spPr bwMode="auto">
          <a:xfrm>
            <a:off x="6096000" y="0"/>
            <a:ext cx="6096000" cy="6858000"/>
          </a:xfrm>
          <a:prstGeom prst="rect">
            <a:avLst/>
          </a:prstGeom>
          <a:solidFill>
            <a:srgbClr val="E5F6FF"/>
          </a:solidFill>
          <a:ln w="19050">
            <a:solidFill>
              <a:srgbClr val="E5F6FF"/>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40" tIns="91440" rIns="91440" bIns="9144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 typeface="IBM Plex Sans Light"/>
              <a:buNone/>
              <a:tabLst/>
              <a:defRPr/>
            </a:pPr>
            <a:endParaRPr kumimoji="0" lang="en-US" sz="1400" b="0" i="0" u="none" strike="noStrike" kern="1200" cap="none" spc="0" normalizeH="0" baseline="0" noProof="0" dirty="0">
              <a:ln>
                <a:noFill/>
              </a:ln>
              <a:solidFill>
                <a:srgbClr val="FFFFFF"/>
              </a:solidFill>
              <a:effectLst/>
              <a:uLnTx/>
              <a:uFillTx/>
              <a:latin typeface="IBM Plex Sans Light"/>
              <a:ea typeface="+mn-ea"/>
              <a:cs typeface="+mn-cs"/>
            </a:endParaRPr>
          </a:p>
        </p:txBody>
      </p:sp>
      <p:sp>
        <p:nvSpPr>
          <p:cNvPr id="6" name="Text Placeholder 5">
            <a:extLst>
              <a:ext uri="{FF2B5EF4-FFF2-40B4-BE49-F238E27FC236}">
                <a16:creationId xmlns:a16="http://schemas.microsoft.com/office/drawing/2014/main" id="{029317EA-A92F-95AA-9B63-2D4D546F9E26}"/>
              </a:ext>
            </a:extLst>
          </p:cNvPr>
          <p:cNvSpPr>
            <a:spLocks noGrp="1"/>
          </p:cNvSpPr>
          <p:nvPr>
            <p:ph type="body" sz="quarter" idx="11"/>
          </p:nvPr>
        </p:nvSpPr>
        <p:spPr>
          <a:xfrm>
            <a:off x="6983801" y="919850"/>
            <a:ext cx="4790501" cy="5018300"/>
          </a:xfrm>
        </p:spPr>
        <p:txBody>
          <a:bodyPr anchor="ctr"/>
          <a:lstStyle/>
          <a:p>
            <a:r>
              <a:rPr lang="en-US" sz="3200" b="1" dirty="0">
                <a:solidFill>
                  <a:schemeClr val="accent1"/>
                </a:solidFill>
              </a:rPr>
              <a:t>$4.45 million</a:t>
            </a:r>
          </a:p>
          <a:p>
            <a:r>
              <a:rPr lang="en-US" sz="1200" dirty="0"/>
              <a:t>The global average cost of a data breach in 2023 was USD 4.45 million, a 15% increase over 3 years.</a:t>
            </a:r>
          </a:p>
          <a:p>
            <a:r>
              <a:rPr lang="en-US" sz="2000" dirty="0"/>
              <a:t> </a:t>
            </a:r>
          </a:p>
          <a:p>
            <a:r>
              <a:rPr lang="en-US" sz="3200" b="1" dirty="0">
                <a:solidFill>
                  <a:schemeClr val="accent1"/>
                </a:solidFill>
              </a:rPr>
              <a:t>1.7 terabytes in 1 minute</a:t>
            </a:r>
            <a:endParaRPr lang="en-US" sz="3200" dirty="0"/>
          </a:p>
          <a:p>
            <a:r>
              <a:rPr lang="en-US" sz="1200" dirty="0"/>
              <a:t>If you discover an attack in less than one minute, only 1.7 TB of data are impacted, but after 24 hours, it is over 2.5 PB. </a:t>
            </a:r>
          </a:p>
          <a:p>
            <a:endParaRPr lang="en-US" sz="2000" dirty="0"/>
          </a:p>
        </p:txBody>
      </p:sp>
      <p:sp>
        <p:nvSpPr>
          <p:cNvPr id="7" name="Text Placeholder 6">
            <a:extLst>
              <a:ext uri="{FF2B5EF4-FFF2-40B4-BE49-F238E27FC236}">
                <a16:creationId xmlns:a16="http://schemas.microsoft.com/office/drawing/2014/main" id="{C718E93D-9016-4718-FFE1-7DC4922B0A00}"/>
              </a:ext>
            </a:extLst>
          </p:cNvPr>
          <p:cNvSpPr>
            <a:spLocks noGrp="1"/>
          </p:cNvSpPr>
          <p:nvPr>
            <p:ph type="body" sz="quarter" idx="12"/>
          </p:nvPr>
        </p:nvSpPr>
        <p:spPr>
          <a:xfrm>
            <a:off x="727048" y="938934"/>
            <a:ext cx="4635826" cy="4349969"/>
          </a:xfrm>
        </p:spPr>
        <p:txBody>
          <a:bodyPr/>
          <a:lstStyle/>
          <a:p>
            <a:pPr algn="ctr"/>
            <a:r>
              <a:rPr lang="en-US" sz="2400" dirty="0"/>
              <a:t>Storage </a:t>
            </a:r>
            <a:r>
              <a:rPr lang="en-US" sz="2400" b="1" dirty="0"/>
              <a:t>operational resilience </a:t>
            </a:r>
            <a:r>
              <a:rPr lang="en-US" sz="2400" dirty="0"/>
              <a:t>is the ability to maintain data access, services, and performance despite any potential disruptive scenario.</a:t>
            </a:r>
          </a:p>
          <a:p>
            <a:endParaRPr lang="en-US" sz="2400" dirty="0"/>
          </a:p>
          <a:p>
            <a:pPr algn="ctr"/>
            <a:r>
              <a:rPr lang="en-US" sz="2400" dirty="0"/>
              <a:t>It involves the creation of a </a:t>
            </a:r>
            <a:r>
              <a:rPr lang="en-US" sz="2400" b="1" dirty="0"/>
              <a:t>storage platform </a:t>
            </a:r>
            <a:r>
              <a:rPr lang="en-US" sz="2400" dirty="0"/>
              <a:t>that </a:t>
            </a:r>
            <a:r>
              <a:rPr lang="en-US" sz="2400" dirty="0">
                <a:solidFill>
                  <a:srgbClr val="009D9A"/>
                </a:solidFill>
              </a:rPr>
              <a:t>efficiently</a:t>
            </a:r>
            <a:r>
              <a:rPr lang="en-US" sz="2400" dirty="0"/>
              <a:t> delivers </a:t>
            </a:r>
            <a:r>
              <a:rPr lang="en-US" sz="2400" dirty="0">
                <a:solidFill>
                  <a:schemeClr val="accent1"/>
                </a:solidFill>
              </a:rPr>
              <a:t>data resilience</a:t>
            </a:r>
            <a:r>
              <a:rPr lang="en-US" sz="2400" dirty="0"/>
              <a:t> while leveraging the intelligent </a:t>
            </a:r>
            <a:r>
              <a:rPr lang="en-US" sz="2400" dirty="0">
                <a:solidFill>
                  <a:srgbClr val="8A3FFC"/>
                </a:solidFill>
              </a:rPr>
              <a:t>modernization</a:t>
            </a:r>
            <a:r>
              <a:rPr lang="en-US" sz="2400" dirty="0"/>
              <a:t> available in today’s quickly changing world.</a:t>
            </a:r>
          </a:p>
          <a:p>
            <a:endParaRPr lang="en-US" sz="2000" dirty="0"/>
          </a:p>
        </p:txBody>
      </p:sp>
      <p:sp>
        <p:nvSpPr>
          <p:cNvPr id="4" name="Slide Number Placeholder 3">
            <a:extLst>
              <a:ext uri="{FF2B5EF4-FFF2-40B4-BE49-F238E27FC236}">
                <a16:creationId xmlns:a16="http://schemas.microsoft.com/office/drawing/2014/main" id="{8DBF77FD-99D8-8932-B122-2AE9D62E8E23}"/>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800" b="0" i="0" u="none" strike="noStrike" kern="1200" cap="none" spc="0" normalizeH="0" baseline="0" noProof="0" smtClean="0">
                <a:ln>
                  <a:noFill/>
                </a:ln>
                <a:solidFill>
                  <a:srgbClr val="000000"/>
                </a:solidFill>
                <a:effectLst/>
                <a:uLnTx/>
                <a:uFillTx/>
                <a:latin typeface="IBM Plex Sans" panose="020B0503050203000203" pitchFamily="34" charset="0"/>
                <a:ea typeface="+mn-ea"/>
                <a:cs typeface="+mn-cs"/>
                <a:sym typeface="IBM Plex San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a:ln>
                <a:noFill/>
              </a:ln>
              <a:solidFill>
                <a:srgbClr val="000000"/>
              </a:solidFill>
              <a:effectLst/>
              <a:uLnTx/>
              <a:uFillTx/>
              <a:latin typeface="IBM Plex Sans" panose="020B0503050203000203" pitchFamily="34" charset="0"/>
              <a:ea typeface="+mn-ea"/>
              <a:cs typeface="+mn-cs"/>
              <a:sym typeface="IBM Plex Sans"/>
            </a:endParaRPr>
          </a:p>
        </p:txBody>
      </p:sp>
      <p:sp>
        <p:nvSpPr>
          <p:cNvPr id="2" name="TextBox 1">
            <a:extLst>
              <a:ext uri="{FF2B5EF4-FFF2-40B4-BE49-F238E27FC236}">
                <a16:creationId xmlns:a16="http://schemas.microsoft.com/office/drawing/2014/main" id="{FB393948-8931-420C-9B54-FF708B5E79BA}"/>
              </a:ext>
            </a:extLst>
          </p:cNvPr>
          <p:cNvSpPr txBox="1"/>
          <p:nvPr/>
        </p:nvSpPr>
        <p:spPr>
          <a:xfrm>
            <a:off x="3657600" y="6353834"/>
            <a:ext cx="7994073" cy="3379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rtlCol="0">
            <a:noAutofit/>
          </a:bodyPr>
          <a:lstStyle/>
          <a:p>
            <a:pPr marL="0" marR="0" lvl="0" indent="0" algn="r" defTabSz="2438400" rtl="0" eaLnBrk="1" fontAlgn="auto" latinLnBrk="0" hangingPunct="1">
              <a:lnSpc>
                <a:spcPct val="100000"/>
              </a:lnSpc>
              <a:spcBef>
                <a:spcPts val="2900"/>
              </a:spcBef>
              <a:spcAft>
                <a:spcPts val="0"/>
              </a:spcAft>
              <a:buClrTx/>
              <a:buSzPct val="100000"/>
              <a:buFontTx/>
              <a:buNone/>
              <a:tabLst/>
              <a:defRPr/>
            </a:pPr>
            <a:r>
              <a:rPr kumimoji="0" lang="en-US" sz="1200" b="0" i="0" u="none" strike="noStrike" kern="0" cap="none" spc="0" normalizeH="0" baseline="0" noProof="0" dirty="0">
                <a:ln>
                  <a:noFill/>
                </a:ln>
                <a:solidFill>
                  <a:srgbClr val="000000"/>
                </a:solidFill>
                <a:effectLst/>
                <a:uLnTx/>
                <a:uFillTx/>
                <a:latin typeface="IBM Plex Sans Light"/>
                <a:ea typeface="+mn-ea"/>
                <a:cs typeface="+mn-cs"/>
                <a:sym typeface="IBM Plex Sans Light"/>
              </a:rPr>
              <a:t>Sources: https://</a:t>
            </a:r>
            <a:r>
              <a:rPr kumimoji="0" lang="en-US" sz="1200" b="0" i="0" u="none" strike="noStrike" kern="0" cap="none" spc="0" normalizeH="0" baseline="0" noProof="0" dirty="0" err="1">
                <a:ln>
                  <a:noFill/>
                </a:ln>
                <a:solidFill>
                  <a:srgbClr val="000000"/>
                </a:solidFill>
                <a:effectLst/>
                <a:uLnTx/>
                <a:uFillTx/>
                <a:latin typeface="IBM Plex Sans Light"/>
                <a:ea typeface="+mn-ea"/>
                <a:cs typeface="+mn-cs"/>
                <a:sym typeface="IBM Plex Sans Light"/>
              </a:rPr>
              <a:t>www.ibm.com</a:t>
            </a:r>
            <a:r>
              <a:rPr kumimoji="0" lang="en-US" sz="1200" b="0" i="0" u="none" strike="noStrike" kern="0" cap="none" spc="0" normalizeH="0" baseline="0" noProof="0" dirty="0">
                <a:ln>
                  <a:noFill/>
                </a:ln>
                <a:solidFill>
                  <a:srgbClr val="000000"/>
                </a:solidFill>
                <a:effectLst/>
                <a:uLnTx/>
                <a:uFillTx/>
                <a:latin typeface="IBM Plex Sans Light"/>
                <a:ea typeface="+mn-ea"/>
                <a:cs typeface="+mn-cs"/>
                <a:sym typeface="IBM Plex Sans Light"/>
              </a:rPr>
              <a:t>/reports/data-breach</a:t>
            </a:r>
          </a:p>
          <a:p>
            <a:pPr marL="0" marR="0" lvl="0" indent="0" algn="r" defTabSz="2438400" rtl="0" eaLnBrk="1" fontAlgn="auto" latinLnBrk="0" hangingPunct="1">
              <a:lnSpc>
                <a:spcPct val="100000"/>
              </a:lnSpc>
              <a:spcBef>
                <a:spcPts val="2900"/>
              </a:spcBef>
              <a:spcAft>
                <a:spcPts val="0"/>
              </a:spcAft>
              <a:buClrTx/>
              <a:buSzPct val="100000"/>
              <a:buFontTx/>
              <a:buNone/>
              <a:tabLst/>
              <a:defRPr/>
            </a:pPr>
            <a:endParaRPr kumimoji="0" lang="en-US" sz="1200" b="0" i="0" u="none" strike="noStrike" kern="0" cap="none" spc="0" normalizeH="0" baseline="0" noProof="0" dirty="0">
              <a:ln>
                <a:noFill/>
              </a:ln>
              <a:solidFill>
                <a:srgbClr val="000000"/>
              </a:solidFill>
              <a:effectLst/>
              <a:uLnTx/>
              <a:uFillTx/>
              <a:latin typeface="IBM Plex Sans Light"/>
              <a:ea typeface="+mn-ea"/>
              <a:cs typeface="+mn-cs"/>
              <a:sym typeface="IBM Plex Sans Light"/>
            </a:endParaRPr>
          </a:p>
        </p:txBody>
      </p:sp>
      <p:sp>
        <p:nvSpPr>
          <p:cNvPr id="10" name="TextBox 9">
            <a:extLst>
              <a:ext uri="{FF2B5EF4-FFF2-40B4-BE49-F238E27FC236}">
                <a16:creationId xmlns:a16="http://schemas.microsoft.com/office/drawing/2014/main" id="{5F9B85C4-31AE-168D-7A83-59DB7758F31B}"/>
              </a:ext>
            </a:extLst>
          </p:cNvPr>
          <p:cNvSpPr txBox="1"/>
          <p:nvPr/>
        </p:nvSpPr>
        <p:spPr>
          <a:xfrm>
            <a:off x="121998" y="6610491"/>
            <a:ext cx="6107905" cy="215444"/>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a:spAutoFit/>
          </a:bodyPr>
          <a:lstStyle/>
          <a:p>
            <a:pPr defTabSz="914507">
              <a:defRPr/>
            </a:pPr>
            <a:r>
              <a:rPr lang="en-US" sz="800" dirty="0">
                <a:solidFill>
                  <a:srgbClr val="000000"/>
                </a:solidFill>
                <a:latin typeface="IBM Plex Sans" panose="020B0503050203000203" pitchFamily="34" charset="0"/>
              </a:rPr>
              <a:t>© 2024 International Business Machines Corporation | IBM Confidential </a:t>
            </a:r>
          </a:p>
        </p:txBody>
      </p:sp>
    </p:spTree>
    <p:custDataLst>
      <p:tags r:id="rId1"/>
    </p:custDataLst>
    <p:extLst>
      <p:ext uri="{BB962C8B-B14F-4D97-AF65-F5344CB8AC3E}">
        <p14:creationId xmlns:p14="http://schemas.microsoft.com/office/powerpoint/2010/main" val="394788755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50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91CD2-1A9C-9875-3435-E71CB3511398}"/>
              </a:ext>
            </a:extLst>
          </p:cNvPr>
          <p:cNvSpPr>
            <a:spLocks noGrp="1"/>
          </p:cNvSpPr>
          <p:nvPr>
            <p:ph type="title"/>
          </p:nvPr>
        </p:nvSpPr>
        <p:spPr>
          <a:xfrm>
            <a:off x="288756" y="283779"/>
            <a:ext cx="2474268" cy="6184834"/>
          </a:xfrm>
        </p:spPr>
        <p:txBody>
          <a:bodyPr/>
          <a:lstStyle/>
          <a:p>
            <a:r>
              <a:rPr lang="en-US" dirty="0"/>
              <a:t>Driving operational resilience in your organization</a:t>
            </a:r>
            <a:br>
              <a:rPr lang="en-US" dirty="0"/>
            </a:br>
            <a:br>
              <a:rPr lang="en-US" dirty="0"/>
            </a:br>
            <a:br>
              <a:rPr lang="en-US" dirty="0"/>
            </a:br>
            <a:r>
              <a:rPr lang="en-US" dirty="0"/>
              <a:t>with</a:t>
            </a:r>
            <a:br>
              <a:rPr lang="en-US" dirty="0"/>
            </a:br>
            <a:r>
              <a:rPr lang="en-US" dirty="0"/>
              <a:t>IBM FlashSystem</a:t>
            </a:r>
            <a:br>
              <a:rPr lang="en-US" dirty="0"/>
            </a:br>
            <a:r>
              <a:rPr lang="en-US" sz="1200" dirty="0"/>
              <a:t>Primary Storage Platform</a:t>
            </a:r>
            <a:endParaRPr lang="en-US" dirty="0"/>
          </a:p>
        </p:txBody>
      </p:sp>
      <p:pic>
        <p:nvPicPr>
          <p:cNvPr id="30" name="Picture Placeholder 29">
            <a:extLst>
              <a:ext uri="{FF2B5EF4-FFF2-40B4-BE49-F238E27FC236}">
                <a16:creationId xmlns:a16="http://schemas.microsoft.com/office/drawing/2014/main" id="{12A6D451-10AC-5F4C-40FE-DB24326968EB}"/>
              </a:ext>
            </a:extLst>
          </p:cNvPr>
          <p:cNvPicPr>
            <a:picLocks noGrp="1" noChangeAspect="1"/>
          </p:cNvPicPr>
          <p:nvPr>
            <p:ph type="pic" sz="quarter" idx="15"/>
          </p:nvPr>
        </p:nvPicPr>
        <p:blipFill>
          <a:blip r:embed="rId3">
            <a:extLst>
              <a:ext uri="{96DAC541-7B7A-43D3-8B79-37D633B846F1}">
                <asvg:svgBlip xmlns:asvg="http://schemas.microsoft.com/office/drawing/2016/SVG/main" r:embed="rId4"/>
              </a:ext>
            </a:extLst>
          </a:blip>
          <a:srcRect/>
          <a:stretch/>
        </p:blipFill>
        <p:spPr>
          <a:xfrm>
            <a:off x="3870599" y="803602"/>
            <a:ext cx="1065263" cy="1065401"/>
          </a:xfrm>
        </p:spPr>
      </p:pic>
      <p:sp>
        <p:nvSpPr>
          <p:cNvPr id="31" name="Google Shape;419;p8">
            <a:extLst>
              <a:ext uri="{FF2B5EF4-FFF2-40B4-BE49-F238E27FC236}">
                <a16:creationId xmlns:a16="http://schemas.microsoft.com/office/drawing/2014/main" id="{A439E45C-7ECA-1126-7568-EAF65C8095AC}"/>
              </a:ext>
            </a:extLst>
          </p:cNvPr>
          <p:cNvSpPr txBox="1">
            <a:spLocks noGrp="1"/>
          </p:cNvSpPr>
          <p:nvPr>
            <p:ph type="body" sz="quarter" idx="12"/>
          </p:nvPr>
        </p:nvSpPr>
        <p:spPr>
          <a:xfrm>
            <a:off x="3244037" y="2358365"/>
            <a:ext cx="2616304" cy="2255936"/>
          </a:xfrm>
          <a:noFill/>
          <a:ln>
            <a:noFill/>
          </a:ln>
        </p:spPr>
        <p:txBody>
          <a:bodyPr spcFirstLastPara="1" wrap="square" lIns="60927" tIns="60927" rIns="60927" bIns="60927" anchor="t" anchorCtr="0">
            <a:spAutoFit/>
          </a:bodyPr>
          <a:lstStyle/>
          <a:p>
            <a:r>
              <a:rPr lang="en-US" b="1" dirty="0">
                <a:solidFill>
                  <a:schemeClr val="accent1"/>
                </a:solidFill>
                <a:sym typeface="IBM Plex Sans Light"/>
              </a:rPr>
              <a:t>Data Resilience</a:t>
            </a:r>
          </a:p>
          <a:p>
            <a:endParaRPr lang="en-US" dirty="0"/>
          </a:p>
          <a:p>
            <a:r>
              <a:rPr lang="en-US" dirty="0">
                <a:sym typeface="IBM Plex Sans Light"/>
              </a:rPr>
              <a:t>Strengthen and simplify your data defenses, threat detection, and recovery capabilities of your </a:t>
            </a:r>
            <a:r>
              <a:rPr lang="en-US" dirty="0"/>
              <a:t>critical data</a:t>
            </a:r>
            <a:endParaRPr lang="en-US" dirty="0">
              <a:sym typeface="IBM Plex Sans Light"/>
            </a:endParaRPr>
          </a:p>
        </p:txBody>
      </p:sp>
      <p:pic>
        <p:nvPicPr>
          <p:cNvPr id="33" name="Picture Placeholder 32">
            <a:extLst>
              <a:ext uri="{FF2B5EF4-FFF2-40B4-BE49-F238E27FC236}">
                <a16:creationId xmlns:a16="http://schemas.microsoft.com/office/drawing/2014/main" id="{7FCB9F48-8016-D82F-0E09-DBAF634389F0}"/>
              </a:ext>
            </a:extLst>
          </p:cNvPr>
          <p:cNvPicPr>
            <a:picLocks noGrp="1" noChangeAspect="1"/>
          </p:cNvPicPr>
          <p:nvPr>
            <p:ph type="pic" sz="quarter" idx="16"/>
          </p:nvPr>
        </p:nvPicPr>
        <p:blipFill>
          <a:blip r:embed="rId5">
            <a:extLst>
              <a:ext uri="{96DAC541-7B7A-43D3-8B79-37D633B846F1}">
                <asvg:svgBlip xmlns:asvg="http://schemas.microsoft.com/office/drawing/2016/SVG/main" r:embed="rId6"/>
              </a:ext>
            </a:extLst>
          </a:blip>
          <a:srcRect/>
          <a:stretch/>
        </p:blipFill>
        <p:spPr>
          <a:xfrm>
            <a:off x="6892469" y="803602"/>
            <a:ext cx="1065263" cy="1065401"/>
          </a:xfrm>
        </p:spPr>
      </p:pic>
      <p:sp>
        <p:nvSpPr>
          <p:cNvPr id="5" name="Text Placeholder 4">
            <a:extLst>
              <a:ext uri="{FF2B5EF4-FFF2-40B4-BE49-F238E27FC236}">
                <a16:creationId xmlns:a16="http://schemas.microsoft.com/office/drawing/2014/main" id="{380049E5-8E79-07C7-3AF2-25702F5DC13C}"/>
              </a:ext>
            </a:extLst>
          </p:cNvPr>
          <p:cNvSpPr>
            <a:spLocks noGrp="1"/>
          </p:cNvSpPr>
          <p:nvPr>
            <p:ph type="body" sz="quarter" idx="13"/>
          </p:nvPr>
        </p:nvSpPr>
        <p:spPr>
          <a:xfrm>
            <a:off x="6566103" y="2366840"/>
            <a:ext cx="2470417" cy="3633240"/>
          </a:xfrm>
        </p:spPr>
        <p:txBody>
          <a:bodyPr/>
          <a:lstStyle/>
          <a:p>
            <a:r>
              <a:rPr lang="en-US" b="1" dirty="0">
                <a:solidFill>
                  <a:schemeClr val="accent1"/>
                </a:solidFill>
                <a:sym typeface="IBM Plex Sans Light"/>
              </a:rPr>
              <a:t>Efficiency</a:t>
            </a:r>
          </a:p>
          <a:p>
            <a:endParaRPr lang="en-US" dirty="0"/>
          </a:p>
          <a:p>
            <a:r>
              <a:rPr lang="en-US" dirty="0">
                <a:sym typeface="Arial"/>
              </a:rPr>
              <a:t>Reduce energy costs and consumption with our optimized architecture while optimizing storage asset utilization</a:t>
            </a:r>
          </a:p>
          <a:p>
            <a:endParaRPr lang="en-US" dirty="0">
              <a:sym typeface="IBM Plex Sans Light"/>
            </a:endParaRPr>
          </a:p>
          <a:p>
            <a:endParaRPr lang="en-US" dirty="0"/>
          </a:p>
          <a:p>
            <a:endParaRPr lang="en-US" dirty="0">
              <a:sym typeface="Arial"/>
            </a:endParaRPr>
          </a:p>
          <a:p>
            <a:endParaRPr lang="en-US" dirty="0">
              <a:sym typeface="Arial"/>
            </a:endParaRPr>
          </a:p>
        </p:txBody>
      </p:sp>
      <p:pic>
        <p:nvPicPr>
          <p:cNvPr id="28" name="Picture Placeholder 27">
            <a:extLst>
              <a:ext uri="{FF2B5EF4-FFF2-40B4-BE49-F238E27FC236}">
                <a16:creationId xmlns:a16="http://schemas.microsoft.com/office/drawing/2014/main" id="{C06DCA2E-87B7-A2F2-6F58-6FC42CE53FE9}"/>
              </a:ext>
            </a:extLst>
          </p:cNvPr>
          <p:cNvPicPr>
            <a:picLocks noGrp="1" noChangeAspect="1"/>
          </p:cNvPicPr>
          <p:nvPr>
            <p:ph type="pic" sz="quarter" idx="17"/>
          </p:nvPr>
        </p:nvPicPr>
        <p:blipFill>
          <a:blip r:embed="rId7">
            <a:extLst>
              <a:ext uri="{96DAC541-7B7A-43D3-8B79-37D633B846F1}">
                <asvg:svgBlip xmlns:asvg="http://schemas.microsoft.com/office/drawing/2016/SVG/main" r:embed="rId8"/>
              </a:ext>
            </a:extLst>
          </a:blip>
          <a:srcRect/>
          <a:stretch/>
        </p:blipFill>
        <p:spPr>
          <a:xfrm>
            <a:off x="9914339" y="803604"/>
            <a:ext cx="1065263" cy="1065401"/>
          </a:xfrm>
        </p:spPr>
      </p:pic>
      <p:sp>
        <p:nvSpPr>
          <p:cNvPr id="6" name="Text Placeholder 5">
            <a:extLst>
              <a:ext uri="{FF2B5EF4-FFF2-40B4-BE49-F238E27FC236}">
                <a16:creationId xmlns:a16="http://schemas.microsoft.com/office/drawing/2014/main" id="{0C6D32D9-5B8D-8A7B-954A-41C0387341CA}"/>
              </a:ext>
            </a:extLst>
          </p:cNvPr>
          <p:cNvSpPr>
            <a:spLocks noGrp="1"/>
          </p:cNvSpPr>
          <p:nvPr>
            <p:ph type="body" sz="quarter" idx="14"/>
          </p:nvPr>
        </p:nvSpPr>
        <p:spPr>
          <a:xfrm>
            <a:off x="9428090" y="2366841"/>
            <a:ext cx="2414146" cy="3633240"/>
          </a:xfrm>
        </p:spPr>
        <p:txBody>
          <a:bodyPr/>
          <a:lstStyle/>
          <a:p>
            <a:r>
              <a:rPr lang="en-US" b="1" dirty="0">
                <a:solidFill>
                  <a:schemeClr val="accent1"/>
                </a:solidFill>
                <a:sym typeface="IBM Plex Sans Light"/>
              </a:rPr>
              <a:t>Modernization</a:t>
            </a:r>
          </a:p>
          <a:p>
            <a:endParaRPr lang="en-US" dirty="0"/>
          </a:p>
          <a:p>
            <a:r>
              <a:rPr lang="en-US" dirty="0">
                <a:sym typeface="IBM Plex Sans Light"/>
              </a:rPr>
              <a:t>Optimize your storage management with the latest approaches to intelligently automate your hybrid cloud platforms</a:t>
            </a:r>
            <a:endParaRPr lang="en-US" dirty="0"/>
          </a:p>
        </p:txBody>
      </p:sp>
      <p:sp>
        <p:nvSpPr>
          <p:cNvPr id="14" name="Slide Number Placeholder 2">
            <a:extLst>
              <a:ext uri="{FF2B5EF4-FFF2-40B4-BE49-F238E27FC236}">
                <a16:creationId xmlns:a16="http://schemas.microsoft.com/office/drawing/2014/main" id="{370733D1-6D74-3AC8-ED5B-0E701524ECD6}"/>
              </a:ext>
            </a:extLst>
          </p:cNvPr>
          <p:cNvSpPr>
            <a:spLocks noGrp="1"/>
          </p:cNvSpPr>
          <p:nvPr>
            <p:ph type="sldNum" sz="quarter" idx="4"/>
          </p:nvPr>
        </p:nvSpPr>
        <p:spPr>
          <a:xfrm>
            <a:off x="11843029" y="6468613"/>
            <a:ext cx="60915" cy="123111"/>
          </a:xfrm>
        </p:spPr>
        <p:txBody>
          <a:bodyPr/>
          <a:lstStyle/>
          <a:p>
            <a:pPr marL="0" marR="0" lvl="0" indent="0" algn="r" defTabSz="914518" rtl="0" eaLnBrk="1" fontAlgn="auto" latinLnBrk="0" hangingPunct="1">
              <a:lnSpc>
                <a:spcPct val="100000"/>
              </a:lnSpc>
              <a:spcBef>
                <a:spcPts val="0"/>
              </a:spcBef>
              <a:spcAft>
                <a:spcPts val="0"/>
              </a:spcAft>
              <a:buClrTx/>
              <a:buSzTx/>
              <a:buFontTx/>
              <a:buNone/>
              <a:tabLst/>
              <a:defRPr/>
            </a:pPr>
            <a:fld id="{86CB4B4D-7CA3-9044-876B-883B54F8677D}" type="slidenum">
              <a:rPr kumimoji="0" lang="en-US" sz="800" b="0" i="0" u="none" strike="noStrike" kern="1200" cap="none" spc="0" normalizeH="0" baseline="0" noProof="0">
                <a:ln>
                  <a:noFill/>
                </a:ln>
                <a:solidFill>
                  <a:srgbClr val="000000"/>
                </a:solidFill>
                <a:effectLst/>
                <a:uLnTx/>
                <a:uFillTx/>
                <a:latin typeface="IBM Plex Sans" panose="020B0503050203000203" pitchFamily="34" charset="0"/>
                <a:ea typeface="+mn-ea"/>
                <a:cs typeface="+mn-cs"/>
                <a:sym typeface="IBM Plex Sans"/>
              </a:rPr>
              <a:pPr marL="0" marR="0" lvl="0" indent="0" algn="r" defTabSz="914518" rtl="0" eaLnBrk="1" fontAlgn="auto" latinLnBrk="0" hangingPunct="1">
                <a:lnSpc>
                  <a:spcPct val="100000"/>
                </a:lnSpc>
                <a:spcBef>
                  <a:spcPts val="0"/>
                </a:spcBef>
                <a:spcAft>
                  <a:spcPts val="0"/>
                </a:spcAft>
                <a:buClrTx/>
                <a:buSzTx/>
                <a:buFontTx/>
                <a:buNone/>
                <a:tabLst/>
                <a:defRPr/>
              </a:pPr>
              <a:t>6</a:t>
            </a:fld>
            <a:endParaRPr kumimoji="0" lang="en-US" sz="800" b="0" i="0" u="none" strike="noStrike" kern="1200" cap="none" spc="0" normalizeH="0" baseline="0" noProof="0">
              <a:ln>
                <a:noFill/>
              </a:ln>
              <a:solidFill>
                <a:srgbClr val="000000"/>
              </a:solidFill>
              <a:effectLst/>
              <a:uLnTx/>
              <a:uFillTx/>
              <a:latin typeface="IBM Plex Sans" panose="020B0503050203000203" pitchFamily="34" charset="0"/>
              <a:ea typeface="+mn-ea"/>
              <a:cs typeface="+mn-cs"/>
              <a:sym typeface="IBM Plex Sans"/>
            </a:endParaRPr>
          </a:p>
        </p:txBody>
      </p:sp>
      <p:sp>
        <p:nvSpPr>
          <p:cNvPr id="4" name="TextBox 3">
            <a:extLst>
              <a:ext uri="{FF2B5EF4-FFF2-40B4-BE49-F238E27FC236}">
                <a16:creationId xmlns:a16="http://schemas.microsoft.com/office/drawing/2014/main" id="{D9FAA831-CED4-2C25-F4FB-13F9EB13D3F5}"/>
              </a:ext>
            </a:extLst>
          </p:cNvPr>
          <p:cNvSpPr txBox="1"/>
          <p:nvPr/>
        </p:nvSpPr>
        <p:spPr>
          <a:xfrm>
            <a:off x="9736618" y="656043"/>
            <a:ext cx="0" cy="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rtlCol="0">
            <a:noAutofit/>
          </a:bodyPr>
          <a:lstStyle/>
          <a:p>
            <a:pPr marL="222191" marR="0" lvl="0" indent="-223333" algn="l" defTabSz="1218971" rtl="0" eaLnBrk="1" fontAlgn="auto" latinLnBrk="0" hangingPunct="1">
              <a:lnSpc>
                <a:spcPct val="100000"/>
              </a:lnSpc>
              <a:spcBef>
                <a:spcPts val="1450"/>
              </a:spcBef>
              <a:spcAft>
                <a:spcPts val="0"/>
              </a:spcAft>
              <a:buClrTx/>
              <a:buSzPct val="100000"/>
              <a:buFontTx/>
              <a:buChar char="–"/>
              <a:tabLst/>
              <a:defRPr/>
            </a:pPr>
            <a:endParaRPr kumimoji="0" lang="en-US" sz="4799" b="0" i="0" u="none" strike="noStrike" kern="0" cap="none" spc="0" normalizeH="0" baseline="0" noProof="0" dirty="0">
              <a:ln>
                <a:noFill/>
              </a:ln>
              <a:solidFill>
                <a:srgbClr val="000000"/>
              </a:solidFill>
              <a:effectLst/>
              <a:uLnTx/>
              <a:uFillTx/>
              <a:latin typeface="IBM Plex Sans Light"/>
              <a:ea typeface="+mn-ea"/>
              <a:cs typeface="+mn-cs"/>
              <a:sym typeface="IBM Plex Sans Light"/>
            </a:endParaRPr>
          </a:p>
        </p:txBody>
      </p:sp>
      <p:sp>
        <p:nvSpPr>
          <p:cNvPr id="7" name="TextBox 6">
            <a:extLst>
              <a:ext uri="{FF2B5EF4-FFF2-40B4-BE49-F238E27FC236}">
                <a16:creationId xmlns:a16="http://schemas.microsoft.com/office/drawing/2014/main" id="{CE122E16-DB0C-15BC-4E90-E041573BBE84}"/>
              </a:ext>
            </a:extLst>
          </p:cNvPr>
          <p:cNvSpPr txBox="1"/>
          <p:nvPr/>
        </p:nvSpPr>
        <p:spPr>
          <a:xfrm>
            <a:off x="121998" y="6610491"/>
            <a:ext cx="6107905" cy="215444"/>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pPr defTabSz="914507">
              <a:defRPr/>
            </a:pPr>
            <a:r>
              <a:rPr lang="en-US" sz="800" dirty="0">
                <a:solidFill>
                  <a:srgbClr val="000000"/>
                </a:solidFill>
                <a:latin typeface="IBM Plex Sans" panose="020B0503050203000203" pitchFamily="34" charset="0"/>
              </a:rPr>
              <a:t>© 2024 International Business Machines Corporation | IBM Confidential </a:t>
            </a:r>
          </a:p>
        </p:txBody>
      </p:sp>
    </p:spTree>
    <p:extLst>
      <p:ext uri="{BB962C8B-B14F-4D97-AF65-F5344CB8AC3E}">
        <p14:creationId xmlns:p14="http://schemas.microsoft.com/office/powerpoint/2010/main" val="93873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2">
            <a:extLst>
              <a:ext uri="{FF2B5EF4-FFF2-40B4-BE49-F238E27FC236}">
                <a16:creationId xmlns:a16="http://schemas.microsoft.com/office/drawing/2014/main" id="{370733D1-6D74-3AC8-ED5B-0E701524ECD6}"/>
              </a:ext>
            </a:extLst>
          </p:cNvPr>
          <p:cNvSpPr>
            <a:spLocks noGrp="1"/>
          </p:cNvSpPr>
          <p:nvPr>
            <p:ph type="sldNum" sz="quarter" idx="4294967295"/>
          </p:nvPr>
        </p:nvSpPr>
        <p:spPr>
          <a:xfrm>
            <a:off x="12057063" y="6469063"/>
            <a:ext cx="134937" cy="123825"/>
          </a:xfrm>
        </p:spPr>
        <p:txBody>
          <a:bodyPr/>
          <a:lstStyle/>
          <a:p>
            <a:pPr defTabSz="914518"/>
            <a:fld id="{86CB4B4D-7CA3-9044-876B-883B54F8677D}" type="slidenum">
              <a:rPr lang="en-US">
                <a:solidFill>
                  <a:srgbClr val="000000"/>
                </a:solidFill>
              </a:rPr>
              <a:pPr defTabSz="914518"/>
              <a:t>7</a:t>
            </a:fld>
            <a:endParaRPr lang="en-US">
              <a:solidFill>
                <a:srgbClr val="000000"/>
              </a:solidFill>
            </a:endParaRPr>
          </a:p>
        </p:txBody>
      </p:sp>
      <p:sp>
        <p:nvSpPr>
          <p:cNvPr id="8" name="TextBox 7">
            <a:extLst>
              <a:ext uri="{FF2B5EF4-FFF2-40B4-BE49-F238E27FC236}">
                <a16:creationId xmlns:a16="http://schemas.microsoft.com/office/drawing/2014/main" id="{F984F4C6-2634-0CAA-71C6-272B7F04A676}"/>
              </a:ext>
            </a:extLst>
          </p:cNvPr>
          <p:cNvSpPr txBox="1"/>
          <p:nvPr/>
        </p:nvSpPr>
        <p:spPr>
          <a:xfrm>
            <a:off x="121998" y="6610491"/>
            <a:ext cx="6107905" cy="215444"/>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a:spAutoFit/>
          </a:bodyPr>
          <a:lstStyle/>
          <a:p>
            <a:pPr defTabSz="914507">
              <a:defRPr/>
            </a:pPr>
            <a:r>
              <a:rPr lang="en-US" sz="800" dirty="0">
                <a:solidFill>
                  <a:srgbClr val="000000"/>
                </a:solidFill>
                <a:latin typeface="IBM Plex Sans" panose="020B0503050203000203" pitchFamily="34" charset="0"/>
              </a:rPr>
              <a:t>© 2024 International Business Machines Corporation | IBM Confidential </a:t>
            </a:r>
          </a:p>
        </p:txBody>
      </p:sp>
      <p:sp>
        <p:nvSpPr>
          <p:cNvPr id="19" name="Rectangle 18">
            <a:extLst>
              <a:ext uri="{FF2B5EF4-FFF2-40B4-BE49-F238E27FC236}">
                <a16:creationId xmlns:a16="http://schemas.microsoft.com/office/drawing/2014/main" id="{9F8AF5B6-FC36-E0D7-FAD7-760D4A4F8222}"/>
              </a:ext>
            </a:extLst>
          </p:cNvPr>
          <p:cNvSpPr/>
          <p:nvPr/>
        </p:nvSpPr>
        <p:spPr bwMode="auto">
          <a:xfrm>
            <a:off x="0" y="32065"/>
            <a:ext cx="12192000" cy="6858000"/>
          </a:xfrm>
          <a:prstGeom prst="rect">
            <a:avLst/>
          </a:prstGeom>
          <a:solidFill>
            <a:srgbClr val="E5F6FF"/>
          </a:solidFill>
          <a:ln w="19050">
            <a:solidFill>
              <a:srgbClr val="E5F6FF"/>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40" tIns="91440" rIns="91440" bIns="9144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IBM Plex Sans Light"/>
              <a:buNone/>
              <a:tabLst/>
            </a:pPr>
            <a:endParaRPr kumimoji="0" lang="en-US" sz="1400" b="0" i="0" u="none" strike="noStrike" cap="none" normalizeH="0" baseline="0" dirty="0">
              <a:ln>
                <a:noFill/>
              </a:ln>
              <a:solidFill>
                <a:schemeClr val="bg1"/>
              </a:solidFill>
              <a:effectLst/>
              <a:latin typeface="+mn-lt"/>
            </a:endParaRPr>
          </a:p>
        </p:txBody>
      </p:sp>
      <p:sp>
        <p:nvSpPr>
          <p:cNvPr id="4" name="Text Placeholder 15">
            <a:extLst>
              <a:ext uri="{FF2B5EF4-FFF2-40B4-BE49-F238E27FC236}">
                <a16:creationId xmlns:a16="http://schemas.microsoft.com/office/drawing/2014/main" id="{CA6A253A-3F5A-7F14-AABF-BFAF80C1945C}"/>
              </a:ext>
            </a:extLst>
          </p:cNvPr>
          <p:cNvSpPr txBox="1">
            <a:spLocks/>
          </p:cNvSpPr>
          <p:nvPr/>
        </p:nvSpPr>
        <p:spPr>
          <a:xfrm>
            <a:off x="2545735" y="2715682"/>
            <a:ext cx="7100530" cy="17716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lstStyle>
            <a:lvl1pPr marL="0" marR="0" indent="0" algn="l" defTabSz="1218956" rtl="0" eaLnBrk="1" latinLnBrk="0" hangingPunct="1">
              <a:lnSpc>
                <a:spcPct val="90000"/>
              </a:lnSpc>
              <a:spcBef>
                <a:spcPts val="0"/>
              </a:spcBef>
              <a:spcAft>
                <a:spcPts val="0"/>
              </a:spcAft>
              <a:buClrTx/>
              <a:buSzTx/>
              <a:buFontTx/>
              <a:buNone/>
              <a:tabLst/>
              <a:defRPr sz="12897" b="0" i="0" u="none" strike="noStrike" cap="none" spc="0" baseline="0">
                <a:solidFill>
                  <a:schemeClr val="accent1"/>
                </a:solidFill>
                <a:uFillTx/>
                <a:latin typeface="IBM Plex Sans ExtLt" panose="020B0303050203000203" pitchFamily="34" charset="0"/>
                <a:ea typeface="+mj-ea"/>
                <a:cs typeface="+mj-cs"/>
                <a:sym typeface="IBM Plex Sans Light"/>
              </a:defRPr>
            </a:lvl1pPr>
            <a:lvl2pPr marL="164559" marR="0" indent="-164559" algn="l" defTabSz="1218956" rtl="0" eaLnBrk="1" latinLnBrk="0" hangingPunct="1">
              <a:lnSpc>
                <a:spcPct val="110000"/>
              </a:lnSpc>
              <a:spcBef>
                <a:spcPts val="0"/>
              </a:spcBef>
              <a:spcAft>
                <a:spcPts val="0"/>
              </a:spcAft>
              <a:buClrTx/>
              <a:buSzPct val="100000"/>
              <a:buFontTx/>
              <a:buChar char="–"/>
              <a:tabLst/>
              <a:defRPr sz="1800" b="0" i="0" u="none" strike="noStrike" cap="none" spc="0" baseline="0">
                <a:solidFill>
                  <a:schemeClr val="tx1"/>
                </a:solidFill>
                <a:uFillTx/>
                <a:latin typeface="+mj-lt"/>
                <a:ea typeface="+mj-ea"/>
                <a:cs typeface="+mj-cs"/>
                <a:sym typeface="IBM Plex Sans Light"/>
              </a:defRPr>
            </a:lvl2pPr>
            <a:lvl3pPr marL="329118" marR="0" indent="-164559" algn="l" defTabSz="1218956" rtl="0" eaLnBrk="1" latinLnBrk="0" hangingPunct="1">
              <a:lnSpc>
                <a:spcPct val="110000"/>
              </a:lnSpc>
              <a:spcBef>
                <a:spcPts val="0"/>
              </a:spcBef>
              <a:spcAft>
                <a:spcPts val="0"/>
              </a:spcAft>
              <a:buClrTx/>
              <a:buSzPct val="100000"/>
              <a:buFontTx/>
              <a:buChar char="•"/>
              <a:tabLst/>
              <a:defRPr sz="1800" b="0" i="0" u="none" strike="noStrike" cap="none" spc="0" baseline="0">
                <a:solidFill>
                  <a:schemeClr val="tx1"/>
                </a:solidFill>
                <a:uFillTx/>
                <a:latin typeface="+mj-lt"/>
                <a:ea typeface="+mj-ea"/>
                <a:cs typeface="+mj-cs"/>
                <a:sym typeface="IBM Plex Sans Light"/>
              </a:defRPr>
            </a:lvl3pPr>
            <a:lvl4pPr marL="493677" marR="0" indent="-164559" algn="l" defTabSz="1218956" rtl="0" eaLnBrk="1" latinLnBrk="0" hangingPunct="1">
              <a:lnSpc>
                <a:spcPct val="110000"/>
              </a:lnSpc>
              <a:spcBef>
                <a:spcPts val="0"/>
              </a:spcBef>
              <a:spcAft>
                <a:spcPts val="0"/>
              </a:spcAft>
              <a:buClrTx/>
              <a:buSzPct val="100000"/>
              <a:buFontTx/>
              <a:buChar char="–"/>
              <a:tabLst/>
              <a:defRPr sz="1800" b="0" i="0" u="none" strike="noStrike" cap="none" spc="0" baseline="0">
                <a:solidFill>
                  <a:schemeClr val="tx1"/>
                </a:solidFill>
                <a:uFillTx/>
                <a:latin typeface="+mj-lt"/>
                <a:ea typeface="+mj-ea"/>
                <a:cs typeface="+mj-cs"/>
                <a:sym typeface="IBM Plex Sans Light"/>
              </a:defRPr>
            </a:lvl4pPr>
            <a:lvl5pPr marL="571386" marR="0" indent="-228554" algn="l" defTabSz="1218956" rtl="0" eaLnBrk="1" latinLnBrk="0" hangingPunct="1">
              <a:lnSpc>
                <a:spcPct val="110000"/>
              </a:lnSpc>
              <a:spcBef>
                <a:spcPts val="1450"/>
              </a:spcBef>
              <a:spcAft>
                <a:spcPts val="0"/>
              </a:spcAft>
              <a:buClrTx/>
              <a:buSzPct val="100000"/>
              <a:buFont typeface="Arial" panose="020B0604020202020204" pitchFamily="34" charset="0"/>
              <a:buChar char="•"/>
              <a:tabLst/>
              <a:defRPr sz="1800" b="0" i="0" u="none" strike="noStrike" cap="none" spc="0" baseline="0">
                <a:solidFill>
                  <a:srgbClr val="000000"/>
                </a:solidFill>
                <a:uFillTx/>
                <a:latin typeface="+mj-lt"/>
                <a:ea typeface="+mj-ea"/>
                <a:cs typeface="+mj-cs"/>
                <a:sym typeface="IBM Plex Sans Light"/>
              </a:defRPr>
            </a:lvl5pPr>
            <a:lvl6pPr marL="921346"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6pPr>
            <a:lvl7pPr marL="1102595"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7pPr>
            <a:lvl8pPr marL="1283843"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8pPr>
            <a:lvl9pPr marL="1465091"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9pPr>
          </a:lstStyle>
          <a:p>
            <a:pPr marL="0" marR="0" lvl="0" indent="0" algn="ctr" defTabSz="1218956" rtl="0" eaLnBrk="1" fontAlgn="auto" latinLnBrk="0" hangingPunct="1">
              <a:lnSpc>
                <a:spcPct val="90000"/>
              </a:lnSpc>
              <a:spcBef>
                <a:spcPts val="0"/>
              </a:spcBef>
              <a:spcAft>
                <a:spcPts val="0"/>
              </a:spcAft>
              <a:buClrTx/>
              <a:buSzTx/>
              <a:buFontTx/>
              <a:buNone/>
              <a:tabLst/>
              <a:defRPr/>
            </a:pPr>
            <a:r>
              <a:rPr kumimoji="0" lang="en-US" sz="8800" b="0" i="0" u="none" strike="noStrike" kern="0" cap="none" spc="0" normalizeH="0" baseline="0" noProof="0" dirty="0">
                <a:ln>
                  <a:noFill/>
                </a:ln>
                <a:solidFill>
                  <a:srgbClr val="0F62FE"/>
                </a:solidFill>
                <a:effectLst/>
                <a:uLnTx/>
                <a:uFillTx/>
                <a:latin typeface="IBM Plex Sans ExtLt" panose="020B0303050203000203" pitchFamily="34" charset="0"/>
                <a:ea typeface="+mj-ea"/>
                <a:cs typeface="+mj-cs"/>
                <a:sym typeface="IBM Plex Sans Light"/>
              </a:rPr>
              <a:t>IBM FlashSystem</a:t>
            </a:r>
          </a:p>
        </p:txBody>
      </p:sp>
    </p:spTree>
    <p:extLst>
      <p:ext uri="{BB962C8B-B14F-4D97-AF65-F5344CB8AC3E}">
        <p14:creationId xmlns:p14="http://schemas.microsoft.com/office/powerpoint/2010/main" val="4112284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1F63BF0-37C8-D285-0C22-FCD9809A4541}"/>
              </a:ext>
            </a:extLst>
          </p:cNvPr>
          <p:cNvSpPr/>
          <p:nvPr/>
        </p:nvSpPr>
        <p:spPr bwMode="auto">
          <a:xfrm>
            <a:off x="0" y="4829712"/>
            <a:ext cx="12192000" cy="2028288"/>
          </a:xfrm>
          <a:prstGeom prst="rect">
            <a:avLst/>
          </a:prstGeom>
          <a:solidFill>
            <a:srgbClr val="E5F6FF"/>
          </a:solidFill>
          <a:ln w="19050">
            <a:solidFill>
              <a:srgbClr val="E5F6FF"/>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40" tIns="91440" rIns="91440" bIns="9144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 typeface="IBM Plex Sans Light"/>
              <a:buNone/>
              <a:tabLst/>
              <a:defRPr/>
            </a:pPr>
            <a:endParaRPr kumimoji="0" lang="en-US" sz="1400" b="0" i="0" u="none" strike="noStrike" kern="1200" cap="none" spc="0" normalizeH="0" baseline="0" noProof="0" dirty="0">
              <a:ln>
                <a:noFill/>
              </a:ln>
              <a:solidFill>
                <a:srgbClr val="FFFFFF"/>
              </a:solidFill>
              <a:effectLst/>
              <a:uLnTx/>
              <a:uFillTx/>
              <a:latin typeface="IBM Plex Sans Light"/>
              <a:ea typeface="+mn-ea"/>
              <a:cs typeface="+mn-cs"/>
            </a:endParaRPr>
          </a:p>
        </p:txBody>
      </p:sp>
      <p:grpSp>
        <p:nvGrpSpPr>
          <p:cNvPr id="49" name="Group 48">
            <a:extLst>
              <a:ext uri="{FF2B5EF4-FFF2-40B4-BE49-F238E27FC236}">
                <a16:creationId xmlns:a16="http://schemas.microsoft.com/office/drawing/2014/main" id="{7B845DB5-C8F6-6760-D00F-19ACF987FA86}"/>
              </a:ext>
            </a:extLst>
          </p:cNvPr>
          <p:cNvGrpSpPr>
            <a:grpSpLocks noChangeAspect="1"/>
          </p:cNvGrpSpPr>
          <p:nvPr/>
        </p:nvGrpSpPr>
        <p:grpSpPr>
          <a:xfrm>
            <a:off x="4900809" y="2844137"/>
            <a:ext cx="1935329" cy="1862507"/>
            <a:chOff x="11678377" y="1291240"/>
            <a:chExt cx="930520" cy="895507"/>
          </a:xfrm>
        </p:grpSpPr>
        <p:pic>
          <p:nvPicPr>
            <p:cNvPr id="48" name="Picture 47" descr="A picture containing text, electronics, computer&#10;&#10;Description automatically generated">
              <a:extLst>
                <a:ext uri="{FF2B5EF4-FFF2-40B4-BE49-F238E27FC236}">
                  <a16:creationId xmlns:a16="http://schemas.microsoft.com/office/drawing/2014/main" id="{637134E9-38BA-0072-FEC6-6DFCB024560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678377" y="1622231"/>
              <a:ext cx="930520" cy="564516"/>
            </a:xfrm>
            <a:prstGeom prst="rect">
              <a:avLst/>
            </a:prstGeom>
            <a:effectLst>
              <a:outerShdw blurRad="101600" dist="101600" dir="2700000" algn="tl" rotWithShape="0">
                <a:prstClr val="black">
                  <a:alpha val="40000"/>
                </a:prstClr>
              </a:outerShdw>
            </a:effectLst>
          </p:spPr>
        </p:pic>
        <p:pic>
          <p:nvPicPr>
            <p:cNvPr id="47" name="Picture 46" descr="A picture containing text, electronics, computer&#10;&#10;Description automatically generated">
              <a:extLst>
                <a:ext uri="{FF2B5EF4-FFF2-40B4-BE49-F238E27FC236}">
                  <a16:creationId xmlns:a16="http://schemas.microsoft.com/office/drawing/2014/main" id="{76D856B2-9D81-A92E-7ACF-CCD6D333D75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678377" y="1508998"/>
              <a:ext cx="930520" cy="274203"/>
            </a:xfrm>
            <a:prstGeom prst="rect">
              <a:avLst/>
            </a:prstGeom>
            <a:effectLst>
              <a:outerShdw blurRad="101600" dist="101600" dir="2700000" algn="tl" rotWithShape="0">
                <a:prstClr val="black">
                  <a:alpha val="40000"/>
                </a:prstClr>
              </a:outerShdw>
            </a:effectLst>
          </p:spPr>
        </p:pic>
        <p:pic>
          <p:nvPicPr>
            <p:cNvPr id="46" name="Picture 45" descr="A picture containing text, indoor, electronics, computer&#10;&#10;Description automatically generated">
              <a:extLst>
                <a:ext uri="{FF2B5EF4-FFF2-40B4-BE49-F238E27FC236}">
                  <a16:creationId xmlns:a16="http://schemas.microsoft.com/office/drawing/2014/main" id="{16CE0D90-1998-D9A2-61FA-1B9B0C7BA2D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1678669" y="1291240"/>
              <a:ext cx="930227" cy="244650"/>
            </a:xfrm>
            <a:prstGeom prst="rect">
              <a:avLst/>
            </a:prstGeom>
            <a:effectLst>
              <a:outerShdw blurRad="101600" dist="101600" dir="2700000" algn="tl" rotWithShape="0">
                <a:prstClr val="black">
                  <a:alpha val="40000"/>
                </a:prstClr>
              </a:outerShdw>
            </a:effectLst>
          </p:spPr>
        </p:pic>
      </p:grpSp>
      <p:sp>
        <p:nvSpPr>
          <p:cNvPr id="43" name="Title 42">
            <a:extLst>
              <a:ext uri="{FF2B5EF4-FFF2-40B4-BE49-F238E27FC236}">
                <a16:creationId xmlns:a16="http://schemas.microsoft.com/office/drawing/2014/main" id="{1543C39C-D954-9FD7-5B98-D9BB52F6809D}"/>
              </a:ext>
            </a:extLst>
          </p:cNvPr>
          <p:cNvSpPr>
            <a:spLocks noGrp="1"/>
          </p:cNvSpPr>
          <p:nvPr>
            <p:ph type="title"/>
          </p:nvPr>
        </p:nvSpPr>
        <p:spPr>
          <a:xfrm>
            <a:off x="287999" y="192446"/>
            <a:ext cx="8620380" cy="1429357"/>
          </a:xfrm>
        </p:spPr>
        <p:txBody>
          <a:bodyPr/>
          <a:lstStyle/>
          <a:p>
            <a:r>
              <a:rPr lang="en-US" dirty="0"/>
              <a:t>IBM Storage FlashSystem </a:t>
            </a:r>
            <a:br>
              <a:rPr lang="en-US" dirty="0"/>
            </a:br>
            <a:r>
              <a:rPr lang="en-US" sz="2000" dirty="0"/>
              <a:t>Primary Storage Platform</a:t>
            </a:r>
            <a:br>
              <a:rPr lang="en-US" dirty="0"/>
            </a:br>
            <a:endParaRPr lang="en-US" dirty="0"/>
          </a:p>
        </p:txBody>
      </p:sp>
      <p:sp>
        <p:nvSpPr>
          <p:cNvPr id="58" name="Rectangle 57">
            <a:extLst>
              <a:ext uri="{FF2B5EF4-FFF2-40B4-BE49-F238E27FC236}">
                <a16:creationId xmlns:a16="http://schemas.microsoft.com/office/drawing/2014/main" id="{0C4A7B17-66B1-95F3-2E97-5F5530821FB5}"/>
              </a:ext>
            </a:extLst>
          </p:cNvPr>
          <p:cNvSpPr/>
          <p:nvPr/>
        </p:nvSpPr>
        <p:spPr bwMode="auto">
          <a:xfrm>
            <a:off x="4456501" y="1533571"/>
            <a:ext cx="2801998" cy="393837"/>
          </a:xfrm>
          <a:prstGeom prst="rect">
            <a:avLst/>
          </a:prstGeom>
          <a:noFill/>
          <a:ln w="19050">
            <a:solidFill>
              <a:schemeClr val="accent1"/>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ctr" anchorCtr="0" compatLnSpc="1">
            <a:prstTxWarp prst="textNoShape">
              <a:avLst/>
            </a:prstTxWarp>
          </a:bodyPr>
          <a:lstStyle/>
          <a:p>
            <a:pPr marL="0" marR="0" lvl="0" indent="0" algn="ctr" defTabSz="457109"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F62FE"/>
                </a:solidFill>
                <a:effectLst/>
                <a:uLnTx/>
                <a:uFillTx/>
                <a:latin typeface="IBM Plex Sans Light"/>
                <a:ea typeface="+mn-ea"/>
                <a:cs typeface="+mn-cs"/>
              </a:rPr>
              <a:t>     IBM Storage Insights</a:t>
            </a:r>
          </a:p>
        </p:txBody>
      </p:sp>
      <p:sp>
        <p:nvSpPr>
          <p:cNvPr id="59" name="Rectangle 58">
            <a:extLst>
              <a:ext uri="{FF2B5EF4-FFF2-40B4-BE49-F238E27FC236}">
                <a16:creationId xmlns:a16="http://schemas.microsoft.com/office/drawing/2014/main" id="{C68D8C28-A289-EB6C-5630-163AD0510B50}"/>
              </a:ext>
            </a:extLst>
          </p:cNvPr>
          <p:cNvSpPr/>
          <p:nvPr/>
        </p:nvSpPr>
        <p:spPr bwMode="auto">
          <a:xfrm>
            <a:off x="4456501" y="2019525"/>
            <a:ext cx="2801998" cy="393837"/>
          </a:xfrm>
          <a:prstGeom prst="rect">
            <a:avLst/>
          </a:prstGeom>
          <a:noFill/>
          <a:ln w="19050">
            <a:solidFill>
              <a:schemeClr val="accent1"/>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ctr" anchorCtr="0" compatLnSpc="1">
            <a:prstTxWarp prst="textNoShape">
              <a:avLst/>
            </a:prstTxWarp>
          </a:bodyPr>
          <a:lstStyle/>
          <a:p>
            <a:pPr marL="0" marR="0" lvl="0" indent="0" algn="ctr" defTabSz="457109"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F62FE"/>
                </a:solidFill>
                <a:effectLst/>
                <a:uLnTx/>
                <a:uFillTx/>
                <a:latin typeface="IBM Plex Sans Light"/>
                <a:ea typeface="+mn-ea"/>
                <a:cs typeface="+mn-cs"/>
              </a:rPr>
              <a:t>       IBM Storage Virtualize</a:t>
            </a:r>
          </a:p>
        </p:txBody>
      </p:sp>
      <p:cxnSp>
        <p:nvCxnSpPr>
          <p:cNvPr id="66" name="Elbow Connector 65">
            <a:extLst>
              <a:ext uri="{FF2B5EF4-FFF2-40B4-BE49-F238E27FC236}">
                <a16:creationId xmlns:a16="http://schemas.microsoft.com/office/drawing/2014/main" id="{2625E09F-EAB0-E356-AEB1-335D77243D5B}"/>
              </a:ext>
            </a:extLst>
          </p:cNvPr>
          <p:cNvCxnSpPr>
            <a:cxnSpLocks/>
          </p:cNvCxnSpPr>
          <p:nvPr/>
        </p:nvCxnSpPr>
        <p:spPr bwMode="auto">
          <a:xfrm flipV="1">
            <a:off x="7291192" y="3498426"/>
            <a:ext cx="2189013" cy="334383"/>
          </a:xfrm>
          <a:prstGeom prst="bentConnector3">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68" name="Elbow Connector 67">
            <a:extLst>
              <a:ext uri="{FF2B5EF4-FFF2-40B4-BE49-F238E27FC236}">
                <a16:creationId xmlns:a16="http://schemas.microsoft.com/office/drawing/2014/main" id="{1D9BDEC2-8277-AF16-0A8E-B576A03D5648}"/>
              </a:ext>
            </a:extLst>
          </p:cNvPr>
          <p:cNvCxnSpPr>
            <a:cxnSpLocks/>
          </p:cNvCxnSpPr>
          <p:nvPr/>
        </p:nvCxnSpPr>
        <p:spPr bwMode="auto">
          <a:xfrm rot="10800000">
            <a:off x="2429320" y="3665620"/>
            <a:ext cx="1267107" cy="494527"/>
          </a:xfrm>
          <a:prstGeom prst="bentConnector3">
            <a:avLst>
              <a:gd name="adj1" fmla="val 29049"/>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70" name="Elbow Connector 69">
            <a:extLst>
              <a:ext uri="{FF2B5EF4-FFF2-40B4-BE49-F238E27FC236}">
                <a16:creationId xmlns:a16="http://schemas.microsoft.com/office/drawing/2014/main" id="{EE02FD6E-43E3-78AF-EDA3-6F0A04058D1E}"/>
              </a:ext>
            </a:extLst>
          </p:cNvPr>
          <p:cNvCxnSpPr>
            <a:cxnSpLocks/>
          </p:cNvCxnSpPr>
          <p:nvPr/>
        </p:nvCxnSpPr>
        <p:spPr bwMode="auto">
          <a:xfrm flipV="1">
            <a:off x="7436989" y="1346762"/>
            <a:ext cx="2021269" cy="393837"/>
          </a:xfrm>
          <a:prstGeom prst="bentConnector3">
            <a:avLst>
              <a:gd name="adj1" fmla="val 50000"/>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73" name="Elbow Connector 72">
            <a:extLst>
              <a:ext uri="{FF2B5EF4-FFF2-40B4-BE49-F238E27FC236}">
                <a16:creationId xmlns:a16="http://schemas.microsoft.com/office/drawing/2014/main" id="{0B9E34A6-64B2-1375-9D05-BC8A39A8C985}"/>
              </a:ext>
            </a:extLst>
          </p:cNvPr>
          <p:cNvCxnSpPr>
            <a:cxnSpLocks/>
          </p:cNvCxnSpPr>
          <p:nvPr/>
        </p:nvCxnSpPr>
        <p:spPr bwMode="auto">
          <a:xfrm rot="10800000">
            <a:off x="2429319" y="1892371"/>
            <a:ext cx="1848692" cy="326876"/>
          </a:xfrm>
          <a:prstGeom prst="bentConnector3">
            <a:avLst>
              <a:gd name="adj1" fmla="val 50000"/>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75" name="TextBox 74">
            <a:extLst>
              <a:ext uri="{FF2B5EF4-FFF2-40B4-BE49-F238E27FC236}">
                <a16:creationId xmlns:a16="http://schemas.microsoft.com/office/drawing/2014/main" id="{F26FC27E-8C7E-0252-2A54-FF370B91D508}"/>
              </a:ext>
            </a:extLst>
          </p:cNvPr>
          <p:cNvSpPr txBox="1"/>
          <p:nvPr/>
        </p:nvSpPr>
        <p:spPr>
          <a:xfrm>
            <a:off x="147386" y="1215030"/>
            <a:ext cx="2109356" cy="1323439"/>
          </a:xfrm>
          <a:prstGeom prst="rect">
            <a:avLst/>
          </a:prstGeom>
          <a:noFill/>
        </p:spPr>
        <p:txBody>
          <a:bodyPr wrap="square" lIns="0" rIns="0" rtlCol="0" anchor="t">
            <a:spAutoFit/>
          </a:bodyPr>
          <a:lstStyle>
            <a:defPPr>
              <a:defRPr lang="en-CH"/>
            </a:defPPr>
            <a:lvl1pPr marL="0" algn="l" defTabSz="1828891" rtl="0" eaLnBrk="1" latinLnBrk="0" hangingPunct="1">
              <a:defRPr sz="3600" kern="1200">
                <a:solidFill>
                  <a:schemeClr val="tx1"/>
                </a:solidFill>
                <a:latin typeface="+mn-lt"/>
                <a:ea typeface="+mn-ea"/>
                <a:cs typeface="+mn-cs"/>
              </a:defRPr>
            </a:lvl1pPr>
            <a:lvl2pPr marL="914446" algn="l" defTabSz="1828891" rtl="0" eaLnBrk="1" latinLnBrk="0" hangingPunct="1">
              <a:defRPr sz="3600" kern="1200">
                <a:solidFill>
                  <a:schemeClr val="tx1"/>
                </a:solidFill>
                <a:latin typeface="+mn-lt"/>
                <a:ea typeface="+mn-ea"/>
                <a:cs typeface="+mn-cs"/>
              </a:defRPr>
            </a:lvl2pPr>
            <a:lvl3pPr marL="1828891" algn="l" defTabSz="1828891" rtl="0" eaLnBrk="1" latinLnBrk="0" hangingPunct="1">
              <a:defRPr sz="3600" kern="1200">
                <a:solidFill>
                  <a:schemeClr val="tx1"/>
                </a:solidFill>
                <a:latin typeface="+mn-lt"/>
                <a:ea typeface="+mn-ea"/>
                <a:cs typeface="+mn-cs"/>
              </a:defRPr>
            </a:lvl3pPr>
            <a:lvl4pPr marL="2743337" algn="l" defTabSz="1828891" rtl="0" eaLnBrk="1" latinLnBrk="0" hangingPunct="1">
              <a:defRPr sz="3600" kern="1200">
                <a:solidFill>
                  <a:schemeClr val="tx1"/>
                </a:solidFill>
                <a:latin typeface="+mn-lt"/>
                <a:ea typeface="+mn-ea"/>
                <a:cs typeface="+mn-cs"/>
              </a:defRPr>
            </a:lvl4pPr>
            <a:lvl5pPr marL="3657783" algn="l" defTabSz="1828891" rtl="0" eaLnBrk="1" latinLnBrk="0" hangingPunct="1">
              <a:defRPr sz="3600" kern="1200">
                <a:solidFill>
                  <a:schemeClr val="tx1"/>
                </a:solidFill>
                <a:latin typeface="+mn-lt"/>
                <a:ea typeface="+mn-ea"/>
                <a:cs typeface="+mn-cs"/>
              </a:defRPr>
            </a:lvl5pPr>
            <a:lvl6pPr marL="4572229" algn="l" defTabSz="1828891" rtl="0" eaLnBrk="1" latinLnBrk="0" hangingPunct="1">
              <a:defRPr sz="3600" kern="1200">
                <a:solidFill>
                  <a:schemeClr val="tx1"/>
                </a:solidFill>
                <a:latin typeface="+mn-lt"/>
                <a:ea typeface="+mn-ea"/>
                <a:cs typeface="+mn-cs"/>
              </a:defRPr>
            </a:lvl6pPr>
            <a:lvl7pPr marL="5486674" algn="l" defTabSz="1828891" rtl="0" eaLnBrk="1" latinLnBrk="0" hangingPunct="1">
              <a:defRPr sz="3600" kern="1200">
                <a:solidFill>
                  <a:schemeClr val="tx1"/>
                </a:solidFill>
                <a:latin typeface="+mn-lt"/>
                <a:ea typeface="+mn-ea"/>
                <a:cs typeface="+mn-cs"/>
              </a:defRPr>
            </a:lvl7pPr>
            <a:lvl8pPr marL="6401120" algn="l" defTabSz="1828891" rtl="0" eaLnBrk="1" latinLnBrk="0" hangingPunct="1">
              <a:defRPr sz="3600" kern="1200">
                <a:solidFill>
                  <a:schemeClr val="tx1"/>
                </a:solidFill>
                <a:latin typeface="+mn-lt"/>
                <a:ea typeface="+mn-ea"/>
                <a:cs typeface="+mn-cs"/>
              </a:defRPr>
            </a:lvl8pPr>
            <a:lvl9pPr marL="7315566" algn="l" defTabSz="1828891" rtl="0" eaLnBrk="1" latinLnBrk="0" hangingPunct="1">
              <a:defRPr sz="3600" kern="1200">
                <a:solidFill>
                  <a:schemeClr val="tx1"/>
                </a:solidFill>
                <a:latin typeface="+mn-lt"/>
                <a:ea typeface="+mn-ea"/>
                <a:cs typeface="+mn-cs"/>
              </a:defRPr>
            </a:lvl9pPr>
          </a:lstStyle>
          <a:p>
            <a:pPr marL="0" marR="0" lvl="0" indent="0" algn="r" defTabSz="91408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1">
                <a:ln>
                  <a:noFill/>
                </a:ln>
                <a:solidFill>
                  <a:prstClr val="black">
                    <a:lumMod val="65000"/>
                    <a:lumOff val="35000"/>
                  </a:prstClr>
                </a:solidFill>
                <a:effectLst/>
                <a:uLnTx/>
                <a:uFillTx/>
                <a:latin typeface="IBM Plex Sans" panose="020B0503050203000203" pitchFamily="34" charset="0"/>
                <a:ea typeface="+mn-ea"/>
                <a:cs typeface="+mn-cs"/>
              </a:rPr>
              <a:t>Common software platform delivering Enterprise Data Services for hybrid-cloud environments</a:t>
            </a:r>
            <a:endParaRPr kumimoji="0" lang="en-US" sz="1000" b="0" i="0" u="none" strike="noStrike" kern="1200" cap="none" spc="0" normalizeH="0" baseline="0" noProof="1">
              <a:ln>
                <a:noFill/>
              </a:ln>
              <a:solidFill>
                <a:prstClr val="black">
                  <a:lumMod val="65000"/>
                  <a:lumOff val="35000"/>
                </a:prstClr>
              </a:solidFill>
              <a:effectLst/>
              <a:uLnTx/>
              <a:uFillTx/>
              <a:latin typeface="IBM Plex Sans" panose="020B0503050203000203" pitchFamily="34" charset="0"/>
              <a:ea typeface="+mn-ea"/>
              <a:cs typeface="+mn-cs"/>
            </a:endParaRPr>
          </a:p>
        </p:txBody>
      </p:sp>
      <p:sp>
        <p:nvSpPr>
          <p:cNvPr id="80" name="TextBox 79">
            <a:extLst>
              <a:ext uri="{FF2B5EF4-FFF2-40B4-BE49-F238E27FC236}">
                <a16:creationId xmlns:a16="http://schemas.microsoft.com/office/drawing/2014/main" id="{882F36C4-A81E-C18C-18EB-805DB64609EB}"/>
              </a:ext>
            </a:extLst>
          </p:cNvPr>
          <p:cNvSpPr txBox="1"/>
          <p:nvPr/>
        </p:nvSpPr>
        <p:spPr>
          <a:xfrm>
            <a:off x="147386" y="2885493"/>
            <a:ext cx="2109356" cy="1569660"/>
          </a:xfrm>
          <a:prstGeom prst="rect">
            <a:avLst/>
          </a:prstGeom>
          <a:noFill/>
        </p:spPr>
        <p:txBody>
          <a:bodyPr wrap="square" lIns="0" rIns="0" rtlCol="0" anchor="t">
            <a:spAutoFit/>
          </a:bodyPr>
          <a:lstStyle>
            <a:defPPr>
              <a:defRPr lang="en-CH"/>
            </a:defPPr>
            <a:lvl1pPr marL="0" algn="l" defTabSz="1828891" rtl="0" eaLnBrk="1" latinLnBrk="0" hangingPunct="1">
              <a:defRPr sz="3600" kern="1200">
                <a:solidFill>
                  <a:schemeClr val="tx1"/>
                </a:solidFill>
                <a:latin typeface="+mn-lt"/>
                <a:ea typeface="+mn-ea"/>
                <a:cs typeface="+mn-cs"/>
              </a:defRPr>
            </a:lvl1pPr>
            <a:lvl2pPr marL="914446" algn="l" defTabSz="1828891" rtl="0" eaLnBrk="1" latinLnBrk="0" hangingPunct="1">
              <a:defRPr sz="3600" kern="1200">
                <a:solidFill>
                  <a:schemeClr val="tx1"/>
                </a:solidFill>
                <a:latin typeface="+mn-lt"/>
                <a:ea typeface="+mn-ea"/>
                <a:cs typeface="+mn-cs"/>
              </a:defRPr>
            </a:lvl2pPr>
            <a:lvl3pPr marL="1828891" algn="l" defTabSz="1828891" rtl="0" eaLnBrk="1" latinLnBrk="0" hangingPunct="1">
              <a:defRPr sz="3600" kern="1200">
                <a:solidFill>
                  <a:schemeClr val="tx1"/>
                </a:solidFill>
                <a:latin typeface="+mn-lt"/>
                <a:ea typeface="+mn-ea"/>
                <a:cs typeface="+mn-cs"/>
              </a:defRPr>
            </a:lvl3pPr>
            <a:lvl4pPr marL="2743337" algn="l" defTabSz="1828891" rtl="0" eaLnBrk="1" latinLnBrk="0" hangingPunct="1">
              <a:defRPr sz="3600" kern="1200">
                <a:solidFill>
                  <a:schemeClr val="tx1"/>
                </a:solidFill>
                <a:latin typeface="+mn-lt"/>
                <a:ea typeface="+mn-ea"/>
                <a:cs typeface="+mn-cs"/>
              </a:defRPr>
            </a:lvl4pPr>
            <a:lvl5pPr marL="3657783" algn="l" defTabSz="1828891" rtl="0" eaLnBrk="1" latinLnBrk="0" hangingPunct="1">
              <a:defRPr sz="3600" kern="1200">
                <a:solidFill>
                  <a:schemeClr val="tx1"/>
                </a:solidFill>
                <a:latin typeface="+mn-lt"/>
                <a:ea typeface="+mn-ea"/>
                <a:cs typeface="+mn-cs"/>
              </a:defRPr>
            </a:lvl5pPr>
            <a:lvl6pPr marL="4572229" algn="l" defTabSz="1828891" rtl="0" eaLnBrk="1" latinLnBrk="0" hangingPunct="1">
              <a:defRPr sz="3600" kern="1200">
                <a:solidFill>
                  <a:schemeClr val="tx1"/>
                </a:solidFill>
                <a:latin typeface="+mn-lt"/>
                <a:ea typeface="+mn-ea"/>
                <a:cs typeface="+mn-cs"/>
              </a:defRPr>
            </a:lvl6pPr>
            <a:lvl7pPr marL="5486674" algn="l" defTabSz="1828891" rtl="0" eaLnBrk="1" latinLnBrk="0" hangingPunct="1">
              <a:defRPr sz="3600" kern="1200">
                <a:solidFill>
                  <a:schemeClr val="tx1"/>
                </a:solidFill>
                <a:latin typeface="+mn-lt"/>
                <a:ea typeface="+mn-ea"/>
                <a:cs typeface="+mn-cs"/>
              </a:defRPr>
            </a:lvl7pPr>
            <a:lvl8pPr marL="6401120" algn="l" defTabSz="1828891" rtl="0" eaLnBrk="1" latinLnBrk="0" hangingPunct="1">
              <a:defRPr sz="3600" kern="1200">
                <a:solidFill>
                  <a:schemeClr val="tx1"/>
                </a:solidFill>
                <a:latin typeface="+mn-lt"/>
                <a:ea typeface="+mn-ea"/>
                <a:cs typeface="+mn-cs"/>
              </a:defRPr>
            </a:lvl8pPr>
            <a:lvl9pPr marL="7315566" algn="l" defTabSz="1828891" rtl="0" eaLnBrk="1" latinLnBrk="0" hangingPunct="1">
              <a:defRPr sz="3600" kern="1200">
                <a:solidFill>
                  <a:schemeClr val="tx1"/>
                </a:solidFill>
                <a:latin typeface="+mn-lt"/>
                <a:ea typeface="+mn-ea"/>
                <a:cs typeface="+mn-cs"/>
              </a:defRPr>
            </a:lvl9pPr>
          </a:lstStyle>
          <a:p>
            <a:pPr marL="0" marR="0" lvl="0" indent="0" algn="r" defTabSz="91408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1">
                <a:ln>
                  <a:noFill/>
                </a:ln>
                <a:solidFill>
                  <a:prstClr val="black">
                    <a:lumMod val="65000"/>
                    <a:lumOff val="35000"/>
                  </a:prstClr>
                </a:solidFill>
                <a:effectLst/>
                <a:uLnTx/>
                <a:uFillTx/>
                <a:latin typeface="IBM Plex Sans" panose="020B0503050203000203" pitchFamily="34" charset="0"/>
                <a:ea typeface="+mn-ea"/>
                <a:cs typeface="+mn-cs"/>
              </a:rPr>
              <a:t>FCM AI-enabled computational storage for efficient data processing and ransomware threat detection</a:t>
            </a:r>
            <a:endParaRPr kumimoji="0" lang="en-US" sz="1000" b="0" i="0" u="none" strike="noStrike" kern="1200" cap="none" spc="0" normalizeH="0" baseline="0" noProof="1">
              <a:ln>
                <a:noFill/>
              </a:ln>
              <a:solidFill>
                <a:prstClr val="black">
                  <a:lumMod val="65000"/>
                  <a:lumOff val="35000"/>
                </a:prstClr>
              </a:solidFill>
              <a:effectLst/>
              <a:uLnTx/>
              <a:uFillTx/>
              <a:latin typeface="IBM Plex Sans" panose="020B0503050203000203" pitchFamily="34" charset="0"/>
              <a:ea typeface="+mn-ea"/>
              <a:cs typeface="+mn-cs"/>
            </a:endParaRPr>
          </a:p>
        </p:txBody>
      </p:sp>
      <p:sp>
        <p:nvSpPr>
          <p:cNvPr id="84" name="TextBox 83">
            <a:extLst>
              <a:ext uri="{FF2B5EF4-FFF2-40B4-BE49-F238E27FC236}">
                <a16:creationId xmlns:a16="http://schemas.microsoft.com/office/drawing/2014/main" id="{FF379EE0-2F29-D48E-B6FA-AB1A69212E2E}"/>
              </a:ext>
            </a:extLst>
          </p:cNvPr>
          <p:cNvSpPr txBox="1"/>
          <p:nvPr/>
        </p:nvSpPr>
        <p:spPr>
          <a:xfrm>
            <a:off x="9608322" y="678298"/>
            <a:ext cx="2139981" cy="1323439"/>
          </a:xfrm>
          <a:prstGeom prst="rect">
            <a:avLst/>
          </a:prstGeom>
          <a:noFill/>
        </p:spPr>
        <p:txBody>
          <a:bodyPr wrap="square" lIns="0" rIns="0" rtlCol="0" anchor="t">
            <a:spAutoFit/>
          </a:bodyPr>
          <a:lstStyle>
            <a:defPPr>
              <a:defRPr lang="en-CH"/>
            </a:defPPr>
            <a:lvl1pPr marL="0" algn="l" defTabSz="1828891" rtl="0" eaLnBrk="1" latinLnBrk="0" hangingPunct="1">
              <a:defRPr sz="3600" kern="1200">
                <a:solidFill>
                  <a:schemeClr val="tx1"/>
                </a:solidFill>
                <a:latin typeface="+mn-lt"/>
                <a:ea typeface="+mn-ea"/>
                <a:cs typeface="+mn-cs"/>
              </a:defRPr>
            </a:lvl1pPr>
            <a:lvl2pPr marL="914446" algn="l" defTabSz="1828891" rtl="0" eaLnBrk="1" latinLnBrk="0" hangingPunct="1">
              <a:defRPr sz="3600" kern="1200">
                <a:solidFill>
                  <a:schemeClr val="tx1"/>
                </a:solidFill>
                <a:latin typeface="+mn-lt"/>
                <a:ea typeface="+mn-ea"/>
                <a:cs typeface="+mn-cs"/>
              </a:defRPr>
            </a:lvl2pPr>
            <a:lvl3pPr marL="1828891" algn="l" defTabSz="1828891" rtl="0" eaLnBrk="1" latinLnBrk="0" hangingPunct="1">
              <a:defRPr sz="3600" kern="1200">
                <a:solidFill>
                  <a:schemeClr val="tx1"/>
                </a:solidFill>
                <a:latin typeface="+mn-lt"/>
                <a:ea typeface="+mn-ea"/>
                <a:cs typeface="+mn-cs"/>
              </a:defRPr>
            </a:lvl3pPr>
            <a:lvl4pPr marL="2743337" algn="l" defTabSz="1828891" rtl="0" eaLnBrk="1" latinLnBrk="0" hangingPunct="1">
              <a:defRPr sz="3600" kern="1200">
                <a:solidFill>
                  <a:schemeClr val="tx1"/>
                </a:solidFill>
                <a:latin typeface="+mn-lt"/>
                <a:ea typeface="+mn-ea"/>
                <a:cs typeface="+mn-cs"/>
              </a:defRPr>
            </a:lvl4pPr>
            <a:lvl5pPr marL="3657783" algn="l" defTabSz="1828891" rtl="0" eaLnBrk="1" latinLnBrk="0" hangingPunct="1">
              <a:defRPr sz="3600" kern="1200">
                <a:solidFill>
                  <a:schemeClr val="tx1"/>
                </a:solidFill>
                <a:latin typeface="+mn-lt"/>
                <a:ea typeface="+mn-ea"/>
                <a:cs typeface="+mn-cs"/>
              </a:defRPr>
            </a:lvl5pPr>
            <a:lvl6pPr marL="4572229" algn="l" defTabSz="1828891" rtl="0" eaLnBrk="1" latinLnBrk="0" hangingPunct="1">
              <a:defRPr sz="3600" kern="1200">
                <a:solidFill>
                  <a:schemeClr val="tx1"/>
                </a:solidFill>
                <a:latin typeface="+mn-lt"/>
                <a:ea typeface="+mn-ea"/>
                <a:cs typeface="+mn-cs"/>
              </a:defRPr>
            </a:lvl6pPr>
            <a:lvl7pPr marL="5486674" algn="l" defTabSz="1828891" rtl="0" eaLnBrk="1" latinLnBrk="0" hangingPunct="1">
              <a:defRPr sz="3600" kern="1200">
                <a:solidFill>
                  <a:schemeClr val="tx1"/>
                </a:solidFill>
                <a:latin typeface="+mn-lt"/>
                <a:ea typeface="+mn-ea"/>
                <a:cs typeface="+mn-cs"/>
              </a:defRPr>
            </a:lvl7pPr>
            <a:lvl8pPr marL="6401120" algn="l" defTabSz="1828891" rtl="0" eaLnBrk="1" latinLnBrk="0" hangingPunct="1">
              <a:defRPr sz="3600" kern="1200">
                <a:solidFill>
                  <a:schemeClr val="tx1"/>
                </a:solidFill>
                <a:latin typeface="+mn-lt"/>
                <a:ea typeface="+mn-ea"/>
                <a:cs typeface="+mn-cs"/>
              </a:defRPr>
            </a:lvl8pPr>
            <a:lvl9pPr marL="7315566" algn="l" defTabSz="1828891" rtl="0" eaLnBrk="1" latinLnBrk="0" hangingPunct="1">
              <a:defRPr sz="3600" kern="1200">
                <a:solidFill>
                  <a:schemeClr val="tx1"/>
                </a:solidFill>
                <a:latin typeface="+mn-lt"/>
                <a:ea typeface="+mn-ea"/>
                <a:cs typeface="+mn-cs"/>
              </a:defRPr>
            </a:lvl9pPr>
          </a:lstStyle>
          <a:p>
            <a:pPr marL="0" marR="0" lvl="0" indent="0" algn="l" defTabSz="91408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1">
                <a:ln>
                  <a:noFill/>
                </a:ln>
                <a:solidFill>
                  <a:prstClr val="black">
                    <a:lumMod val="65000"/>
                    <a:lumOff val="35000"/>
                  </a:prstClr>
                </a:solidFill>
                <a:effectLst/>
                <a:uLnTx/>
                <a:uFillTx/>
                <a:latin typeface="IBM Plex Sans" panose="020B0503050203000203" pitchFamily="34" charset="0"/>
                <a:ea typeface="+mn-ea"/>
                <a:cs typeface="+mn-cs"/>
              </a:rPr>
              <a:t>Storage Lifecycle Platform with integrated analytics and AI enabling “cloud-like” operations</a:t>
            </a:r>
            <a:endParaRPr kumimoji="0" lang="en-US" sz="1000" b="0" i="0" u="none" strike="noStrike" kern="1200" cap="none" spc="0" normalizeH="0" baseline="0" noProof="1">
              <a:ln>
                <a:noFill/>
              </a:ln>
              <a:solidFill>
                <a:prstClr val="black">
                  <a:lumMod val="65000"/>
                  <a:lumOff val="35000"/>
                </a:prstClr>
              </a:solidFill>
              <a:effectLst/>
              <a:uLnTx/>
              <a:uFillTx/>
              <a:latin typeface="IBM Plex Sans" panose="020B0503050203000203" pitchFamily="34" charset="0"/>
              <a:ea typeface="+mn-ea"/>
              <a:cs typeface="+mn-cs"/>
            </a:endParaRPr>
          </a:p>
        </p:txBody>
      </p:sp>
      <p:sp>
        <p:nvSpPr>
          <p:cNvPr id="86" name="TextBox 85">
            <a:extLst>
              <a:ext uri="{FF2B5EF4-FFF2-40B4-BE49-F238E27FC236}">
                <a16:creationId xmlns:a16="http://schemas.microsoft.com/office/drawing/2014/main" id="{80A0CE81-4FC0-4B3E-95A2-FEDDA05D77D3}"/>
              </a:ext>
            </a:extLst>
          </p:cNvPr>
          <p:cNvSpPr txBox="1"/>
          <p:nvPr/>
        </p:nvSpPr>
        <p:spPr>
          <a:xfrm>
            <a:off x="9608323" y="2836707"/>
            <a:ext cx="2289576" cy="1323439"/>
          </a:xfrm>
          <a:prstGeom prst="rect">
            <a:avLst/>
          </a:prstGeom>
          <a:noFill/>
        </p:spPr>
        <p:txBody>
          <a:bodyPr wrap="square" lIns="0" rIns="0" rtlCol="0" anchor="t">
            <a:spAutoFit/>
          </a:bodyPr>
          <a:lstStyle>
            <a:defPPr>
              <a:defRPr lang="en-CH"/>
            </a:defPPr>
            <a:lvl1pPr marL="0" algn="l" defTabSz="1828891" rtl="0" eaLnBrk="1" latinLnBrk="0" hangingPunct="1">
              <a:defRPr sz="3600" kern="1200">
                <a:solidFill>
                  <a:schemeClr val="tx1"/>
                </a:solidFill>
                <a:latin typeface="+mn-lt"/>
                <a:ea typeface="+mn-ea"/>
                <a:cs typeface="+mn-cs"/>
              </a:defRPr>
            </a:lvl1pPr>
            <a:lvl2pPr marL="914446" algn="l" defTabSz="1828891" rtl="0" eaLnBrk="1" latinLnBrk="0" hangingPunct="1">
              <a:defRPr sz="3600" kern="1200">
                <a:solidFill>
                  <a:schemeClr val="tx1"/>
                </a:solidFill>
                <a:latin typeface="+mn-lt"/>
                <a:ea typeface="+mn-ea"/>
                <a:cs typeface="+mn-cs"/>
              </a:defRPr>
            </a:lvl2pPr>
            <a:lvl3pPr marL="1828891" algn="l" defTabSz="1828891" rtl="0" eaLnBrk="1" latinLnBrk="0" hangingPunct="1">
              <a:defRPr sz="3600" kern="1200">
                <a:solidFill>
                  <a:schemeClr val="tx1"/>
                </a:solidFill>
                <a:latin typeface="+mn-lt"/>
                <a:ea typeface="+mn-ea"/>
                <a:cs typeface="+mn-cs"/>
              </a:defRPr>
            </a:lvl3pPr>
            <a:lvl4pPr marL="2743337" algn="l" defTabSz="1828891" rtl="0" eaLnBrk="1" latinLnBrk="0" hangingPunct="1">
              <a:defRPr sz="3600" kern="1200">
                <a:solidFill>
                  <a:schemeClr val="tx1"/>
                </a:solidFill>
                <a:latin typeface="+mn-lt"/>
                <a:ea typeface="+mn-ea"/>
                <a:cs typeface="+mn-cs"/>
              </a:defRPr>
            </a:lvl4pPr>
            <a:lvl5pPr marL="3657783" algn="l" defTabSz="1828891" rtl="0" eaLnBrk="1" latinLnBrk="0" hangingPunct="1">
              <a:defRPr sz="3600" kern="1200">
                <a:solidFill>
                  <a:schemeClr val="tx1"/>
                </a:solidFill>
                <a:latin typeface="+mn-lt"/>
                <a:ea typeface="+mn-ea"/>
                <a:cs typeface="+mn-cs"/>
              </a:defRPr>
            </a:lvl5pPr>
            <a:lvl6pPr marL="4572229" algn="l" defTabSz="1828891" rtl="0" eaLnBrk="1" latinLnBrk="0" hangingPunct="1">
              <a:defRPr sz="3600" kern="1200">
                <a:solidFill>
                  <a:schemeClr val="tx1"/>
                </a:solidFill>
                <a:latin typeface="+mn-lt"/>
                <a:ea typeface="+mn-ea"/>
                <a:cs typeface="+mn-cs"/>
              </a:defRPr>
            </a:lvl6pPr>
            <a:lvl7pPr marL="5486674" algn="l" defTabSz="1828891" rtl="0" eaLnBrk="1" latinLnBrk="0" hangingPunct="1">
              <a:defRPr sz="3600" kern="1200">
                <a:solidFill>
                  <a:schemeClr val="tx1"/>
                </a:solidFill>
                <a:latin typeface="+mn-lt"/>
                <a:ea typeface="+mn-ea"/>
                <a:cs typeface="+mn-cs"/>
              </a:defRPr>
            </a:lvl7pPr>
            <a:lvl8pPr marL="6401120" algn="l" defTabSz="1828891" rtl="0" eaLnBrk="1" latinLnBrk="0" hangingPunct="1">
              <a:defRPr sz="3600" kern="1200">
                <a:solidFill>
                  <a:schemeClr val="tx1"/>
                </a:solidFill>
                <a:latin typeface="+mn-lt"/>
                <a:ea typeface="+mn-ea"/>
                <a:cs typeface="+mn-cs"/>
              </a:defRPr>
            </a:lvl8pPr>
            <a:lvl9pPr marL="7315566" algn="l" defTabSz="1828891" rtl="0" eaLnBrk="1" latinLnBrk="0" hangingPunct="1">
              <a:defRPr sz="3600" kern="1200">
                <a:solidFill>
                  <a:schemeClr val="tx1"/>
                </a:solidFill>
                <a:latin typeface="+mn-lt"/>
                <a:ea typeface="+mn-ea"/>
                <a:cs typeface="+mn-cs"/>
              </a:defRPr>
            </a:lvl9pPr>
          </a:lstStyle>
          <a:p>
            <a:pPr marL="0" marR="0" lvl="0" indent="0" algn="l" defTabSz="91408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1">
                <a:ln>
                  <a:noFill/>
                </a:ln>
                <a:solidFill>
                  <a:prstClr val="black">
                    <a:lumMod val="65000"/>
                    <a:lumOff val="35000"/>
                  </a:prstClr>
                </a:solidFill>
                <a:effectLst/>
                <a:uLnTx/>
                <a:uFillTx/>
                <a:latin typeface="IBM Plex Sans" panose="020B0503050203000203" pitchFamily="34" charset="0"/>
                <a:ea typeface="+mn-ea"/>
                <a:cs typeface="+mn-cs"/>
              </a:rPr>
              <a:t>FlashSystem’s family of systems meet customer needs for every capacity, performance point and operating environment </a:t>
            </a:r>
            <a:endParaRPr kumimoji="0" lang="en-US" sz="1000" b="0" i="0" u="none" strike="noStrike" kern="1200" cap="none" spc="0" normalizeH="0" baseline="0" noProof="1">
              <a:ln>
                <a:noFill/>
              </a:ln>
              <a:solidFill>
                <a:prstClr val="black">
                  <a:lumMod val="65000"/>
                  <a:lumOff val="35000"/>
                </a:prstClr>
              </a:solidFill>
              <a:effectLst/>
              <a:uLnTx/>
              <a:uFillTx/>
              <a:latin typeface="IBM Plex Sans" panose="020B0503050203000203" pitchFamily="34" charset="0"/>
              <a:ea typeface="+mn-ea"/>
              <a:cs typeface="+mn-cs"/>
            </a:endParaRPr>
          </a:p>
        </p:txBody>
      </p:sp>
      <p:pic>
        <p:nvPicPr>
          <p:cNvPr id="2" name="Graphic 1">
            <a:extLst>
              <a:ext uri="{FF2B5EF4-FFF2-40B4-BE49-F238E27FC236}">
                <a16:creationId xmlns:a16="http://schemas.microsoft.com/office/drawing/2014/main" id="{07AF0732-FA05-FDA6-7E71-4F4097D6C13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05197" y="2083609"/>
            <a:ext cx="255632" cy="255632"/>
          </a:xfrm>
          <a:prstGeom prst="rect">
            <a:avLst/>
          </a:prstGeom>
        </p:spPr>
      </p:pic>
      <p:pic>
        <p:nvPicPr>
          <p:cNvPr id="3" name="Graphic 2">
            <a:extLst>
              <a:ext uri="{FF2B5EF4-FFF2-40B4-BE49-F238E27FC236}">
                <a16:creationId xmlns:a16="http://schemas.microsoft.com/office/drawing/2014/main" id="{92769D1E-2911-162A-0FD0-EBB74F6CBCE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719802" y="1621803"/>
            <a:ext cx="235506" cy="235506"/>
          </a:xfrm>
          <a:prstGeom prst="rect">
            <a:avLst/>
          </a:prstGeom>
        </p:spPr>
      </p:pic>
      <p:pic>
        <p:nvPicPr>
          <p:cNvPr id="4" name="Picture 3">
            <a:extLst>
              <a:ext uri="{FF2B5EF4-FFF2-40B4-BE49-F238E27FC236}">
                <a16:creationId xmlns:a16="http://schemas.microsoft.com/office/drawing/2014/main" id="{A15BFA54-3FAB-F769-4DF0-4F5FF301D2CB}"/>
              </a:ext>
            </a:extLst>
          </p:cNvPr>
          <p:cNvPicPr>
            <a:picLocks noChangeAspect="1"/>
          </p:cNvPicPr>
          <p:nvPr/>
        </p:nvPicPr>
        <p:blipFill>
          <a:blip r:embed="rId10" cstate="email">
            <a:extLst>
              <a:ext uri="{BEBA8EAE-BF5A-486C-A8C5-ECC9F3942E4B}">
                <a14:imgProps xmlns:a14="http://schemas.microsoft.com/office/drawing/2010/main">
                  <a14:imgLayer r:embed="rId11">
                    <a14:imgEffect>
                      <a14:backgroundRemoval t="9945" b="92265" l="3968" r="89683">
                        <a14:foregroundMark x1="4365" y1="43646" x2="4365" y2="43646"/>
                        <a14:foregroundMark x1="61508" y1="92265" x2="61508" y2="92265"/>
                        <a14:foregroundMark x1="88889" y1="41989" x2="88889" y2="41989"/>
                      </a14:backgroundRemoval>
                    </a14:imgEffect>
                  </a14:imgLayer>
                </a14:imgProps>
              </a:ext>
              <a:ext uri="{28A0092B-C50C-407E-A947-70E740481C1C}">
                <a14:useLocalDpi xmlns:a14="http://schemas.microsoft.com/office/drawing/2010/main"/>
              </a:ext>
            </a:extLst>
          </a:blip>
          <a:stretch>
            <a:fillRect/>
          </a:stretch>
        </p:blipFill>
        <p:spPr>
          <a:xfrm rot="20865072">
            <a:off x="3765525" y="3937192"/>
            <a:ext cx="1066186" cy="765792"/>
          </a:xfrm>
          <a:prstGeom prst="rect">
            <a:avLst/>
          </a:prstGeom>
          <a:ln>
            <a:noFill/>
          </a:ln>
          <a:effectLst>
            <a:outerShdw blurRad="292100" dist="139700" dir="2700000" algn="tl" rotWithShape="0">
              <a:srgbClr val="333333">
                <a:alpha val="65000"/>
              </a:srgbClr>
            </a:outerShdw>
          </a:effectLst>
        </p:spPr>
      </p:pic>
      <p:sp>
        <p:nvSpPr>
          <p:cNvPr id="6" name="Slide Number Placeholder 5">
            <a:extLst>
              <a:ext uri="{FF2B5EF4-FFF2-40B4-BE49-F238E27FC236}">
                <a16:creationId xmlns:a16="http://schemas.microsoft.com/office/drawing/2014/main" id="{13EEEE82-FAC0-C454-B83D-8BD7592D3F75}"/>
              </a:ext>
            </a:extLst>
          </p:cNvPr>
          <p:cNvSpPr>
            <a:spLocks noGrp="1"/>
          </p:cNvSpPr>
          <p:nvPr>
            <p:ph type="sldNum" sz="quarter" idx="4"/>
          </p:nvPr>
        </p:nvSpPr>
        <p:spPr>
          <a:xfrm>
            <a:off x="5890660" y="3203953"/>
            <a:ext cx="60915" cy="123111"/>
          </a:xfrm>
        </p:spPr>
        <p:txBody>
          <a:bodyPr/>
          <a:lstStyle/>
          <a:p>
            <a:pPr marL="0" marR="0" lvl="0" indent="0" algn="r" defTabSz="914507" rtl="0" eaLnBrk="1" fontAlgn="auto" latinLnBrk="0" hangingPunct="1">
              <a:lnSpc>
                <a:spcPct val="100000"/>
              </a:lnSpc>
              <a:spcBef>
                <a:spcPts val="0"/>
              </a:spcBef>
              <a:spcAft>
                <a:spcPts val="0"/>
              </a:spcAft>
              <a:buClrTx/>
              <a:buSzTx/>
              <a:buFontTx/>
              <a:buNone/>
              <a:tabLst/>
              <a:defRPr/>
            </a:pPr>
            <a:fld id="{86CB4B4D-7CA3-9044-876B-883B54F8677D}" type="slidenum">
              <a:rPr kumimoji="0" lang="en-US" sz="800" b="0" i="0" u="none" strike="noStrike" kern="1200" cap="none" spc="0" normalizeH="0" baseline="0" noProof="0">
                <a:ln>
                  <a:noFill/>
                </a:ln>
                <a:solidFill>
                  <a:srgbClr val="000000"/>
                </a:solidFill>
                <a:effectLst/>
                <a:uLnTx/>
                <a:uFillTx/>
                <a:latin typeface="IBM Plex Sans" panose="020B0503050203000203" pitchFamily="34" charset="0"/>
                <a:ea typeface="+mn-ea"/>
                <a:cs typeface="+mn-cs"/>
                <a:sym typeface="IBM Plex Sans"/>
              </a:rPr>
              <a:pPr marL="0" marR="0" lvl="0" indent="0" algn="r" defTabSz="914507" rtl="0" eaLnBrk="1" fontAlgn="auto" latinLnBrk="0" hangingPunct="1">
                <a:lnSpc>
                  <a:spcPct val="100000"/>
                </a:lnSpc>
                <a:spcBef>
                  <a:spcPts val="0"/>
                </a:spcBef>
                <a:spcAft>
                  <a:spcPts val="0"/>
                </a:spcAft>
                <a:buClrTx/>
                <a:buSzTx/>
                <a:buFontTx/>
                <a:buNone/>
                <a:tabLst/>
                <a:defRPr/>
              </a:pPr>
              <a:t>8</a:t>
            </a:fld>
            <a:endParaRPr kumimoji="0" lang="en-US" sz="800" b="0" i="0" u="none" strike="noStrike" kern="1200" cap="none" spc="0" normalizeH="0" baseline="0" noProof="0">
              <a:ln>
                <a:noFill/>
              </a:ln>
              <a:solidFill>
                <a:srgbClr val="000000"/>
              </a:solidFill>
              <a:effectLst/>
              <a:uLnTx/>
              <a:uFillTx/>
              <a:latin typeface="IBM Plex Sans" panose="020B0503050203000203" pitchFamily="34" charset="0"/>
              <a:ea typeface="+mn-ea"/>
              <a:cs typeface="+mn-cs"/>
              <a:sym typeface="IBM Plex Sans"/>
            </a:endParaRPr>
          </a:p>
        </p:txBody>
      </p:sp>
      <p:grpSp>
        <p:nvGrpSpPr>
          <p:cNvPr id="10" name="Group 9">
            <a:extLst>
              <a:ext uri="{FF2B5EF4-FFF2-40B4-BE49-F238E27FC236}">
                <a16:creationId xmlns:a16="http://schemas.microsoft.com/office/drawing/2014/main" id="{5BC5F438-A962-C891-FDBD-48851879BB92}"/>
              </a:ext>
            </a:extLst>
          </p:cNvPr>
          <p:cNvGrpSpPr/>
          <p:nvPr/>
        </p:nvGrpSpPr>
        <p:grpSpPr>
          <a:xfrm>
            <a:off x="4799336" y="4976254"/>
            <a:ext cx="2433954" cy="1625608"/>
            <a:chOff x="670244" y="4961966"/>
            <a:chExt cx="2433954" cy="1625608"/>
          </a:xfrm>
        </p:grpSpPr>
        <p:grpSp>
          <p:nvGrpSpPr>
            <p:cNvPr id="23" name="Group 22">
              <a:extLst>
                <a:ext uri="{FF2B5EF4-FFF2-40B4-BE49-F238E27FC236}">
                  <a16:creationId xmlns:a16="http://schemas.microsoft.com/office/drawing/2014/main" id="{7E26F58B-3257-BE40-581A-BAAD221C7F9C}"/>
                </a:ext>
              </a:extLst>
            </p:cNvPr>
            <p:cNvGrpSpPr/>
            <p:nvPr/>
          </p:nvGrpSpPr>
          <p:grpSpPr>
            <a:xfrm>
              <a:off x="670244" y="5574850"/>
              <a:ext cx="2433954" cy="1012724"/>
              <a:chOff x="332936" y="4744963"/>
              <a:chExt cx="2926081" cy="867376"/>
            </a:xfrm>
          </p:grpSpPr>
          <p:sp>
            <p:nvSpPr>
              <p:cNvPr id="24" name="TextBox 23">
                <a:extLst>
                  <a:ext uri="{FF2B5EF4-FFF2-40B4-BE49-F238E27FC236}">
                    <a16:creationId xmlns:a16="http://schemas.microsoft.com/office/drawing/2014/main" id="{EF70EE82-2A28-4F24-EF79-2DDBA452D112}"/>
                  </a:ext>
                </a:extLst>
              </p:cNvPr>
              <p:cNvSpPr txBox="1"/>
              <p:nvPr/>
            </p:nvSpPr>
            <p:spPr>
              <a:xfrm>
                <a:off x="332936" y="4744963"/>
                <a:ext cx="2926080" cy="369046"/>
              </a:xfrm>
              <a:prstGeom prst="rect">
                <a:avLst/>
              </a:prstGeom>
              <a:noFill/>
            </p:spPr>
            <p:txBody>
              <a:bodyPr wrap="square" lIns="0" rIns="0" rtlCol="0" anchor="b">
                <a:spAutoFit/>
              </a:bodyPr>
              <a:lstStyle>
                <a:defPPr>
                  <a:defRPr lang="en-CH"/>
                </a:defPPr>
                <a:lvl1pPr marL="0" algn="l" defTabSz="1828891" rtl="0" eaLnBrk="1" latinLnBrk="0" hangingPunct="1">
                  <a:defRPr sz="3600" kern="1200">
                    <a:solidFill>
                      <a:schemeClr val="tx1"/>
                    </a:solidFill>
                    <a:latin typeface="+mn-lt"/>
                    <a:ea typeface="+mn-ea"/>
                    <a:cs typeface="+mn-cs"/>
                  </a:defRPr>
                </a:lvl1pPr>
                <a:lvl2pPr marL="914446" algn="l" defTabSz="1828891" rtl="0" eaLnBrk="1" latinLnBrk="0" hangingPunct="1">
                  <a:defRPr sz="3600" kern="1200">
                    <a:solidFill>
                      <a:schemeClr val="tx1"/>
                    </a:solidFill>
                    <a:latin typeface="+mn-lt"/>
                    <a:ea typeface="+mn-ea"/>
                    <a:cs typeface="+mn-cs"/>
                  </a:defRPr>
                </a:lvl2pPr>
                <a:lvl3pPr marL="1828891" algn="l" defTabSz="1828891" rtl="0" eaLnBrk="1" latinLnBrk="0" hangingPunct="1">
                  <a:defRPr sz="3600" kern="1200">
                    <a:solidFill>
                      <a:schemeClr val="tx1"/>
                    </a:solidFill>
                    <a:latin typeface="+mn-lt"/>
                    <a:ea typeface="+mn-ea"/>
                    <a:cs typeface="+mn-cs"/>
                  </a:defRPr>
                </a:lvl3pPr>
                <a:lvl4pPr marL="2743337" algn="l" defTabSz="1828891" rtl="0" eaLnBrk="1" latinLnBrk="0" hangingPunct="1">
                  <a:defRPr sz="3600" kern="1200">
                    <a:solidFill>
                      <a:schemeClr val="tx1"/>
                    </a:solidFill>
                    <a:latin typeface="+mn-lt"/>
                    <a:ea typeface="+mn-ea"/>
                    <a:cs typeface="+mn-cs"/>
                  </a:defRPr>
                </a:lvl4pPr>
                <a:lvl5pPr marL="3657783" algn="l" defTabSz="1828891" rtl="0" eaLnBrk="1" latinLnBrk="0" hangingPunct="1">
                  <a:defRPr sz="3600" kern="1200">
                    <a:solidFill>
                      <a:schemeClr val="tx1"/>
                    </a:solidFill>
                    <a:latin typeface="+mn-lt"/>
                    <a:ea typeface="+mn-ea"/>
                    <a:cs typeface="+mn-cs"/>
                  </a:defRPr>
                </a:lvl5pPr>
                <a:lvl6pPr marL="4572229" algn="l" defTabSz="1828891" rtl="0" eaLnBrk="1" latinLnBrk="0" hangingPunct="1">
                  <a:defRPr sz="3600" kern="1200">
                    <a:solidFill>
                      <a:schemeClr val="tx1"/>
                    </a:solidFill>
                    <a:latin typeface="+mn-lt"/>
                    <a:ea typeface="+mn-ea"/>
                    <a:cs typeface="+mn-cs"/>
                  </a:defRPr>
                </a:lvl6pPr>
                <a:lvl7pPr marL="5486674" algn="l" defTabSz="1828891" rtl="0" eaLnBrk="1" latinLnBrk="0" hangingPunct="1">
                  <a:defRPr sz="3600" kern="1200">
                    <a:solidFill>
                      <a:schemeClr val="tx1"/>
                    </a:solidFill>
                    <a:latin typeface="+mn-lt"/>
                    <a:ea typeface="+mn-ea"/>
                    <a:cs typeface="+mn-cs"/>
                  </a:defRPr>
                </a:lvl7pPr>
                <a:lvl8pPr marL="6401120" algn="l" defTabSz="1828891" rtl="0" eaLnBrk="1" latinLnBrk="0" hangingPunct="1">
                  <a:defRPr sz="3600" kern="1200">
                    <a:solidFill>
                      <a:schemeClr val="tx1"/>
                    </a:solidFill>
                    <a:latin typeface="+mn-lt"/>
                    <a:ea typeface="+mn-ea"/>
                    <a:cs typeface="+mn-cs"/>
                  </a:defRPr>
                </a:lvl8pPr>
                <a:lvl9pPr marL="7315566" algn="l" defTabSz="1828891" rtl="0" eaLnBrk="1" latinLnBrk="0" hangingPunct="1">
                  <a:defRPr sz="3600" kern="1200">
                    <a:solidFill>
                      <a:schemeClr val="tx1"/>
                    </a:solidFill>
                    <a:latin typeface="+mn-lt"/>
                    <a:ea typeface="+mn-ea"/>
                    <a:cs typeface="+mn-cs"/>
                  </a:defRPr>
                </a:lvl9pPr>
              </a:lstStyle>
              <a:p>
                <a:pPr marL="0" marR="0" lvl="0" indent="0" algn="ctr" defTabSz="91408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1">
                    <a:ln>
                      <a:noFill/>
                    </a:ln>
                    <a:solidFill>
                      <a:schemeClr val="accent4">
                        <a:lumMod val="75000"/>
                      </a:schemeClr>
                    </a:solidFill>
                    <a:effectLst/>
                    <a:uLnTx/>
                    <a:uFillTx/>
                    <a:latin typeface="IBM Plex Sans" panose="020B0503050203000203" pitchFamily="34" charset="0"/>
                    <a:ea typeface="+mn-ea"/>
                    <a:cs typeface="+mn-cs"/>
                  </a:rPr>
                  <a:t>Efficiency</a:t>
                </a:r>
              </a:p>
            </p:txBody>
          </p:sp>
          <p:sp>
            <p:nvSpPr>
              <p:cNvPr id="25" name="TextBox 24">
                <a:extLst>
                  <a:ext uri="{FF2B5EF4-FFF2-40B4-BE49-F238E27FC236}">
                    <a16:creationId xmlns:a16="http://schemas.microsoft.com/office/drawing/2014/main" id="{7F025E8E-F1A7-B855-9C21-3B7D0C964F2D}"/>
                  </a:ext>
                </a:extLst>
              </p:cNvPr>
              <p:cNvSpPr txBox="1"/>
              <p:nvPr/>
            </p:nvSpPr>
            <p:spPr>
              <a:xfrm>
                <a:off x="332937" y="5111492"/>
                <a:ext cx="2926080" cy="500847"/>
              </a:xfrm>
              <a:prstGeom prst="rect">
                <a:avLst/>
              </a:prstGeom>
              <a:noFill/>
            </p:spPr>
            <p:txBody>
              <a:bodyPr wrap="square" lIns="0" rIns="0" rtlCol="0" anchor="t">
                <a:spAutoFit/>
              </a:bodyPr>
              <a:lstStyle>
                <a:defPPr>
                  <a:defRPr lang="en-CH"/>
                </a:defPPr>
                <a:lvl1pPr marL="0" algn="l" defTabSz="1828891" rtl="0" eaLnBrk="1" latinLnBrk="0" hangingPunct="1">
                  <a:defRPr sz="3600" kern="1200">
                    <a:solidFill>
                      <a:schemeClr val="tx1"/>
                    </a:solidFill>
                    <a:latin typeface="+mn-lt"/>
                    <a:ea typeface="+mn-ea"/>
                    <a:cs typeface="+mn-cs"/>
                  </a:defRPr>
                </a:lvl1pPr>
                <a:lvl2pPr marL="914446" algn="l" defTabSz="1828891" rtl="0" eaLnBrk="1" latinLnBrk="0" hangingPunct="1">
                  <a:defRPr sz="3600" kern="1200">
                    <a:solidFill>
                      <a:schemeClr val="tx1"/>
                    </a:solidFill>
                    <a:latin typeface="+mn-lt"/>
                    <a:ea typeface="+mn-ea"/>
                    <a:cs typeface="+mn-cs"/>
                  </a:defRPr>
                </a:lvl2pPr>
                <a:lvl3pPr marL="1828891" algn="l" defTabSz="1828891" rtl="0" eaLnBrk="1" latinLnBrk="0" hangingPunct="1">
                  <a:defRPr sz="3600" kern="1200">
                    <a:solidFill>
                      <a:schemeClr val="tx1"/>
                    </a:solidFill>
                    <a:latin typeface="+mn-lt"/>
                    <a:ea typeface="+mn-ea"/>
                    <a:cs typeface="+mn-cs"/>
                  </a:defRPr>
                </a:lvl3pPr>
                <a:lvl4pPr marL="2743337" algn="l" defTabSz="1828891" rtl="0" eaLnBrk="1" latinLnBrk="0" hangingPunct="1">
                  <a:defRPr sz="3600" kern="1200">
                    <a:solidFill>
                      <a:schemeClr val="tx1"/>
                    </a:solidFill>
                    <a:latin typeface="+mn-lt"/>
                    <a:ea typeface="+mn-ea"/>
                    <a:cs typeface="+mn-cs"/>
                  </a:defRPr>
                </a:lvl4pPr>
                <a:lvl5pPr marL="3657783" algn="l" defTabSz="1828891" rtl="0" eaLnBrk="1" latinLnBrk="0" hangingPunct="1">
                  <a:defRPr sz="3600" kern="1200">
                    <a:solidFill>
                      <a:schemeClr val="tx1"/>
                    </a:solidFill>
                    <a:latin typeface="+mn-lt"/>
                    <a:ea typeface="+mn-ea"/>
                    <a:cs typeface="+mn-cs"/>
                  </a:defRPr>
                </a:lvl5pPr>
                <a:lvl6pPr marL="4572229" algn="l" defTabSz="1828891" rtl="0" eaLnBrk="1" latinLnBrk="0" hangingPunct="1">
                  <a:defRPr sz="3600" kern="1200">
                    <a:solidFill>
                      <a:schemeClr val="tx1"/>
                    </a:solidFill>
                    <a:latin typeface="+mn-lt"/>
                    <a:ea typeface="+mn-ea"/>
                    <a:cs typeface="+mn-cs"/>
                  </a:defRPr>
                </a:lvl6pPr>
                <a:lvl7pPr marL="5486674" algn="l" defTabSz="1828891" rtl="0" eaLnBrk="1" latinLnBrk="0" hangingPunct="1">
                  <a:defRPr sz="3600" kern="1200">
                    <a:solidFill>
                      <a:schemeClr val="tx1"/>
                    </a:solidFill>
                    <a:latin typeface="+mn-lt"/>
                    <a:ea typeface="+mn-ea"/>
                    <a:cs typeface="+mn-cs"/>
                  </a:defRPr>
                </a:lvl7pPr>
                <a:lvl8pPr marL="6401120" algn="l" defTabSz="1828891" rtl="0" eaLnBrk="1" latinLnBrk="0" hangingPunct="1">
                  <a:defRPr sz="3600" kern="1200">
                    <a:solidFill>
                      <a:schemeClr val="tx1"/>
                    </a:solidFill>
                    <a:latin typeface="+mn-lt"/>
                    <a:ea typeface="+mn-ea"/>
                    <a:cs typeface="+mn-cs"/>
                  </a:defRPr>
                </a:lvl8pPr>
                <a:lvl9pPr marL="7315566" algn="l" defTabSz="1828891" rtl="0" eaLnBrk="1" latinLnBrk="0" hangingPunct="1">
                  <a:defRPr sz="3600" kern="1200">
                    <a:solidFill>
                      <a:schemeClr val="tx1"/>
                    </a:solidFill>
                    <a:latin typeface="+mn-lt"/>
                    <a:ea typeface="+mn-ea"/>
                    <a:cs typeface="+mn-cs"/>
                  </a:defRPr>
                </a:lvl9pPr>
              </a:lstStyle>
              <a:p>
                <a:pPr marL="0" marR="0" lvl="0" indent="0" algn="ctr" defTabSz="91408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1">
                    <a:ln>
                      <a:noFill/>
                    </a:ln>
                    <a:solidFill>
                      <a:prstClr val="black">
                        <a:lumMod val="65000"/>
                        <a:lumOff val="35000"/>
                      </a:prstClr>
                    </a:solidFill>
                    <a:effectLst/>
                    <a:uLnTx/>
                    <a:uFillTx/>
                    <a:latin typeface="IBM Plex Sans" panose="020B0503050203000203" pitchFamily="34" charset="0"/>
                    <a:ea typeface="+mn-ea"/>
                    <a:cs typeface="+mn-cs"/>
                  </a:rPr>
                  <a:t>Drive down data storage costs in the data center</a:t>
                </a:r>
                <a:endParaRPr kumimoji="0" lang="en-US" sz="1000" b="0" i="0" u="none" strike="noStrike" kern="1200" cap="none" spc="0" normalizeH="0" baseline="0" noProof="1">
                  <a:ln>
                    <a:noFill/>
                  </a:ln>
                  <a:solidFill>
                    <a:prstClr val="black">
                      <a:lumMod val="65000"/>
                      <a:lumOff val="35000"/>
                    </a:prstClr>
                  </a:solidFill>
                  <a:effectLst/>
                  <a:uLnTx/>
                  <a:uFillTx/>
                  <a:latin typeface="IBM Plex Sans" panose="020B0503050203000203" pitchFamily="34" charset="0"/>
                  <a:ea typeface="+mn-ea"/>
                  <a:cs typeface="+mn-cs"/>
                </a:endParaRPr>
              </a:p>
            </p:txBody>
          </p:sp>
        </p:grpSp>
        <p:pic>
          <p:nvPicPr>
            <p:cNvPr id="5" name="Picture Placeholder 32">
              <a:extLst>
                <a:ext uri="{FF2B5EF4-FFF2-40B4-BE49-F238E27FC236}">
                  <a16:creationId xmlns:a16="http://schemas.microsoft.com/office/drawing/2014/main" id="{5BE871A2-9BF9-F9C7-E0EE-1D6791CB8C25}"/>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a:off x="1595889" y="4961966"/>
              <a:ext cx="597130" cy="597207"/>
            </a:xfrm>
            <a:prstGeom prst="rect">
              <a:avLst/>
            </a:prstGeom>
          </p:spPr>
        </p:pic>
      </p:grpSp>
      <p:grpSp>
        <p:nvGrpSpPr>
          <p:cNvPr id="11" name="Group 10">
            <a:extLst>
              <a:ext uri="{FF2B5EF4-FFF2-40B4-BE49-F238E27FC236}">
                <a16:creationId xmlns:a16="http://schemas.microsoft.com/office/drawing/2014/main" id="{B856E293-47E2-77C6-413C-9F53DE723919}"/>
              </a:ext>
            </a:extLst>
          </p:cNvPr>
          <p:cNvGrpSpPr/>
          <p:nvPr/>
        </p:nvGrpSpPr>
        <p:grpSpPr>
          <a:xfrm>
            <a:off x="357812" y="4993008"/>
            <a:ext cx="3203927" cy="1594571"/>
            <a:chOff x="4401178" y="4993008"/>
            <a:chExt cx="3203927" cy="1594571"/>
          </a:xfrm>
        </p:grpSpPr>
        <p:grpSp>
          <p:nvGrpSpPr>
            <p:cNvPr id="36" name="Group 35">
              <a:extLst>
                <a:ext uri="{FF2B5EF4-FFF2-40B4-BE49-F238E27FC236}">
                  <a16:creationId xmlns:a16="http://schemas.microsoft.com/office/drawing/2014/main" id="{7247A2D7-7C46-B6CE-BF4E-9A1E44B964D5}"/>
                </a:ext>
              </a:extLst>
            </p:cNvPr>
            <p:cNvGrpSpPr/>
            <p:nvPr/>
          </p:nvGrpSpPr>
          <p:grpSpPr>
            <a:xfrm>
              <a:off x="4401178" y="5574850"/>
              <a:ext cx="3203927" cy="1012729"/>
              <a:chOff x="8921977" y="1559347"/>
              <a:chExt cx="2926080" cy="867381"/>
            </a:xfrm>
          </p:grpSpPr>
          <p:sp>
            <p:nvSpPr>
              <p:cNvPr id="37" name="TextBox 36">
                <a:extLst>
                  <a:ext uri="{FF2B5EF4-FFF2-40B4-BE49-F238E27FC236}">
                    <a16:creationId xmlns:a16="http://schemas.microsoft.com/office/drawing/2014/main" id="{2626F432-F63B-FE86-2FF5-1B0C256B5F20}"/>
                  </a:ext>
                </a:extLst>
              </p:cNvPr>
              <p:cNvSpPr txBox="1"/>
              <p:nvPr/>
            </p:nvSpPr>
            <p:spPr>
              <a:xfrm>
                <a:off x="8921977" y="1559347"/>
                <a:ext cx="2926080" cy="369046"/>
              </a:xfrm>
              <a:prstGeom prst="rect">
                <a:avLst/>
              </a:prstGeom>
              <a:noFill/>
            </p:spPr>
            <p:txBody>
              <a:bodyPr wrap="square" lIns="0" rIns="0" rtlCol="0" anchor="b">
                <a:spAutoFit/>
              </a:bodyPr>
              <a:lstStyle>
                <a:defPPr>
                  <a:defRPr lang="en-CH"/>
                </a:defPPr>
                <a:lvl1pPr marL="0" algn="l" defTabSz="1828891" rtl="0" eaLnBrk="1" latinLnBrk="0" hangingPunct="1">
                  <a:defRPr sz="3600" kern="1200">
                    <a:solidFill>
                      <a:schemeClr val="tx1"/>
                    </a:solidFill>
                    <a:latin typeface="+mn-lt"/>
                    <a:ea typeface="+mn-ea"/>
                    <a:cs typeface="+mn-cs"/>
                  </a:defRPr>
                </a:lvl1pPr>
                <a:lvl2pPr marL="914446" algn="l" defTabSz="1828891" rtl="0" eaLnBrk="1" latinLnBrk="0" hangingPunct="1">
                  <a:defRPr sz="3600" kern="1200">
                    <a:solidFill>
                      <a:schemeClr val="tx1"/>
                    </a:solidFill>
                    <a:latin typeface="+mn-lt"/>
                    <a:ea typeface="+mn-ea"/>
                    <a:cs typeface="+mn-cs"/>
                  </a:defRPr>
                </a:lvl2pPr>
                <a:lvl3pPr marL="1828891" algn="l" defTabSz="1828891" rtl="0" eaLnBrk="1" latinLnBrk="0" hangingPunct="1">
                  <a:defRPr sz="3600" kern="1200">
                    <a:solidFill>
                      <a:schemeClr val="tx1"/>
                    </a:solidFill>
                    <a:latin typeface="+mn-lt"/>
                    <a:ea typeface="+mn-ea"/>
                    <a:cs typeface="+mn-cs"/>
                  </a:defRPr>
                </a:lvl3pPr>
                <a:lvl4pPr marL="2743337" algn="l" defTabSz="1828891" rtl="0" eaLnBrk="1" latinLnBrk="0" hangingPunct="1">
                  <a:defRPr sz="3600" kern="1200">
                    <a:solidFill>
                      <a:schemeClr val="tx1"/>
                    </a:solidFill>
                    <a:latin typeface="+mn-lt"/>
                    <a:ea typeface="+mn-ea"/>
                    <a:cs typeface="+mn-cs"/>
                  </a:defRPr>
                </a:lvl4pPr>
                <a:lvl5pPr marL="3657783" algn="l" defTabSz="1828891" rtl="0" eaLnBrk="1" latinLnBrk="0" hangingPunct="1">
                  <a:defRPr sz="3600" kern="1200">
                    <a:solidFill>
                      <a:schemeClr val="tx1"/>
                    </a:solidFill>
                    <a:latin typeface="+mn-lt"/>
                    <a:ea typeface="+mn-ea"/>
                    <a:cs typeface="+mn-cs"/>
                  </a:defRPr>
                </a:lvl5pPr>
                <a:lvl6pPr marL="4572229" algn="l" defTabSz="1828891" rtl="0" eaLnBrk="1" latinLnBrk="0" hangingPunct="1">
                  <a:defRPr sz="3600" kern="1200">
                    <a:solidFill>
                      <a:schemeClr val="tx1"/>
                    </a:solidFill>
                    <a:latin typeface="+mn-lt"/>
                    <a:ea typeface="+mn-ea"/>
                    <a:cs typeface="+mn-cs"/>
                  </a:defRPr>
                </a:lvl6pPr>
                <a:lvl7pPr marL="5486674" algn="l" defTabSz="1828891" rtl="0" eaLnBrk="1" latinLnBrk="0" hangingPunct="1">
                  <a:defRPr sz="3600" kern="1200">
                    <a:solidFill>
                      <a:schemeClr val="tx1"/>
                    </a:solidFill>
                    <a:latin typeface="+mn-lt"/>
                    <a:ea typeface="+mn-ea"/>
                    <a:cs typeface="+mn-cs"/>
                  </a:defRPr>
                </a:lvl7pPr>
                <a:lvl8pPr marL="6401120" algn="l" defTabSz="1828891" rtl="0" eaLnBrk="1" latinLnBrk="0" hangingPunct="1">
                  <a:defRPr sz="3600" kern="1200">
                    <a:solidFill>
                      <a:schemeClr val="tx1"/>
                    </a:solidFill>
                    <a:latin typeface="+mn-lt"/>
                    <a:ea typeface="+mn-ea"/>
                    <a:cs typeface="+mn-cs"/>
                  </a:defRPr>
                </a:lvl8pPr>
                <a:lvl9pPr marL="7315566" algn="l" defTabSz="1828891" rtl="0" eaLnBrk="1" latinLnBrk="0" hangingPunct="1">
                  <a:defRPr sz="3600" kern="1200">
                    <a:solidFill>
                      <a:schemeClr val="tx1"/>
                    </a:solidFill>
                    <a:latin typeface="+mn-lt"/>
                    <a:ea typeface="+mn-ea"/>
                    <a:cs typeface="+mn-cs"/>
                  </a:defRPr>
                </a:lvl9pPr>
              </a:lstStyle>
              <a:p>
                <a:pPr marL="0" marR="0" lvl="0" indent="0" algn="ctr" defTabSz="91408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1">
                    <a:ln>
                      <a:noFill/>
                    </a:ln>
                    <a:solidFill>
                      <a:srgbClr val="0043CE"/>
                    </a:solidFill>
                    <a:effectLst/>
                    <a:uLnTx/>
                    <a:uFillTx/>
                    <a:latin typeface="IBM Plex Sans" panose="020B0503050203000203" pitchFamily="34" charset="0"/>
                    <a:ea typeface="+mn-ea"/>
                    <a:cs typeface="+mn-cs"/>
                  </a:rPr>
                  <a:t>Data Resilient</a:t>
                </a:r>
              </a:p>
            </p:txBody>
          </p:sp>
          <p:sp>
            <p:nvSpPr>
              <p:cNvPr id="38" name="TextBox 37">
                <a:extLst>
                  <a:ext uri="{FF2B5EF4-FFF2-40B4-BE49-F238E27FC236}">
                    <a16:creationId xmlns:a16="http://schemas.microsoft.com/office/drawing/2014/main" id="{D04BB580-613F-711D-8A9B-9711641493D6}"/>
                  </a:ext>
                </a:extLst>
              </p:cNvPr>
              <p:cNvSpPr txBox="1"/>
              <p:nvPr/>
            </p:nvSpPr>
            <p:spPr>
              <a:xfrm>
                <a:off x="8921977" y="1925881"/>
                <a:ext cx="2926080" cy="500847"/>
              </a:xfrm>
              <a:prstGeom prst="rect">
                <a:avLst/>
              </a:prstGeom>
              <a:noFill/>
            </p:spPr>
            <p:txBody>
              <a:bodyPr wrap="square" lIns="0" rIns="0" rtlCol="0" anchor="t">
                <a:spAutoFit/>
              </a:bodyPr>
              <a:lstStyle>
                <a:defPPr>
                  <a:defRPr lang="en-CH"/>
                </a:defPPr>
                <a:lvl1pPr marL="0" algn="l" defTabSz="1828891" rtl="0" eaLnBrk="1" latinLnBrk="0" hangingPunct="1">
                  <a:defRPr sz="3600" kern="1200">
                    <a:solidFill>
                      <a:schemeClr val="tx1"/>
                    </a:solidFill>
                    <a:latin typeface="+mn-lt"/>
                    <a:ea typeface="+mn-ea"/>
                    <a:cs typeface="+mn-cs"/>
                  </a:defRPr>
                </a:lvl1pPr>
                <a:lvl2pPr marL="914446" algn="l" defTabSz="1828891" rtl="0" eaLnBrk="1" latinLnBrk="0" hangingPunct="1">
                  <a:defRPr sz="3600" kern="1200">
                    <a:solidFill>
                      <a:schemeClr val="tx1"/>
                    </a:solidFill>
                    <a:latin typeface="+mn-lt"/>
                    <a:ea typeface="+mn-ea"/>
                    <a:cs typeface="+mn-cs"/>
                  </a:defRPr>
                </a:lvl2pPr>
                <a:lvl3pPr marL="1828891" algn="l" defTabSz="1828891" rtl="0" eaLnBrk="1" latinLnBrk="0" hangingPunct="1">
                  <a:defRPr sz="3600" kern="1200">
                    <a:solidFill>
                      <a:schemeClr val="tx1"/>
                    </a:solidFill>
                    <a:latin typeface="+mn-lt"/>
                    <a:ea typeface="+mn-ea"/>
                    <a:cs typeface="+mn-cs"/>
                  </a:defRPr>
                </a:lvl3pPr>
                <a:lvl4pPr marL="2743337" algn="l" defTabSz="1828891" rtl="0" eaLnBrk="1" latinLnBrk="0" hangingPunct="1">
                  <a:defRPr sz="3600" kern="1200">
                    <a:solidFill>
                      <a:schemeClr val="tx1"/>
                    </a:solidFill>
                    <a:latin typeface="+mn-lt"/>
                    <a:ea typeface="+mn-ea"/>
                    <a:cs typeface="+mn-cs"/>
                  </a:defRPr>
                </a:lvl4pPr>
                <a:lvl5pPr marL="3657783" algn="l" defTabSz="1828891" rtl="0" eaLnBrk="1" latinLnBrk="0" hangingPunct="1">
                  <a:defRPr sz="3600" kern="1200">
                    <a:solidFill>
                      <a:schemeClr val="tx1"/>
                    </a:solidFill>
                    <a:latin typeface="+mn-lt"/>
                    <a:ea typeface="+mn-ea"/>
                    <a:cs typeface="+mn-cs"/>
                  </a:defRPr>
                </a:lvl5pPr>
                <a:lvl6pPr marL="4572229" algn="l" defTabSz="1828891" rtl="0" eaLnBrk="1" latinLnBrk="0" hangingPunct="1">
                  <a:defRPr sz="3600" kern="1200">
                    <a:solidFill>
                      <a:schemeClr val="tx1"/>
                    </a:solidFill>
                    <a:latin typeface="+mn-lt"/>
                    <a:ea typeface="+mn-ea"/>
                    <a:cs typeface="+mn-cs"/>
                  </a:defRPr>
                </a:lvl6pPr>
                <a:lvl7pPr marL="5486674" algn="l" defTabSz="1828891" rtl="0" eaLnBrk="1" latinLnBrk="0" hangingPunct="1">
                  <a:defRPr sz="3600" kern="1200">
                    <a:solidFill>
                      <a:schemeClr val="tx1"/>
                    </a:solidFill>
                    <a:latin typeface="+mn-lt"/>
                    <a:ea typeface="+mn-ea"/>
                    <a:cs typeface="+mn-cs"/>
                  </a:defRPr>
                </a:lvl7pPr>
                <a:lvl8pPr marL="6401120" algn="l" defTabSz="1828891" rtl="0" eaLnBrk="1" latinLnBrk="0" hangingPunct="1">
                  <a:defRPr sz="3600" kern="1200">
                    <a:solidFill>
                      <a:schemeClr val="tx1"/>
                    </a:solidFill>
                    <a:latin typeface="+mn-lt"/>
                    <a:ea typeface="+mn-ea"/>
                    <a:cs typeface="+mn-cs"/>
                  </a:defRPr>
                </a:lvl8pPr>
                <a:lvl9pPr marL="7315566" algn="l" defTabSz="1828891" rtl="0" eaLnBrk="1" latinLnBrk="0" hangingPunct="1">
                  <a:defRPr sz="3600" kern="1200">
                    <a:solidFill>
                      <a:schemeClr val="tx1"/>
                    </a:solidFill>
                    <a:latin typeface="+mn-lt"/>
                    <a:ea typeface="+mn-ea"/>
                    <a:cs typeface="+mn-cs"/>
                  </a:defRPr>
                </a:lvl9pPr>
              </a:lstStyle>
              <a:p>
                <a:pPr marL="0" marR="0" lvl="0" indent="0" algn="ctr" defTabSz="91408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1">
                    <a:ln>
                      <a:noFill/>
                    </a:ln>
                    <a:solidFill>
                      <a:prstClr val="black">
                        <a:lumMod val="65000"/>
                        <a:lumOff val="35000"/>
                      </a:prstClr>
                    </a:solidFill>
                    <a:effectLst/>
                    <a:uLnTx/>
                    <a:uFillTx/>
                    <a:latin typeface="IBM Plex Sans" panose="020B0503050203000203" pitchFamily="34" charset="0"/>
                    <a:ea typeface="+mn-ea"/>
                    <a:cs typeface="+mn-cs"/>
                  </a:rPr>
                  <a:t>Protect, detect and recover from cyberattacks and outages</a:t>
                </a:r>
                <a:endParaRPr kumimoji="0" lang="en-US" sz="900" b="0" i="0" u="none" strike="noStrike" kern="1200" cap="none" spc="0" normalizeH="0" baseline="0" noProof="1">
                  <a:ln>
                    <a:noFill/>
                  </a:ln>
                  <a:solidFill>
                    <a:prstClr val="black">
                      <a:lumMod val="65000"/>
                      <a:lumOff val="35000"/>
                    </a:prstClr>
                  </a:solidFill>
                  <a:effectLst/>
                  <a:uLnTx/>
                  <a:uFillTx/>
                  <a:latin typeface="IBM Plex Sans" panose="020B0503050203000203" pitchFamily="34" charset="0"/>
                  <a:ea typeface="+mn-ea"/>
                  <a:cs typeface="+mn-cs"/>
                </a:endParaRPr>
              </a:p>
            </p:txBody>
          </p:sp>
        </p:grpSp>
        <p:pic>
          <p:nvPicPr>
            <p:cNvPr id="7" name="Picture Placeholder 29">
              <a:extLst>
                <a:ext uri="{FF2B5EF4-FFF2-40B4-BE49-F238E27FC236}">
                  <a16:creationId xmlns:a16="http://schemas.microsoft.com/office/drawing/2014/main" id="{7BE314B8-5A78-74FF-C59E-58F0D7E1191E}"/>
                </a:ext>
              </a:extLst>
            </p:cNvPr>
            <p:cNvPicPr>
              <a:picLocks noChangeAspect="1"/>
            </p:cNvPicPr>
            <p:nvPr/>
          </p:nvPicPr>
          <p:blipFill>
            <a:blip r:embed="rId14">
              <a:extLst>
                <a:ext uri="{96DAC541-7B7A-43D3-8B79-37D633B846F1}">
                  <asvg:svgBlip xmlns:asvg="http://schemas.microsoft.com/office/drawing/2016/SVG/main" r:embed="rId15"/>
                </a:ext>
              </a:extLst>
            </a:blip>
            <a:srcRect/>
            <a:stretch/>
          </p:blipFill>
          <p:spPr>
            <a:xfrm>
              <a:off x="5650265" y="4993008"/>
              <a:ext cx="602619" cy="602697"/>
            </a:xfrm>
            <a:prstGeom prst="rect">
              <a:avLst/>
            </a:prstGeom>
          </p:spPr>
        </p:pic>
      </p:grpSp>
      <p:grpSp>
        <p:nvGrpSpPr>
          <p:cNvPr id="12" name="Group 11">
            <a:extLst>
              <a:ext uri="{FF2B5EF4-FFF2-40B4-BE49-F238E27FC236}">
                <a16:creationId xmlns:a16="http://schemas.microsoft.com/office/drawing/2014/main" id="{CC52C4A3-8997-C32B-5728-34716E8677E2}"/>
              </a:ext>
            </a:extLst>
          </p:cNvPr>
          <p:cNvGrpSpPr/>
          <p:nvPr/>
        </p:nvGrpSpPr>
        <p:grpSpPr>
          <a:xfrm>
            <a:off x="8428079" y="4958143"/>
            <a:ext cx="3055170" cy="1634032"/>
            <a:chOff x="8428079" y="4958143"/>
            <a:chExt cx="3055170" cy="1634032"/>
          </a:xfrm>
        </p:grpSpPr>
        <p:grpSp>
          <p:nvGrpSpPr>
            <p:cNvPr id="20" name="Group 19">
              <a:extLst>
                <a:ext uri="{FF2B5EF4-FFF2-40B4-BE49-F238E27FC236}">
                  <a16:creationId xmlns:a16="http://schemas.microsoft.com/office/drawing/2014/main" id="{0C9FD3F2-DA6F-038A-1821-070204845054}"/>
                </a:ext>
              </a:extLst>
            </p:cNvPr>
            <p:cNvGrpSpPr/>
            <p:nvPr/>
          </p:nvGrpSpPr>
          <p:grpSpPr>
            <a:xfrm>
              <a:off x="8428079" y="5574850"/>
              <a:ext cx="3055170" cy="1017325"/>
              <a:chOff x="8863627" y="4166007"/>
              <a:chExt cx="2473215" cy="871320"/>
            </a:xfrm>
          </p:grpSpPr>
          <p:sp>
            <p:nvSpPr>
              <p:cNvPr id="21" name="TextBox 20">
                <a:extLst>
                  <a:ext uri="{FF2B5EF4-FFF2-40B4-BE49-F238E27FC236}">
                    <a16:creationId xmlns:a16="http://schemas.microsoft.com/office/drawing/2014/main" id="{5F31BC1B-8A1C-3260-1DD4-7A8714A1CBAA}"/>
                  </a:ext>
                </a:extLst>
              </p:cNvPr>
              <p:cNvSpPr txBox="1"/>
              <p:nvPr/>
            </p:nvSpPr>
            <p:spPr>
              <a:xfrm>
                <a:off x="8921977" y="4166007"/>
                <a:ext cx="2414865" cy="369047"/>
              </a:xfrm>
              <a:prstGeom prst="rect">
                <a:avLst/>
              </a:prstGeom>
              <a:noFill/>
            </p:spPr>
            <p:txBody>
              <a:bodyPr wrap="square" lIns="0" rIns="0" rtlCol="0" anchor="b">
                <a:spAutoFit/>
              </a:bodyPr>
              <a:lstStyle>
                <a:defPPr>
                  <a:defRPr lang="en-CH"/>
                </a:defPPr>
                <a:lvl1pPr marL="0" algn="l" defTabSz="1828891" rtl="0" eaLnBrk="1" latinLnBrk="0" hangingPunct="1">
                  <a:defRPr sz="3600" kern="1200">
                    <a:solidFill>
                      <a:schemeClr val="tx1"/>
                    </a:solidFill>
                    <a:latin typeface="+mn-lt"/>
                    <a:ea typeface="+mn-ea"/>
                    <a:cs typeface="+mn-cs"/>
                  </a:defRPr>
                </a:lvl1pPr>
                <a:lvl2pPr marL="914446" algn="l" defTabSz="1828891" rtl="0" eaLnBrk="1" latinLnBrk="0" hangingPunct="1">
                  <a:defRPr sz="3600" kern="1200">
                    <a:solidFill>
                      <a:schemeClr val="tx1"/>
                    </a:solidFill>
                    <a:latin typeface="+mn-lt"/>
                    <a:ea typeface="+mn-ea"/>
                    <a:cs typeface="+mn-cs"/>
                  </a:defRPr>
                </a:lvl2pPr>
                <a:lvl3pPr marL="1828891" algn="l" defTabSz="1828891" rtl="0" eaLnBrk="1" latinLnBrk="0" hangingPunct="1">
                  <a:defRPr sz="3600" kern="1200">
                    <a:solidFill>
                      <a:schemeClr val="tx1"/>
                    </a:solidFill>
                    <a:latin typeface="+mn-lt"/>
                    <a:ea typeface="+mn-ea"/>
                    <a:cs typeface="+mn-cs"/>
                  </a:defRPr>
                </a:lvl3pPr>
                <a:lvl4pPr marL="2743337" algn="l" defTabSz="1828891" rtl="0" eaLnBrk="1" latinLnBrk="0" hangingPunct="1">
                  <a:defRPr sz="3600" kern="1200">
                    <a:solidFill>
                      <a:schemeClr val="tx1"/>
                    </a:solidFill>
                    <a:latin typeface="+mn-lt"/>
                    <a:ea typeface="+mn-ea"/>
                    <a:cs typeface="+mn-cs"/>
                  </a:defRPr>
                </a:lvl4pPr>
                <a:lvl5pPr marL="3657783" algn="l" defTabSz="1828891" rtl="0" eaLnBrk="1" latinLnBrk="0" hangingPunct="1">
                  <a:defRPr sz="3600" kern="1200">
                    <a:solidFill>
                      <a:schemeClr val="tx1"/>
                    </a:solidFill>
                    <a:latin typeface="+mn-lt"/>
                    <a:ea typeface="+mn-ea"/>
                    <a:cs typeface="+mn-cs"/>
                  </a:defRPr>
                </a:lvl5pPr>
                <a:lvl6pPr marL="4572229" algn="l" defTabSz="1828891" rtl="0" eaLnBrk="1" latinLnBrk="0" hangingPunct="1">
                  <a:defRPr sz="3600" kern="1200">
                    <a:solidFill>
                      <a:schemeClr val="tx1"/>
                    </a:solidFill>
                    <a:latin typeface="+mn-lt"/>
                    <a:ea typeface="+mn-ea"/>
                    <a:cs typeface="+mn-cs"/>
                  </a:defRPr>
                </a:lvl6pPr>
                <a:lvl7pPr marL="5486674" algn="l" defTabSz="1828891" rtl="0" eaLnBrk="1" latinLnBrk="0" hangingPunct="1">
                  <a:defRPr sz="3600" kern="1200">
                    <a:solidFill>
                      <a:schemeClr val="tx1"/>
                    </a:solidFill>
                    <a:latin typeface="+mn-lt"/>
                    <a:ea typeface="+mn-ea"/>
                    <a:cs typeface="+mn-cs"/>
                  </a:defRPr>
                </a:lvl7pPr>
                <a:lvl8pPr marL="6401120" algn="l" defTabSz="1828891" rtl="0" eaLnBrk="1" latinLnBrk="0" hangingPunct="1">
                  <a:defRPr sz="3600" kern="1200">
                    <a:solidFill>
                      <a:schemeClr val="tx1"/>
                    </a:solidFill>
                    <a:latin typeface="+mn-lt"/>
                    <a:ea typeface="+mn-ea"/>
                    <a:cs typeface="+mn-cs"/>
                  </a:defRPr>
                </a:lvl8pPr>
                <a:lvl9pPr marL="7315566" algn="l" defTabSz="1828891" rtl="0" eaLnBrk="1" latinLnBrk="0" hangingPunct="1">
                  <a:defRPr sz="3600" kern="1200">
                    <a:solidFill>
                      <a:schemeClr val="tx1"/>
                    </a:solidFill>
                    <a:latin typeface="+mn-lt"/>
                    <a:ea typeface="+mn-ea"/>
                    <a:cs typeface="+mn-cs"/>
                  </a:defRPr>
                </a:lvl9pPr>
              </a:lstStyle>
              <a:p>
                <a:pPr marL="0" marR="0" lvl="0" indent="0" algn="ctr" defTabSz="91408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1">
                    <a:ln>
                      <a:noFill/>
                    </a:ln>
                    <a:solidFill>
                      <a:srgbClr val="A56EFF"/>
                    </a:solidFill>
                    <a:effectLst/>
                    <a:uLnTx/>
                    <a:uFillTx/>
                    <a:latin typeface="IBM Plex Sans" panose="020B0503050203000203" pitchFamily="34" charset="0"/>
                    <a:ea typeface="+mn-ea"/>
                    <a:cs typeface="+mn-cs"/>
                  </a:rPr>
                  <a:t>Modernization</a:t>
                </a:r>
              </a:p>
            </p:txBody>
          </p:sp>
          <p:sp>
            <p:nvSpPr>
              <p:cNvPr id="22" name="TextBox 21">
                <a:extLst>
                  <a:ext uri="{FF2B5EF4-FFF2-40B4-BE49-F238E27FC236}">
                    <a16:creationId xmlns:a16="http://schemas.microsoft.com/office/drawing/2014/main" id="{7B1F0E6E-E3CC-A1B5-BB52-8180444AB679}"/>
                  </a:ext>
                </a:extLst>
              </p:cNvPr>
              <p:cNvSpPr txBox="1"/>
              <p:nvPr/>
            </p:nvSpPr>
            <p:spPr>
              <a:xfrm>
                <a:off x="8863627" y="4536478"/>
                <a:ext cx="2473215" cy="500849"/>
              </a:xfrm>
              <a:prstGeom prst="rect">
                <a:avLst/>
              </a:prstGeom>
              <a:noFill/>
            </p:spPr>
            <p:txBody>
              <a:bodyPr wrap="square" lIns="0" rIns="0" rtlCol="0" anchor="t">
                <a:spAutoFit/>
              </a:bodyPr>
              <a:lstStyle>
                <a:defPPr>
                  <a:defRPr lang="en-CH"/>
                </a:defPPr>
                <a:lvl1pPr marL="0" algn="l" defTabSz="1828891" rtl="0" eaLnBrk="1" latinLnBrk="0" hangingPunct="1">
                  <a:defRPr sz="3600" kern="1200">
                    <a:solidFill>
                      <a:schemeClr val="tx1"/>
                    </a:solidFill>
                    <a:latin typeface="+mn-lt"/>
                    <a:ea typeface="+mn-ea"/>
                    <a:cs typeface="+mn-cs"/>
                  </a:defRPr>
                </a:lvl1pPr>
                <a:lvl2pPr marL="914446" algn="l" defTabSz="1828891" rtl="0" eaLnBrk="1" latinLnBrk="0" hangingPunct="1">
                  <a:defRPr sz="3600" kern="1200">
                    <a:solidFill>
                      <a:schemeClr val="tx1"/>
                    </a:solidFill>
                    <a:latin typeface="+mn-lt"/>
                    <a:ea typeface="+mn-ea"/>
                    <a:cs typeface="+mn-cs"/>
                  </a:defRPr>
                </a:lvl2pPr>
                <a:lvl3pPr marL="1828891" algn="l" defTabSz="1828891" rtl="0" eaLnBrk="1" latinLnBrk="0" hangingPunct="1">
                  <a:defRPr sz="3600" kern="1200">
                    <a:solidFill>
                      <a:schemeClr val="tx1"/>
                    </a:solidFill>
                    <a:latin typeface="+mn-lt"/>
                    <a:ea typeface="+mn-ea"/>
                    <a:cs typeface="+mn-cs"/>
                  </a:defRPr>
                </a:lvl3pPr>
                <a:lvl4pPr marL="2743337" algn="l" defTabSz="1828891" rtl="0" eaLnBrk="1" latinLnBrk="0" hangingPunct="1">
                  <a:defRPr sz="3600" kern="1200">
                    <a:solidFill>
                      <a:schemeClr val="tx1"/>
                    </a:solidFill>
                    <a:latin typeface="+mn-lt"/>
                    <a:ea typeface="+mn-ea"/>
                    <a:cs typeface="+mn-cs"/>
                  </a:defRPr>
                </a:lvl4pPr>
                <a:lvl5pPr marL="3657783" algn="l" defTabSz="1828891" rtl="0" eaLnBrk="1" latinLnBrk="0" hangingPunct="1">
                  <a:defRPr sz="3600" kern="1200">
                    <a:solidFill>
                      <a:schemeClr val="tx1"/>
                    </a:solidFill>
                    <a:latin typeface="+mn-lt"/>
                    <a:ea typeface="+mn-ea"/>
                    <a:cs typeface="+mn-cs"/>
                  </a:defRPr>
                </a:lvl5pPr>
                <a:lvl6pPr marL="4572229" algn="l" defTabSz="1828891" rtl="0" eaLnBrk="1" latinLnBrk="0" hangingPunct="1">
                  <a:defRPr sz="3600" kern="1200">
                    <a:solidFill>
                      <a:schemeClr val="tx1"/>
                    </a:solidFill>
                    <a:latin typeface="+mn-lt"/>
                    <a:ea typeface="+mn-ea"/>
                    <a:cs typeface="+mn-cs"/>
                  </a:defRPr>
                </a:lvl6pPr>
                <a:lvl7pPr marL="5486674" algn="l" defTabSz="1828891" rtl="0" eaLnBrk="1" latinLnBrk="0" hangingPunct="1">
                  <a:defRPr sz="3600" kern="1200">
                    <a:solidFill>
                      <a:schemeClr val="tx1"/>
                    </a:solidFill>
                    <a:latin typeface="+mn-lt"/>
                    <a:ea typeface="+mn-ea"/>
                    <a:cs typeface="+mn-cs"/>
                  </a:defRPr>
                </a:lvl7pPr>
                <a:lvl8pPr marL="6401120" algn="l" defTabSz="1828891" rtl="0" eaLnBrk="1" latinLnBrk="0" hangingPunct="1">
                  <a:defRPr sz="3600" kern="1200">
                    <a:solidFill>
                      <a:schemeClr val="tx1"/>
                    </a:solidFill>
                    <a:latin typeface="+mn-lt"/>
                    <a:ea typeface="+mn-ea"/>
                    <a:cs typeface="+mn-cs"/>
                  </a:defRPr>
                </a:lvl8pPr>
                <a:lvl9pPr marL="7315566" algn="l" defTabSz="1828891" rtl="0" eaLnBrk="1" latinLnBrk="0" hangingPunct="1">
                  <a:defRPr sz="3600" kern="1200">
                    <a:solidFill>
                      <a:schemeClr val="tx1"/>
                    </a:solidFill>
                    <a:latin typeface="+mn-lt"/>
                    <a:ea typeface="+mn-ea"/>
                    <a:cs typeface="+mn-cs"/>
                  </a:defRPr>
                </a:lvl9pPr>
              </a:lstStyle>
              <a:p>
                <a:pPr marL="0" marR="0" lvl="0" indent="0" algn="ctr" defTabSz="91408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1">
                    <a:ln>
                      <a:noFill/>
                    </a:ln>
                    <a:solidFill>
                      <a:prstClr val="black">
                        <a:lumMod val="65000"/>
                        <a:lumOff val="35000"/>
                      </a:prstClr>
                    </a:solidFill>
                    <a:effectLst/>
                    <a:uLnTx/>
                    <a:uFillTx/>
                    <a:latin typeface="IBM Plex Sans" panose="020B0503050203000203" pitchFamily="34" charset="0"/>
                    <a:ea typeface="+mn-ea"/>
                    <a:cs typeface="+mn-cs"/>
                  </a:rPr>
                  <a:t>Modern management and consumption models</a:t>
                </a:r>
                <a:endParaRPr kumimoji="0" lang="en-US" sz="1000" b="0" i="0" u="none" strike="noStrike" kern="1200" cap="none" spc="0" normalizeH="0" baseline="0" noProof="1">
                  <a:ln>
                    <a:noFill/>
                  </a:ln>
                  <a:solidFill>
                    <a:prstClr val="black">
                      <a:lumMod val="65000"/>
                      <a:lumOff val="35000"/>
                    </a:prstClr>
                  </a:solidFill>
                  <a:effectLst/>
                  <a:uLnTx/>
                  <a:uFillTx/>
                  <a:latin typeface="IBM Plex Sans" panose="020B0503050203000203" pitchFamily="34" charset="0"/>
                  <a:ea typeface="+mn-ea"/>
                  <a:cs typeface="+mn-cs"/>
                </a:endParaRPr>
              </a:p>
            </p:txBody>
          </p:sp>
        </p:grpSp>
        <p:pic>
          <p:nvPicPr>
            <p:cNvPr id="9" name="Picture Placeholder 27">
              <a:extLst>
                <a:ext uri="{FF2B5EF4-FFF2-40B4-BE49-F238E27FC236}">
                  <a16:creationId xmlns:a16="http://schemas.microsoft.com/office/drawing/2014/main" id="{3C4B7325-F8AB-0B14-21B6-3C037AD84BDF}"/>
                </a:ext>
              </a:extLst>
            </p:cNvPr>
            <p:cNvPicPr>
              <a:picLocks noChangeAspect="1"/>
            </p:cNvPicPr>
            <p:nvPr/>
          </p:nvPicPr>
          <p:blipFill>
            <a:blip r:embed="rId16">
              <a:extLst>
                <a:ext uri="{96DAC541-7B7A-43D3-8B79-37D633B846F1}">
                  <asvg:svgBlip xmlns:asvg="http://schemas.microsoft.com/office/drawing/2016/SVG/main" r:embed="rId17"/>
                </a:ext>
              </a:extLst>
            </a:blip>
            <a:srcRect/>
            <a:stretch/>
          </p:blipFill>
          <p:spPr>
            <a:xfrm>
              <a:off x="9608322" y="4958143"/>
              <a:ext cx="648652" cy="648736"/>
            </a:xfrm>
            <a:prstGeom prst="rect">
              <a:avLst/>
            </a:prstGeom>
          </p:spPr>
        </p:pic>
      </p:grpSp>
      <p:sp>
        <p:nvSpPr>
          <p:cNvPr id="14" name="TextBox 13">
            <a:extLst>
              <a:ext uri="{FF2B5EF4-FFF2-40B4-BE49-F238E27FC236}">
                <a16:creationId xmlns:a16="http://schemas.microsoft.com/office/drawing/2014/main" id="{9B2D0F9D-13B5-679A-58C7-8AE48F2158CD}"/>
              </a:ext>
            </a:extLst>
          </p:cNvPr>
          <p:cNvSpPr txBox="1"/>
          <p:nvPr/>
        </p:nvSpPr>
        <p:spPr>
          <a:xfrm>
            <a:off x="121998" y="6610491"/>
            <a:ext cx="6107905" cy="215444"/>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pPr defTabSz="914507">
              <a:defRPr/>
            </a:pPr>
            <a:r>
              <a:rPr lang="en-US" sz="800" dirty="0">
                <a:solidFill>
                  <a:srgbClr val="000000"/>
                </a:solidFill>
                <a:latin typeface="IBM Plex Sans" panose="020B0503050203000203" pitchFamily="34" charset="0"/>
              </a:rPr>
              <a:t>© 2024 International Business Machines Corporation | IBM Confidential </a:t>
            </a:r>
          </a:p>
        </p:txBody>
      </p:sp>
    </p:spTree>
    <p:extLst>
      <p:ext uri="{BB962C8B-B14F-4D97-AF65-F5344CB8AC3E}">
        <p14:creationId xmlns:p14="http://schemas.microsoft.com/office/powerpoint/2010/main" val="24802618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60986-ADC8-1638-0770-22DC113EBF5A}"/>
              </a:ext>
            </a:extLst>
          </p:cNvPr>
          <p:cNvSpPr>
            <a:spLocks noGrp="1"/>
          </p:cNvSpPr>
          <p:nvPr>
            <p:ph type="title"/>
          </p:nvPr>
        </p:nvSpPr>
        <p:spPr>
          <a:xfrm>
            <a:off x="287999" y="192024"/>
            <a:ext cx="10718052" cy="1374500"/>
          </a:xfrm>
        </p:spPr>
        <p:txBody>
          <a:bodyPr/>
          <a:lstStyle/>
          <a:p>
            <a:pPr algn="l" defTabSz="2438400">
              <a:spcBef>
                <a:spcPts val="2900"/>
              </a:spcBef>
              <a:buSzPct val="100000"/>
            </a:pPr>
            <a:r>
              <a:rPr lang="en-US" sz="2800" dirty="0">
                <a:solidFill>
                  <a:schemeClr val="accent1"/>
                </a:solidFill>
              </a:rPr>
              <a:t>IBM FlashSystem powered by </a:t>
            </a:r>
            <a:r>
              <a:rPr lang="en-US" sz="2800" kern="0" dirty="0">
                <a:solidFill>
                  <a:schemeClr val="accent1"/>
                </a:solidFill>
                <a:ea typeface="+mj-ea"/>
                <a:cs typeface="+mj-cs"/>
                <a:sym typeface="IBM Plex Sans Light"/>
              </a:rPr>
              <a:t>IBM FlashCor</a:t>
            </a:r>
            <a:r>
              <a:rPr lang="en-US" sz="2800" dirty="0">
                <a:solidFill>
                  <a:schemeClr val="accent1"/>
                </a:solidFill>
              </a:rPr>
              <a:t>e Modules </a:t>
            </a:r>
            <a:br>
              <a:rPr lang="en-US" sz="2800" dirty="0">
                <a:solidFill>
                  <a:srgbClr val="000000"/>
                </a:solidFill>
              </a:rPr>
            </a:br>
            <a:r>
              <a:rPr lang="en-US" sz="1800" dirty="0">
                <a:solidFill>
                  <a:srgbClr val="000000"/>
                </a:solidFill>
              </a:rPr>
              <a:t>Industry-leading computational storage offload</a:t>
            </a:r>
            <a:endParaRPr lang="en-US" sz="2800" kern="0" dirty="0">
              <a:solidFill>
                <a:srgbClr val="000000"/>
              </a:solidFill>
              <a:ea typeface="+mj-ea"/>
              <a:cs typeface="+mj-cs"/>
              <a:sym typeface="IBM Plex Sans Light"/>
            </a:endParaRPr>
          </a:p>
        </p:txBody>
      </p:sp>
      <p:sp>
        <p:nvSpPr>
          <p:cNvPr id="5" name="Slide Number Placeholder 4">
            <a:extLst>
              <a:ext uri="{FF2B5EF4-FFF2-40B4-BE49-F238E27FC236}">
                <a16:creationId xmlns:a16="http://schemas.microsoft.com/office/drawing/2014/main" id="{16FE70BF-762A-8AFC-C663-AE65411F0EDF}"/>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799" b="0" i="0" u="none" strike="noStrike" kern="1200" cap="none" spc="0" normalizeH="0" baseline="0" noProof="0" smtClean="0">
                <a:ln>
                  <a:noFill/>
                </a:ln>
                <a:solidFill>
                  <a:srgbClr val="000000"/>
                </a:solidFill>
                <a:effectLst/>
                <a:uLnTx/>
                <a:uFillTx/>
                <a:latin typeface="IBM Plex Sans" panose="020B0503050203000203" pitchFamily="34" charset="0"/>
                <a:ea typeface="+mn-ea"/>
                <a:cs typeface="+mn-cs"/>
                <a:sym typeface="IBM Plex San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799" b="0" i="0" u="none" strike="noStrike" kern="1200" cap="none" spc="0" normalizeH="0" baseline="0" noProof="0">
              <a:ln>
                <a:noFill/>
              </a:ln>
              <a:solidFill>
                <a:srgbClr val="000000"/>
              </a:solidFill>
              <a:effectLst/>
              <a:uLnTx/>
              <a:uFillTx/>
              <a:latin typeface="IBM Plex Sans" panose="020B0503050203000203" pitchFamily="34" charset="0"/>
              <a:ea typeface="+mn-ea"/>
              <a:cs typeface="+mn-cs"/>
              <a:sym typeface="IBM Plex Sans"/>
            </a:endParaRPr>
          </a:p>
        </p:txBody>
      </p:sp>
      <p:sp>
        <p:nvSpPr>
          <p:cNvPr id="7" name="TextBox 6">
            <a:extLst>
              <a:ext uri="{FF2B5EF4-FFF2-40B4-BE49-F238E27FC236}">
                <a16:creationId xmlns:a16="http://schemas.microsoft.com/office/drawing/2014/main" id="{0873ED41-A288-99F5-684E-98A9F8315B4E}"/>
              </a:ext>
            </a:extLst>
          </p:cNvPr>
          <p:cNvSpPr txBox="1"/>
          <p:nvPr/>
        </p:nvSpPr>
        <p:spPr>
          <a:xfrm>
            <a:off x="3463290" y="3177540"/>
            <a:ext cx="2810510" cy="13309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rtlCol="0">
            <a:noAutofit/>
          </a:bodyPr>
          <a:lstStyle/>
          <a:p>
            <a:pPr marL="0" marR="0" lvl="0" indent="0" algn="l" defTabSz="2438400" rtl="0" eaLnBrk="1" fontAlgn="auto" latinLnBrk="0" hangingPunct="1">
              <a:lnSpc>
                <a:spcPct val="100000"/>
              </a:lnSpc>
              <a:spcBef>
                <a:spcPts val="2900"/>
              </a:spcBef>
              <a:spcAft>
                <a:spcPts val="0"/>
              </a:spcAft>
              <a:buClrTx/>
              <a:buSzPct val="100000"/>
              <a:buFontTx/>
              <a:buNone/>
              <a:tabLst/>
              <a:defRPr/>
            </a:pPr>
            <a:endParaRPr kumimoji="0" lang="en-US" sz="1800" b="0" i="0" u="none" strike="noStrike" kern="0" cap="none" spc="0" normalizeH="0" baseline="0" noProof="0" dirty="0">
              <a:ln>
                <a:noFill/>
              </a:ln>
              <a:solidFill>
                <a:srgbClr val="000000"/>
              </a:solidFill>
              <a:effectLst/>
              <a:uLnTx/>
              <a:uFillTx/>
              <a:latin typeface="IBM Plex Sans Light"/>
              <a:ea typeface="+mn-ea"/>
              <a:cs typeface="+mn-cs"/>
              <a:sym typeface="IBM Plex Sans Light"/>
            </a:endParaRPr>
          </a:p>
        </p:txBody>
      </p:sp>
      <p:graphicFrame>
        <p:nvGraphicFramePr>
          <p:cNvPr id="3" name="Table 2">
            <a:extLst>
              <a:ext uri="{FF2B5EF4-FFF2-40B4-BE49-F238E27FC236}">
                <a16:creationId xmlns:a16="http://schemas.microsoft.com/office/drawing/2014/main" id="{4A68AF2C-17C2-417F-C973-F47CA44AA7EF}"/>
              </a:ext>
            </a:extLst>
          </p:cNvPr>
          <p:cNvGraphicFramePr>
            <a:graphicFrameLocks noGrp="1"/>
          </p:cNvGraphicFramePr>
          <p:nvPr>
            <p:extLst>
              <p:ext uri="{D42A27DB-BD31-4B8C-83A1-F6EECF244321}">
                <p14:modId xmlns:p14="http://schemas.microsoft.com/office/powerpoint/2010/main" val="4110294073"/>
              </p:ext>
            </p:extLst>
          </p:nvPr>
        </p:nvGraphicFramePr>
        <p:xfrm>
          <a:off x="284126" y="1015717"/>
          <a:ext cx="6698565" cy="5144725"/>
        </p:xfrm>
        <a:graphic>
          <a:graphicData uri="http://schemas.openxmlformats.org/drawingml/2006/table">
            <a:tbl>
              <a:tblPr>
                <a:tableStyleId>{5C22544A-7EE6-4342-B048-85BDC9FD1C3A}</a:tableStyleId>
              </a:tblPr>
              <a:tblGrid>
                <a:gridCol w="6698565">
                  <a:extLst>
                    <a:ext uri="{9D8B030D-6E8A-4147-A177-3AD203B41FA5}">
                      <a16:colId xmlns:a16="http://schemas.microsoft.com/office/drawing/2014/main" val="3638995312"/>
                    </a:ext>
                  </a:extLst>
                </a:gridCol>
              </a:tblGrid>
              <a:tr h="1480993">
                <a:tc>
                  <a:txBody>
                    <a:bodyPr/>
                    <a:lstStyle/>
                    <a:p>
                      <a:pPr marL="0" marR="0" lvl="0" indent="0" algn="l" defTabSz="914461" rtl="0" eaLnBrk="1" fontAlgn="auto" latinLnBrk="0" hangingPunct="1">
                        <a:lnSpc>
                          <a:spcPct val="100000"/>
                        </a:lnSpc>
                        <a:spcBef>
                          <a:spcPts val="0"/>
                        </a:spcBef>
                        <a:spcAft>
                          <a:spcPts val="0"/>
                        </a:spcAft>
                        <a:buClrTx/>
                        <a:buSzTx/>
                        <a:buFontTx/>
                        <a:buNone/>
                        <a:tabLst/>
                        <a:defRPr/>
                      </a:pPr>
                      <a:r>
                        <a:rPr lang="en-US" sz="1400" dirty="0">
                          <a:solidFill>
                            <a:schemeClr val="tx1"/>
                          </a:solidFill>
                        </a:rPr>
                        <a:t>IBM’s FlashCore Module Generation 4 computational storage offload modules deliver industry leading performance, market leading density, and Ransomware Threat Detection, with mission-critical reliability. </a:t>
                      </a:r>
                    </a:p>
                    <a:p>
                      <a:pPr marL="0" marR="0" lvl="0" indent="0" algn="l" defTabSz="914461" rtl="0" eaLnBrk="1" fontAlgn="auto" latinLnBrk="0" hangingPunct="1">
                        <a:lnSpc>
                          <a:spcPct val="100000"/>
                        </a:lnSpc>
                        <a:spcBef>
                          <a:spcPts val="0"/>
                        </a:spcBef>
                        <a:spcAft>
                          <a:spcPts val="0"/>
                        </a:spcAft>
                        <a:buClrTx/>
                        <a:buSzTx/>
                        <a:buFontTx/>
                        <a:buNone/>
                        <a:tabLst/>
                        <a:defRPr/>
                      </a:pPr>
                      <a:endParaRPr lang="en-US" sz="1400" dirty="0">
                        <a:solidFill>
                          <a:schemeClr val="accent2">
                            <a:lumMod val="75000"/>
                          </a:schemeClr>
                        </a:solidFill>
                      </a:endParaRPr>
                    </a:p>
                    <a:p>
                      <a:pPr marL="0" marR="0" lvl="0" indent="0" algn="l" defTabSz="914461" rtl="0" eaLnBrk="1" fontAlgn="auto" latinLnBrk="0" hangingPunct="1">
                        <a:lnSpc>
                          <a:spcPct val="100000"/>
                        </a:lnSpc>
                        <a:spcBef>
                          <a:spcPts val="0"/>
                        </a:spcBef>
                        <a:spcAft>
                          <a:spcPts val="0"/>
                        </a:spcAft>
                        <a:buClrTx/>
                        <a:buSzTx/>
                        <a:buFontTx/>
                        <a:buNone/>
                        <a:tabLst/>
                        <a:defRPr/>
                      </a:pPr>
                      <a:endParaRPr lang="en-US" sz="1400" dirty="0">
                        <a:solidFill>
                          <a:schemeClr val="accent2">
                            <a:lumMod val="75000"/>
                          </a:schemeClr>
                        </a:solidFill>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32480382"/>
                  </a:ext>
                </a:extLst>
              </a:tr>
              <a:tr h="1828800">
                <a:tc>
                  <a:txBody>
                    <a:bodyPr/>
                    <a:lstStyle/>
                    <a:p>
                      <a:pPr algn="l"/>
                      <a:r>
                        <a:rPr lang="en-US" sz="1800" dirty="0">
                          <a:solidFill>
                            <a:schemeClr val="accent1"/>
                          </a:solidFill>
                        </a:rPr>
                        <a:t>What value does it bring</a:t>
                      </a:r>
                    </a:p>
                    <a:p>
                      <a:pPr marL="285750" marR="0" lvl="0" indent="-285750" algn="l" defTabSz="91446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solidFill>
                            <a:schemeClr val="tx1"/>
                          </a:solidFill>
                        </a:rPr>
                        <a:t>QLC technology density with enterprise availability and performance</a:t>
                      </a:r>
                    </a:p>
                    <a:p>
                      <a:pPr marL="285750" marR="0" lvl="0" indent="-285750" algn="l" defTabSz="91446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solidFill>
                            <a:schemeClr val="tx1"/>
                          </a:solidFill>
                        </a:rPr>
                        <a:t>I/O level Ransomware Threat Detection with no performance impact</a:t>
                      </a:r>
                    </a:p>
                    <a:p>
                      <a:pPr marL="285750" marR="0" lvl="0" indent="-285750" algn="l" defTabSz="91446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solidFill>
                            <a:schemeClr val="tx1"/>
                          </a:solidFill>
                        </a:rPr>
                        <a:t>Compression with no performance impact</a:t>
                      </a:r>
                    </a:p>
                    <a:p>
                      <a:pPr marL="285750" marR="0" lvl="0" indent="-285750" algn="l" defTabSz="91446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solidFill>
                            <a:schemeClr val="tx1"/>
                          </a:solidFill>
                        </a:rPr>
                        <a:t>Encryption with no performance impact</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2233706"/>
                  </a:ext>
                </a:extLst>
              </a:tr>
              <a:tr h="1834932">
                <a:tc>
                  <a:txBody>
                    <a:bodyPr/>
                    <a:lstStyle/>
                    <a:p>
                      <a:pPr algn="l"/>
                      <a:r>
                        <a:rPr lang="en-US" sz="1800" dirty="0">
                          <a:solidFill>
                            <a:schemeClr val="accent1"/>
                          </a:solidFill>
                        </a:rPr>
                        <a:t>Why does that matter</a:t>
                      </a:r>
                    </a:p>
                    <a:p>
                      <a:pPr marL="285750" marR="0" lvl="0" indent="-285750" algn="l" defTabSz="91446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solidFill>
                            <a:schemeClr val="tx1"/>
                          </a:solidFill>
                        </a:rPr>
                        <a:t>Preserves flash storage life, while increasing performance &amp; device longevity</a:t>
                      </a:r>
                    </a:p>
                    <a:p>
                      <a:pPr marL="285750" marR="0" lvl="0" indent="-285750" algn="l" defTabSz="91446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solidFill>
                            <a:schemeClr val="tx1"/>
                          </a:solidFill>
                        </a:rPr>
                        <a:t>Sustainable: more data with vastly reduces power, cooling and floor space</a:t>
                      </a:r>
                    </a:p>
                    <a:p>
                      <a:pPr marL="285750" marR="0" lvl="0" indent="-285750" algn="l" defTabSz="91446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solidFill>
                            <a:schemeClr val="tx1"/>
                          </a:solidFill>
                        </a:rPr>
                        <a:t>Supports optimization of enterprise workloads</a:t>
                      </a:r>
                    </a:p>
                    <a:p>
                      <a:pPr marL="285750" marR="0" lvl="0" indent="-285750" algn="l" defTabSz="91446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solidFill>
                            <a:schemeClr val="tx1"/>
                          </a:solidFill>
                        </a:rPr>
                        <a:t>Detect potential threats at the I/O layer – “Last Line of Defense”</a:t>
                      </a:r>
                    </a:p>
                    <a:p>
                      <a:pPr algn="l"/>
                      <a:endParaRPr lang="en-US" sz="1400" dirty="0">
                        <a:solidFill>
                          <a:schemeClr val="accent2">
                            <a:lumMod val="75000"/>
                          </a:schemeClr>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08736260"/>
                  </a:ext>
                </a:extLst>
              </a:tr>
            </a:tbl>
          </a:graphicData>
        </a:graphic>
      </p:graphicFrame>
      <p:pic>
        <p:nvPicPr>
          <p:cNvPr id="9" name="Picture 8" descr="A close-up of a computer hard drive&#10;&#10;Description automatically generated">
            <a:extLst>
              <a:ext uri="{FF2B5EF4-FFF2-40B4-BE49-F238E27FC236}">
                <a16:creationId xmlns:a16="http://schemas.microsoft.com/office/drawing/2014/main" id="{1567A248-5A44-22E1-4CC7-B0356AA9F383}"/>
              </a:ext>
            </a:extLst>
          </p:cNvPr>
          <p:cNvPicPr>
            <a:picLocks noChangeAspect="1"/>
          </p:cNvPicPr>
          <p:nvPr/>
        </p:nvPicPr>
        <p:blipFill>
          <a:blip r:embed="rId3"/>
          <a:stretch>
            <a:fillRect/>
          </a:stretch>
        </p:blipFill>
        <p:spPr>
          <a:xfrm>
            <a:off x="7199454" y="1628557"/>
            <a:ext cx="4215085" cy="3600886"/>
          </a:xfrm>
          <a:prstGeom prst="rect">
            <a:avLst/>
          </a:prstGeom>
        </p:spPr>
      </p:pic>
      <p:sp>
        <p:nvSpPr>
          <p:cNvPr id="4" name="TextBox 3">
            <a:extLst>
              <a:ext uri="{FF2B5EF4-FFF2-40B4-BE49-F238E27FC236}">
                <a16:creationId xmlns:a16="http://schemas.microsoft.com/office/drawing/2014/main" id="{840DB01B-E3A8-00CA-0539-32D428008C0D}"/>
              </a:ext>
            </a:extLst>
          </p:cNvPr>
          <p:cNvSpPr txBox="1"/>
          <p:nvPr/>
        </p:nvSpPr>
        <p:spPr>
          <a:xfrm>
            <a:off x="121998" y="6610491"/>
            <a:ext cx="6107905" cy="215444"/>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pPr defTabSz="914507">
              <a:defRPr/>
            </a:pPr>
            <a:r>
              <a:rPr lang="en-US" sz="800" dirty="0">
                <a:solidFill>
                  <a:srgbClr val="000000"/>
                </a:solidFill>
                <a:latin typeface="IBM Plex Sans" panose="020B0503050203000203" pitchFamily="34" charset="0"/>
              </a:rPr>
              <a:t>© 2024 International Business Machines Corporation | IBM Confidential </a:t>
            </a:r>
          </a:p>
        </p:txBody>
      </p:sp>
    </p:spTree>
    <p:extLst>
      <p:ext uri="{BB962C8B-B14F-4D97-AF65-F5344CB8AC3E}">
        <p14:creationId xmlns:p14="http://schemas.microsoft.com/office/powerpoint/2010/main" val="2105178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A close up of a computer&#10;&#10;Description automatically generated">
            <a:extLst>
              <a:ext uri="{FF2B5EF4-FFF2-40B4-BE49-F238E27FC236}">
                <a16:creationId xmlns:a16="http://schemas.microsoft.com/office/drawing/2014/main" id="{6DA59B5C-5226-98F2-53C0-213DCBB65C8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252810" y="1141726"/>
            <a:ext cx="2577951" cy="736854"/>
          </a:xfrm>
          <a:prstGeom prst="rect">
            <a:avLst/>
          </a:prstGeom>
        </p:spPr>
      </p:pic>
      <p:sp>
        <p:nvSpPr>
          <p:cNvPr id="32" name="Rectangle">
            <a:extLst>
              <a:ext uri="{FF2B5EF4-FFF2-40B4-BE49-F238E27FC236}">
                <a16:creationId xmlns:a16="http://schemas.microsoft.com/office/drawing/2014/main" id="{8B24B022-6B67-364B-C3A0-E604FDE309AE}"/>
              </a:ext>
            </a:extLst>
          </p:cNvPr>
          <p:cNvSpPr/>
          <p:nvPr/>
        </p:nvSpPr>
        <p:spPr>
          <a:xfrm>
            <a:off x="-4578" y="-2059"/>
            <a:ext cx="3050779" cy="4177856"/>
          </a:xfrm>
          <a:prstGeom prst="rect">
            <a:avLst/>
          </a:prstGeom>
          <a:solidFill>
            <a:srgbClr val="DDDDDD"/>
          </a:solidFill>
          <a:ln w="12700">
            <a:miter lim="400000"/>
          </a:ln>
        </p:spPr>
        <p:txBody>
          <a:bodyPr lIns="0" tIns="0" rIns="0" bIns="0"/>
          <a:lstStyle/>
          <a:p>
            <a:pPr defTabSz="914471" hangingPunct="0">
              <a:defRPr/>
            </a:pPr>
            <a:endParaRPr sz="1733" kern="0" dirty="0">
              <a:solidFill>
                <a:srgbClr val="000000"/>
              </a:solidFill>
              <a:latin typeface="IBM Plex Sans"/>
              <a:sym typeface="IBM Plex Sans"/>
            </a:endParaRPr>
          </a:p>
        </p:txBody>
      </p:sp>
      <p:sp>
        <p:nvSpPr>
          <p:cNvPr id="33" name="Rectangle">
            <a:extLst>
              <a:ext uri="{FF2B5EF4-FFF2-40B4-BE49-F238E27FC236}">
                <a16:creationId xmlns:a16="http://schemas.microsoft.com/office/drawing/2014/main" id="{73F828C8-A5D8-DE6B-E5D2-12BF5050617D}"/>
              </a:ext>
            </a:extLst>
          </p:cNvPr>
          <p:cNvSpPr/>
          <p:nvPr/>
        </p:nvSpPr>
        <p:spPr>
          <a:xfrm>
            <a:off x="9143603" y="-2058"/>
            <a:ext cx="3050779" cy="5321015"/>
          </a:xfrm>
          <a:prstGeom prst="rect">
            <a:avLst/>
          </a:prstGeom>
          <a:solidFill>
            <a:srgbClr val="FAFAFA"/>
          </a:solidFill>
          <a:ln w="12700">
            <a:miter lim="400000"/>
          </a:ln>
        </p:spPr>
        <p:txBody>
          <a:bodyPr lIns="0" tIns="0" rIns="0" bIns="0"/>
          <a:lstStyle/>
          <a:p>
            <a:pPr defTabSz="914471" hangingPunct="0">
              <a:defRPr/>
            </a:pPr>
            <a:endParaRPr sz="1733" kern="0" dirty="0">
              <a:solidFill>
                <a:srgbClr val="000000"/>
              </a:solidFill>
              <a:latin typeface="IBM Plex Sans"/>
              <a:sym typeface="IBM Plex Sans"/>
            </a:endParaRPr>
          </a:p>
        </p:txBody>
      </p:sp>
      <p:sp>
        <p:nvSpPr>
          <p:cNvPr id="34" name="Rectangle">
            <a:extLst>
              <a:ext uri="{FF2B5EF4-FFF2-40B4-BE49-F238E27FC236}">
                <a16:creationId xmlns:a16="http://schemas.microsoft.com/office/drawing/2014/main" id="{34668E9C-F5D8-82E1-1E35-3F08A285759D}"/>
              </a:ext>
            </a:extLst>
          </p:cNvPr>
          <p:cNvSpPr/>
          <p:nvPr/>
        </p:nvSpPr>
        <p:spPr>
          <a:xfrm>
            <a:off x="6096000" y="-2059"/>
            <a:ext cx="3050780" cy="4177856"/>
          </a:xfrm>
          <a:prstGeom prst="rect">
            <a:avLst/>
          </a:prstGeom>
          <a:solidFill>
            <a:srgbClr val="F3F3F3"/>
          </a:solidFill>
          <a:ln w="12700">
            <a:miter lim="400000"/>
          </a:ln>
        </p:spPr>
        <p:txBody>
          <a:bodyPr lIns="0" tIns="0" rIns="0" bIns="0"/>
          <a:lstStyle/>
          <a:p>
            <a:pPr defTabSz="914471" hangingPunct="0">
              <a:defRPr/>
            </a:pPr>
            <a:endParaRPr sz="1733" kern="0" dirty="0">
              <a:solidFill>
                <a:srgbClr val="000000"/>
              </a:solidFill>
              <a:latin typeface="IBM Plex Sans"/>
              <a:sym typeface="IBM Plex Sans"/>
            </a:endParaRPr>
          </a:p>
        </p:txBody>
      </p:sp>
      <p:sp>
        <p:nvSpPr>
          <p:cNvPr id="35" name="Rectangle">
            <a:extLst>
              <a:ext uri="{FF2B5EF4-FFF2-40B4-BE49-F238E27FC236}">
                <a16:creationId xmlns:a16="http://schemas.microsoft.com/office/drawing/2014/main" id="{BF9940B7-E1F6-7576-9936-9E59297490CE}"/>
              </a:ext>
            </a:extLst>
          </p:cNvPr>
          <p:cNvSpPr/>
          <p:nvPr/>
        </p:nvSpPr>
        <p:spPr>
          <a:xfrm>
            <a:off x="8452435" y="4176762"/>
            <a:ext cx="3741949" cy="2698905"/>
          </a:xfrm>
          <a:prstGeom prst="rect">
            <a:avLst/>
          </a:prstGeom>
          <a:solidFill>
            <a:srgbClr val="DDDDDD"/>
          </a:solidFill>
          <a:ln w="12700">
            <a:miter lim="400000"/>
          </a:ln>
        </p:spPr>
        <p:txBody>
          <a:bodyPr lIns="0" tIns="0" rIns="0" bIns="0"/>
          <a:lstStyle/>
          <a:p>
            <a:pPr defTabSz="914471" hangingPunct="0">
              <a:defRPr/>
            </a:pPr>
            <a:endParaRPr sz="1733" kern="0" dirty="0">
              <a:solidFill>
                <a:srgbClr val="000000"/>
              </a:solidFill>
              <a:latin typeface="IBM Plex Sans"/>
              <a:sym typeface="IBM Plex Sans"/>
            </a:endParaRPr>
          </a:p>
        </p:txBody>
      </p:sp>
      <p:sp>
        <p:nvSpPr>
          <p:cNvPr id="36" name="Rectangle">
            <a:extLst>
              <a:ext uri="{FF2B5EF4-FFF2-40B4-BE49-F238E27FC236}">
                <a16:creationId xmlns:a16="http://schemas.microsoft.com/office/drawing/2014/main" id="{202085E0-4A8B-AB9F-4020-D07D132F6789}"/>
              </a:ext>
            </a:extLst>
          </p:cNvPr>
          <p:cNvSpPr/>
          <p:nvPr/>
        </p:nvSpPr>
        <p:spPr>
          <a:xfrm>
            <a:off x="-15739" y="4174288"/>
            <a:ext cx="5426790" cy="2698905"/>
          </a:xfrm>
          <a:prstGeom prst="rect">
            <a:avLst/>
          </a:prstGeom>
          <a:solidFill>
            <a:srgbClr val="F3F3F3"/>
          </a:solidFill>
          <a:ln w="12700">
            <a:miter lim="400000"/>
          </a:ln>
        </p:spPr>
        <p:txBody>
          <a:bodyPr lIns="0" tIns="0" rIns="0" bIns="0"/>
          <a:lstStyle/>
          <a:p>
            <a:pPr defTabSz="914471" hangingPunct="0">
              <a:defRPr/>
            </a:pPr>
            <a:endParaRPr sz="1733" kern="0" dirty="0">
              <a:solidFill>
                <a:srgbClr val="000000"/>
              </a:solidFill>
              <a:latin typeface="IBM Plex Sans"/>
              <a:sym typeface="IBM Plex Sans"/>
            </a:endParaRPr>
          </a:p>
        </p:txBody>
      </p:sp>
      <p:sp>
        <p:nvSpPr>
          <p:cNvPr id="7" name="Text Placeholder 2">
            <a:extLst>
              <a:ext uri="{FF2B5EF4-FFF2-40B4-BE49-F238E27FC236}">
                <a16:creationId xmlns:a16="http://schemas.microsoft.com/office/drawing/2014/main" id="{87EB8CAF-9CE2-E608-78EB-058DF948ABA7}"/>
              </a:ext>
            </a:extLst>
          </p:cNvPr>
          <p:cNvSpPr txBox="1">
            <a:spLocks/>
          </p:cNvSpPr>
          <p:nvPr/>
        </p:nvSpPr>
        <p:spPr>
          <a:xfrm>
            <a:off x="281928" y="2109688"/>
            <a:ext cx="2564666" cy="2204713"/>
          </a:xfrm>
          <a:prstGeom prst="rect">
            <a:avLst/>
          </a:prstGeom>
        </p:spPr>
        <p:txBody>
          <a:bodyPr/>
          <a:lstStyle>
            <a:lvl1pPr marL="0" indent="0" algn="l" rtl="0" eaLnBrk="1" fontAlgn="base" hangingPunct="1">
              <a:lnSpc>
                <a:spcPct val="100000"/>
              </a:lnSpc>
              <a:spcBef>
                <a:spcPts val="1100"/>
              </a:spcBef>
              <a:spcAft>
                <a:spcPct val="0"/>
              </a:spcAft>
              <a:buClr>
                <a:schemeClr val="tx1"/>
              </a:buClr>
              <a:buSzPct val="90000"/>
              <a:buFont typeface="IBM Plex Sans" pitchFamily="2" charset="2"/>
              <a:buNone/>
              <a:defRPr sz="1400" b="0" i="0">
                <a:solidFill>
                  <a:schemeClr val="tx1"/>
                </a:solidFill>
                <a:latin typeface="+mn-lt"/>
                <a:ea typeface="Arial" panose="020B0604020202020204" pitchFamily="34" charset="0"/>
                <a:cs typeface="Arial" panose="020B0604020202020204" pitchFamily="34" charset="0"/>
              </a:defRPr>
            </a:lvl1pPr>
            <a:lvl2pPr marL="171452" indent="-173736" algn="l" rtl="0" eaLnBrk="1" fontAlgn="base" hangingPunct="1">
              <a:lnSpc>
                <a:spcPct val="100000"/>
              </a:lnSpc>
              <a:spcBef>
                <a:spcPts val="1100"/>
              </a:spcBef>
              <a:spcAft>
                <a:spcPct val="0"/>
              </a:spcAft>
              <a:buClr>
                <a:schemeClr val="tx1"/>
              </a:buClr>
              <a:buSzPct val="100000"/>
              <a:buFont typeface="IBM Plex Sans" charset="-120"/>
              <a:buChar char="–"/>
              <a:tabLst/>
              <a:defRPr sz="1400" b="0" i="0">
                <a:solidFill>
                  <a:schemeClr val="tx1"/>
                </a:solidFill>
                <a:latin typeface="+mn-lt"/>
                <a:ea typeface="Arial" panose="020B0604020202020204" pitchFamily="34" charset="0"/>
                <a:cs typeface="Arial" panose="020B0604020202020204" pitchFamily="34" charset="0"/>
              </a:defRPr>
            </a:lvl2pPr>
            <a:lvl3pPr marL="342905" indent="-173736" algn="l" rtl="0" eaLnBrk="1" fontAlgn="base" hangingPunct="1">
              <a:lnSpc>
                <a:spcPct val="100000"/>
              </a:lnSpc>
              <a:spcBef>
                <a:spcPts val="1100"/>
              </a:spcBef>
              <a:spcAft>
                <a:spcPct val="0"/>
              </a:spcAft>
              <a:buClr>
                <a:schemeClr val="tx1"/>
              </a:buClr>
              <a:buSzPct val="100000"/>
              <a:buFont typeface="IBM Plex Sans" panose="020B0604020202020204" pitchFamily="34" charset="0"/>
              <a:buChar char="•"/>
              <a:tabLst/>
              <a:defRPr sz="1400" b="0" i="0">
                <a:solidFill>
                  <a:schemeClr val="tx1"/>
                </a:solidFill>
                <a:latin typeface="+mn-lt"/>
                <a:ea typeface="Arial" panose="020B0604020202020204" pitchFamily="34" charset="0"/>
                <a:cs typeface="Arial" panose="020B0604020202020204" pitchFamily="34" charset="0"/>
              </a:defRPr>
            </a:lvl3pPr>
            <a:lvl4pPr marL="628658" indent="-173736" algn="l" rtl="0" eaLnBrk="1" fontAlgn="base" hangingPunct="1">
              <a:lnSpc>
                <a:spcPct val="100000"/>
              </a:lnSpc>
              <a:spcBef>
                <a:spcPts val="1100"/>
              </a:spcBef>
              <a:spcAft>
                <a:spcPct val="0"/>
              </a:spcAft>
              <a:buClr>
                <a:schemeClr val="tx1"/>
              </a:buClr>
              <a:buSzPct val="100000"/>
              <a:buFont typeface="IBM Plex Sans" charset="-120"/>
              <a:buChar char="–"/>
              <a:tabLst/>
              <a:defRPr sz="1400" b="0" i="0" baseline="0">
                <a:solidFill>
                  <a:schemeClr val="tx1"/>
                </a:solidFill>
                <a:latin typeface="+mn-lt"/>
                <a:ea typeface="Arial" panose="020B0604020202020204" pitchFamily="34" charset="0"/>
                <a:cs typeface="Arial" panose="020B0604020202020204" pitchFamily="34" charset="0"/>
              </a:defRPr>
            </a:lvl4pPr>
            <a:lvl5pPr marL="803285" indent="-173736" algn="l" rtl="0" eaLnBrk="1" fontAlgn="base" hangingPunct="1">
              <a:lnSpc>
                <a:spcPct val="100000"/>
              </a:lnSpc>
              <a:spcBef>
                <a:spcPts val="1100"/>
              </a:spcBef>
              <a:spcAft>
                <a:spcPct val="0"/>
              </a:spcAft>
              <a:buClr>
                <a:schemeClr val="tx1"/>
              </a:buClr>
              <a:buFont typeface="IBM Plex Sans" charset="-120"/>
              <a:buChar char="»"/>
              <a:tabLst/>
              <a:defRPr sz="1400" b="0" i="0">
                <a:solidFill>
                  <a:schemeClr val="tx1"/>
                </a:solidFill>
                <a:latin typeface="+mn-lt"/>
                <a:ea typeface="Arial" panose="020B0604020202020204" pitchFamily="34" charset="0"/>
                <a:cs typeface="Arial" panose="020B0604020202020204" pitchFamily="34" charset="0"/>
              </a:defRPr>
            </a:lvl5pPr>
            <a:lvl6pPr marL="1583721" indent="-129670" algn="l" rtl="0" eaLnBrk="1" fontAlgn="base" hangingPunct="1">
              <a:spcBef>
                <a:spcPct val="20000"/>
              </a:spcBef>
              <a:spcAft>
                <a:spcPct val="0"/>
              </a:spcAft>
              <a:buClr>
                <a:schemeClr val="bg1"/>
              </a:buClr>
              <a:buChar char="»"/>
              <a:defRPr sz="1269">
                <a:solidFill>
                  <a:schemeClr val="bg1"/>
                </a:solidFill>
                <a:latin typeface="IBM Plex Sans" charset="0"/>
              </a:defRPr>
            </a:lvl6pPr>
            <a:lvl7pPr marL="1946291" indent="-129670" algn="l" rtl="0" eaLnBrk="1" fontAlgn="base" hangingPunct="1">
              <a:spcBef>
                <a:spcPct val="20000"/>
              </a:spcBef>
              <a:spcAft>
                <a:spcPct val="0"/>
              </a:spcAft>
              <a:buClr>
                <a:schemeClr val="bg1"/>
              </a:buClr>
              <a:buChar char="»"/>
              <a:defRPr sz="1269">
                <a:solidFill>
                  <a:schemeClr val="bg1"/>
                </a:solidFill>
                <a:latin typeface="IBM Plex Sans" charset="0"/>
              </a:defRPr>
            </a:lvl7pPr>
            <a:lvl8pPr marL="2308860" indent="-129670" algn="l" rtl="0" eaLnBrk="1" fontAlgn="base" hangingPunct="1">
              <a:spcBef>
                <a:spcPct val="20000"/>
              </a:spcBef>
              <a:spcAft>
                <a:spcPct val="0"/>
              </a:spcAft>
              <a:buClr>
                <a:schemeClr val="bg1"/>
              </a:buClr>
              <a:buChar char="»"/>
              <a:defRPr sz="1269">
                <a:solidFill>
                  <a:schemeClr val="bg1"/>
                </a:solidFill>
                <a:latin typeface="IBM Plex Sans" charset="0"/>
              </a:defRPr>
            </a:lvl8pPr>
            <a:lvl9pPr marL="2671430" indent="-129670" algn="l" rtl="0" eaLnBrk="1" fontAlgn="base" hangingPunct="1">
              <a:spcBef>
                <a:spcPct val="20000"/>
              </a:spcBef>
              <a:spcAft>
                <a:spcPct val="0"/>
              </a:spcAft>
              <a:buClr>
                <a:schemeClr val="bg1"/>
              </a:buClr>
              <a:buChar char="»"/>
              <a:defRPr sz="1269">
                <a:solidFill>
                  <a:schemeClr val="bg1"/>
                </a:solidFill>
                <a:latin typeface="IBM Plex Sans" charset="0"/>
              </a:defRPr>
            </a:lvl9pPr>
          </a:lstStyle>
          <a:p>
            <a:pPr algn="ctr" defTabSz="1218971">
              <a:spcBef>
                <a:spcPts val="1466"/>
              </a:spcBef>
              <a:buClr>
                <a:srgbClr val="000000"/>
              </a:buClr>
              <a:defRPr sz="1000" b="1"/>
            </a:pPr>
            <a:r>
              <a:rPr lang="en-GB" b="1" kern="0" dirty="0">
                <a:solidFill>
                  <a:srgbClr val="000000"/>
                </a:solidFill>
                <a:latin typeface="IBM Plex Sans" panose="020B0503050203000203" pitchFamily="34" charset="0"/>
                <a:sym typeface="IBM Plex Sans"/>
              </a:rPr>
              <a:t>FlashSystem 5015 &amp; 5045</a:t>
            </a:r>
          </a:p>
          <a:p>
            <a:pPr defTabSz="1218971">
              <a:lnSpc>
                <a:spcPct val="110000"/>
              </a:lnSpc>
              <a:spcBef>
                <a:spcPts val="0"/>
              </a:spcBef>
              <a:buClr>
                <a:srgbClr val="000000"/>
              </a:buClr>
              <a:defRPr sz="1000"/>
            </a:pPr>
            <a:endParaRPr lang="en-GB" sz="1300" b="1" kern="0" dirty="0">
              <a:solidFill>
                <a:srgbClr val="000000"/>
              </a:solidFill>
              <a:latin typeface="IBM Plex Sans Light"/>
              <a:sym typeface="IBM Plex Sans"/>
            </a:endParaRPr>
          </a:p>
          <a:p>
            <a:pPr defTabSz="1218971">
              <a:lnSpc>
                <a:spcPct val="110000"/>
              </a:lnSpc>
              <a:spcBef>
                <a:spcPts val="0"/>
              </a:spcBef>
              <a:buClr>
                <a:srgbClr val="000000"/>
              </a:buClr>
              <a:defRPr sz="1000">
                <a:latin typeface="IBM Plex Sans Light"/>
                <a:ea typeface="IBM Plex Sans Light"/>
                <a:cs typeface="IBM Plex Sans Light"/>
                <a:sym typeface="IBM Plex Sans Light"/>
              </a:defRPr>
            </a:pPr>
            <a:r>
              <a:rPr lang="en-GB" kern="0" dirty="0">
                <a:solidFill>
                  <a:srgbClr val="000000"/>
                </a:solidFill>
                <a:latin typeface="IBM Plex Sans Light"/>
                <a:ea typeface="IBM Plex Sans"/>
                <a:sym typeface="IBM Plex Sans"/>
              </a:rPr>
              <a:t>SAS based</a:t>
            </a:r>
            <a:r>
              <a:rPr lang="en-GB" kern="0" dirty="0">
                <a:solidFill>
                  <a:srgbClr val="000000"/>
                </a:solidFill>
                <a:latin typeface="IBM Plex Sans Light"/>
                <a:ea typeface="IBM Plex Sans Light"/>
                <a:sym typeface="IBM Plex Sans Light"/>
              </a:rPr>
              <a:t> entry to the world of IBM Storage Virtualize and FlashSystem.</a:t>
            </a:r>
          </a:p>
        </p:txBody>
      </p:sp>
      <p:sp>
        <p:nvSpPr>
          <p:cNvPr id="8" name="Text Placeholder 4">
            <a:extLst>
              <a:ext uri="{FF2B5EF4-FFF2-40B4-BE49-F238E27FC236}">
                <a16:creationId xmlns:a16="http://schemas.microsoft.com/office/drawing/2014/main" id="{59C4B5DA-BCAC-B39F-EA5C-E2AE24CED08C}"/>
              </a:ext>
            </a:extLst>
          </p:cNvPr>
          <p:cNvSpPr txBox="1">
            <a:spLocks/>
          </p:cNvSpPr>
          <p:nvPr/>
        </p:nvSpPr>
        <p:spPr>
          <a:xfrm>
            <a:off x="6328036" y="2010269"/>
            <a:ext cx="2564666" cy="220466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marL="0" indent="0" algn="l" rtl="0" eaLnBrk="1" fontAlgn="base" hangingPunct="1">
              <a:lnSpc>
                <a:spcPct val="100000"/>
              </a:lnSpc>
              <a:spcBef>
                <a:spcPts val="1100"/>
              </a:spcBef>
              <a:spcAft>
                <a:spcPct val="0"/>
              </a:spcAft>
              <a:buClr>
                <a:schemeClr val="tx1"/>
              </a:buClr>
              <a:buSzPct val="90000"/>
              <a:buFont typeface="IBM Plex Sans" pitchFamily="2" charset="2"/>
              <a:buNone/>
              <a:defRPr sz="1400" b="0" i="0">
                <a:solidFill>
                  <a:schemeClr val="tx1"/>
                </a:solidFill>
                <a:latin typeface="+mn-lt"/>
                <a:ea typeface="Arial" panose="020B0604020202020204" pitchFamily="34" charset="0"/>
                <a:cs typeface="Arial" panose="020B0604020202020204" pitchFamily="34" charset="0"/>
              </a:defRPr>
            </a:lvl1pPr>
            <a:lvl2pPr marL="171452" indent="-173736" algn="l" rtl="0" eaLnBrk="1" fontAlgn="base" hangingPunct="1">
              <a:lnSpc>
                <a:spcPct val="100000"/>
              </a:lnSpc>
              <a:spcBef>
                <a:spcPts val="1100"/>
              </a:spcBef>
              <a:spcAft>
                <a:spcPct val="0"/>
              </a:spcAft>
              <a:buClr>
                <a:schemeClr val="tx1"/>
              </a:buClr>
              <a:buSzPct val="100000"/>
              <a:buFont typeface="IBM Plex Sans" charset="-120"/>
              <a:buChar char="–"/>
              <a:tabLst/>
              <a:defRPr sz="1400" b="0" i="0">
                <a:solidFill>
                  <a:schemeClr val="tx1"/>
                </a:solidFill>
                <a:latin typeface="+mn-lt"/>
                <a:ea typeface="Arial" panose="020B0604020202020204" pitchFamily="34" charset="0"/>
                <a:cs typeface="Arial" panose="020B0604020202020204" pitchFamily="34" charset="0"/>
              </a:defRPr>
            </a:lvl2pPr>
            <a:lvl3pPr marL="342905" indent="-173736" algn="l" rtl="0" eaLnBrk="1" fontAlgn="base" hangingPunct="1">
              <a:lnSpc>
                <a:spcPct val="100000"/>
              </a:lnSpc>
              <a:spcBef>
                <a:spcPts val="1100"/>
              </a:spcBef>
              <a:spcAft>
                <a:spcPct val="0"/>
              </a:spcAft>
              <a:buClr>
                <a:schemeClr val="tx1"/>
              </a:buClr>
              <a:buSzPct val="100000"/>
              <a:buFont typeface="IBM Plex Sans" panose="020B0604020202020204" pitchFamily="34" charset="0"/>
              <a:buChar char="•"/>
              <a:tabLst/>
              <a:defRPr sz="1400" b="0" i="0">
                <a:solidFill>
                  <a:schemeClr val="tx1"/>
                </a:solidFill>
                <a:latin typeface="+mn-lt"/>
                <a:ea typeface="Arial" panose="020B0604020202020204" pitchFamily="34" charset="0"/>
                <a:cs typeface="Arial" panose="020B0604020202020204" pitchFamily="34" charset="0"/>
              </a:defRPr>
            </a:lvl3pPr>
            <a:lvl4pPr marL="628658" indent="-173736" algn="l" rtl="0" eaLnBrk="1" fontAlgn="base" hangingPunct="1">
              <a:lnSpc>
                <a:spcPct val="100000"/>
              </a:lnSpc>
              <a:spcBef>
                <a:spcPts val="1100"/>
              </a:spcBef>
              <a:spcAft>
                <a:spcPct val="0"/>
              </a:spcAft>
              <a:buClr>
                <a:schemeClr val="tx1"/>
              </a:buClr>
              <a:buSzPct val="100000"/>
              <a:buFont typeface="IBM Plex Sans" charset="-120"/>
              <a:buChar char="–"/>
              <a:tabLst/>
              <a:defRPr sz="1400" b="0" i="0" baseline="0">
                <a:solidFill>
                  <a:schemeClr val="tx1"/>
                </a:solidFill>
                <a:latin typeface="+mn-lt"/>
                <a:ea typeface="Arial" panose="020B0604020202020204" pitchFamily="34" charset="0"/>
                <a:cs typeface="Arial" panose="020B0604020202020204" pitchFamily="34" charset="0"/>
              </a:defRPr>
            </a:lvl4pPr>
            <a:lvl5pPr marL="803285" indent="-173736" algn="l" rtl="0" eaLnBrk="1" fontAlgn="base" hangingPunct="1">
              <a:lnSpc>
                <a:spcPct val="100000"/>
              </a:lnSpc>
              <a:spcBef>
                <a:spcPts val="1100"/>
              </a:spcBef>
              <a:spcAft>
                <a:spcPct val="0"/>
              </a:spcAft>
              <a:buClr>
                <a:schemeClr val="tx1"/>
              </a:buClr>
              <a:buFont typeface="IBM Plex Sans" charset="-120"/>
              <a:buChar char="»"/>
              <a:tabLst/>
              <a:defRPr sz="1400" b="0" i="0">
                <a:solidFill>
                  <a:schemeClr val="tx1"/>
                </a:solidFill>
                <a:latin typeface="+mn-lt"/>
                <a:ea typeface="Arial" panose="020B0604020202020204" pitchFamily="34" charset="0"/>
                <a:cs typeface="Arial" panose="020B0604020202020204" pitchFamily="34" charset="0"/>
              </a:defRPr>
            </a:lvl5pPr>
            <a:lvl6pPr marL="1583721" indent="-129670" algn="l" rtl="0" eaLnBrk="1" fontAlgn="base" hangingPunct="1">
              <a:spcBef>
                <a:spcPct val="20000"/>
              </a:spcBef>
              <a:spcAft>
                <a:spcPct val="0"/>
              </a:spcAft>
              <a:buClr>
                <a:schemeClr val="bg1"/>
              </a:buClr>
              <a:buChar char="»"/>
              <a:defRPr sz="1269">
                <a:solidFill>
                  <a:schemeClr val="bg1"/>
                </a:solidFill>
                <a:latin typeface="IBM Plex Sans" charset="0"/>
              </a:defRPr>
            </a:lvl6pPr>
            <a:lvl7pPr marL="1946291" indent="-129670" algn="l" rtl="0" eaLnBrk="1" fontAlgn="base" hangingPunct="1">
              <a:spcBef>
                <a:spcPct val="20000"/>
              </a:spcBef>
              <a:spcAft>
                <a:spcPct val="0"/>
              </a:spcAft>
              <a:buClr>
                <a:schemeClr val="bg1"/>
              </a:buClr>
              <a:buChar char="»"/>
              <a:defRPr sz="1269">
                <a:solidFill>
                  <a:schemeClr val="bg1"/>
                </a:solidFill>
                <a:latin typeface="IBM Plex Sans" charset="0"/>
              </a:defRPr>
            </a:lvl7pPr>
            <a:lvl8pPr marL="2308860" indent="-129670" algn="l" rtl="0" eaLnBrk="1" fontAlgn="base" hangingPunct="1">
              <a:spcBef>
                <a:spcPct val="20000"/>
              </a:spcBef>
              <a:spcAft>
                <a:spcPct val="0"/>
              </a:spcAft>
              <a:buClr>
                <a:schemeClr val="bg1"/>
              </a:buClr>
              <a:buChar char="»"/>
              <a:defRPr sz="1269">
                <a:solidFill>
                  <a:schemeClr val="bg1"/>
                </a:solidFill>
                <a:latin typeface="IBM Plex Sans" charset="0"/>
              </a:defRPr>
            </a:lvl8pPr>
            <a:lvl9pPr marL="2671430" indent="-129670" algn="l" rtl="0" eaLnBrk="1" fontAlgn="base" hangingPunct="1">
              <a:spcBef>
                <a:spcPct val="20000"/>
              </a:spcBef>
              <a:spcAft>
                <a:spcPct val="0"/>
              </a:spcAft>
              <a:buClr>
                <a:schemeClr val="bg1"/>
              </a:buClr>
              <a:buChar char="»"/>
              <a:defRPr sz="1269">
                <a:solidFill>
                  <a:schemeClr val="bg1"/>
                </a:solidFill>
                <a:latin typeface="IBM Plex Sans" charset="0"/>
              </a:defRPr>
            </a:lvl9pPr>
          </a:lstStyle>
          <a:p>
            <a:pPr algn="ctr" defTabSz="1218971">
              <a:lnSpc>
                <a:spcPct val="110000"/>
              </a:lnSpc>
              <a:spcBef>
                <a:spcPts val="0"/>
              </a:spcBef>
              <a:buClr>
                <a:srgbClr val="000000"/>
              </a:buClr>
              <a:defRPr sz="1000" b="1">
                <a:solidFill>
                  <a:srgbClr val="000000"/>
                </a:solidFill>
              </a:defRPr>
            </a:pPr>
            <a:r>
              <a:rPr lang="en-GB" b="1" kern="0" dirty="0">
                <a:solidFill>
                  <a:srgbClr val="000000"/>
                </a:solidFill>
                <a:latin typeface="IBM Plex Sans Light (Headings)"/>
                <a:sym typeface="IBM Plex Sans"/>
              </a:rPr>
              <a:t>FlashSystem 7300</a:t>
            </a:r>
          </a:p>
          <a:p>
            <a:pPr defTabSz="1218971">
              <a:lnSpc>
                <a:spcPct val="110000"/>
              </a:lnSpc>
              <a:spcBef>
                <a:spcPts val="0"/>
              </a:spcBef>
              <a:buClr>
                <a:srgbClr val="000000"/>
              </a:buClr>
              <a:defRPr sz="1000">
                <a:solidFill>
                  <a:srgbClr val="000000"/>
                </a:solidFill>
              </a:defRPr>
            </a:pPr>
            <a:endParaRPr lang="en-GB" sz="1333" kern="0" dirty="0">
              <a:solidFill>
                <a:srgbClr val="000000"/>
              </a:solidFill>
              <a:latin typeface="IBM Plex Sans Light (Headings)"/>
              <a:sym typeface="IBM Plex Sans"/>
            </a:endParaRPr>
          </a:p>
          <a:p>
            <a:pPr defTabSz="1218971">
              <a:lnSpc>
                <a:spcPct val="110000"/>
              </a:lnSpc>
              <a:spcBef>
                <a:spcPts val="0"/>
              </a:spcBef>
              <a:buClr>
                <a:srgbClr val="000000"/>
              </a:buClr>
              <a:defRPr sz="1000">
                <a:solidFill>
                  <a:srgbClr val="000000"/>
                </a:solidFill>
                <a:latin typeface="IBM Plex Sans Light"/>
                <a:ea typeface="IBM Plex Sans Light"/>
                <a:cs typeface="IBM Plex Sans Light"/>
                <a:sym typeface="IBM Plex Sans Light"/>
              </a:defRPr>
            </a:pPr>
            <a:r>
              <a:rPr lang="en-GB" kern="0" dirty="0">
                <a:solidFill>
                  <a:srgbClr val="000000"/>
                </a:solidFill>
                <a:latin typeface="IBM Plex Sans Light (Headings)"/>
                <a:ea typeface="IBM Plex Sans Light"/>
                <a:sym typeface="IBM Plex Sans Light"/>
              </a:rPr>
              <a:t>The 5th generation of the award winning 7000 series, striking the right performance, scaling and value balance</a:t>
            </a:r>
          </a:p>
          <a:p>
            <a:pPr defTabSz="1218971">
              <a:lnSpc>
                <a:spcPct val="110000"/>
              </a:lnSpc>
              <a:spcBef>
                <a:spcPts val="0"/>
              </a:spcBef>
              <a:buClr>
                <a:srgbClr val="000000"/>
              </a:buClr>
              <a:defRPr sz="1000">
                <a:solidFill>
                  <a:srgbClr val="000000"/>
                </a:solidFill>
              </a:defRPr>
            </a:pPr>
            <a:endParaRPr lang="en-GB" sz="1333" kern="0" dirty="0">
              <a:solidFill>
                <a:srgbClr val="000000"/>
              </a:solidFill>
              <a:latin typeface="IBM Plex Sans Light (Headings)"/>
              <a:sym typeface="IBM Plex Sans"/>
            </a:endParaRPr>
          </a:p>
          <a:p>
            <a:pPr defTabSz="1218971">
              <a:lnSpc>
                <a:spcPct val="110000"/>
              </a:lnSpc>
              <a:spcBef>
                <a:spcPts val="0"/>
              </a:spcBef>
              <a:buClr>
                <a:srgbClr val="000000"/>
              </a:buClr>
              <a:defRPr sz="1000">
                <a:solidFill>
                  <a:srgbClr val="000000"/>
                </a:solidFill>
              </a:defRPr>
            </a:pPr>
            <a:endParaRPr lang="en-GB" sz="1333" kern="0" dirty="0">
              <a:solidFill>
                <a:srgbClr val="000000"/>
              </a:solidFill>
              <a:latin typeface="IBM Plex Sans Light (Headings)"/>
              <a:sym typeface="IBM Plex Sans"/>
            </a:endParaRPr>
          </a:p>
        </p:txBody>
      </p:sp>
      <p:sp>
        <p:nvSpPr>
          <p:cNvPr id="9" name="Text Placeholder 5">
            <a:extLst>
              <a:ext uri="{FF2B5EF4-FFF2-40B4-BE49-F238E27FC236}">
                <a16:creationId xmlns:a16="http://schemas.microsoft.com/office/drawing/2014/main" id="{B9BC825B-1BB6-D5A9-61E5-3A8D6759482E}"/>
              </a:ext>
            </a:extLst>
          </p:cNvPr>
          <p:cNvSpPr txBox="1">
            <a:spLocks/>
          </p:cNvSpPr>
          <p:nvPr/>
        </p:nvSpPr>
        <p:spPr>
          <a:xfrm>
            <a:off x="9430950" y="2010269"/>
            <a:ext cx="2564666" cy="220466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marL="0" indent="0" algn="l" rtl="0" eaLnBrk="1" fontAlgn="base" hangingPunct="1">
              <a:lnSpc>
                <a:spcPct val="100000"/>
              </a:lnSpc>
              <a:spcBef>
                <a:spcPts val="1100"/>
              </a:spcBef>
              <a:spcAft>
                <a:spcPct val="0"/>
              </a:spcAft>
              <a:buClr>
                <a:schemeClr val="tx1"/>
              </a:buClr>
              <a:buSzPct val="90000"/>
              <a:buFont typeface="IBM Plex Sans" pitchFamily="2" charset="2"/>
              <a:buNone/>
              <a:defRPr sz="1400" b="0" i="0">
                <a:solidFill>
                  <a:schemeClr val="tx1"/>
                </a:solidFill>
                <a:latin typeface="+mn-lt"/>
                <a:ea typeface="Arial" panose="020B0604020202020204" pitchFamily="34" charset="0"/>
                <a:cs typeface="Arial" panose="020B0604020202020204" pitchFamily="34" charset="0"/>
              </a:defRPr>
            </a:lvl1pPr>
            <a:lvl2pPr marL="171452" indent="-173736" algn="l" rtl="0" eaLnBrk="1" fontAlgn="base" hangingPunct="1">
              <a:lnSpc>
                <a:spcPct val="100000"/>
              </a:lnSpc>
              <a:spcBef>
                <a:spcPts val="1100"/>
              </a:spcBef>
              <a:spcAft>
                <a:spcPct val="0"/>
              </a:spcAft>
              <a:buClr>
                <a:schemeClr val="tx1"/>
              </a:buClr>
              <a:buSzPct val="100000"/>
              <a:buFont typeface="IBM Plex Sans" charset="-120"/>
              <a:buChar char="–"/>
              <a:tabLst/>
              <a:defRPr sz="1400" b="0" i="0">
                <a:solidFill>
                  <a:schemeClr val="tx1"/>
                </a:solidFill>
                <a:latin typeface="+mn-lt"/>
                <a:ea typeface="Arial" panose="020B0604020202020204" pitchFamily="34" charset="0"/>
                <a:cs typeface="Arial" panose="020B0604020202020204" pitchFamily="34" charset="0"/>
              </a:defRPr>
            </a:lvl2pPr>
            <a:lvl3pPr marL="342905" indent="-173736" algn="l" rtl="0" eaLnBrk="1" fontAlgn="base" hangingPunct="1">
              <a:lnSpc>
                <a:spcPct val="100000"/>
              </a:lnSpc>
              <a:spcBef>
                <a:spcPts val="1100"/>
              </a:spcBef>
              <a:spcAft>
                <a:spcPct val="0"/>
              </a:spcAft>
              <a:buClr>
                <a:schemeClr val="tx1"/>
              </a:buClr>
              <a:buSzPct val="100000"/>
              <a:buFont typeface="IBM Plex Sans" panose="020B0604020202020204" pitchFamily="34" charset="0"/>
              <a:buChar char="•"/>
              <a:tabLst/>
              <a:defRPr sz="1400" b="0" i="0">
                <a:solidFill>
                  <a:schemeClr val="tx1"/>
                </a:solidFill>
                <a:latin typeface="+mn-lt"/>
                <a:ea typeface="Arial" panose="020B0604020202020204" pitchFamily="34" charset="0"/>
                <a:cs typeface="Arial" panose="020B0604020202020204" pitchFamily="34" charset="0"/>
              </a:defRPr>
            </a:lvl3pPr>
            <a:lvl4pPr marL="628658" indent="-173736" algn="l" rtl="0" eaLnBrk="1" fontAlgn="base" hangingPunct="1">
              <a:lnSpc>
                <a:spcPct val="100000"/>
              </a:lnSpc>
              <a:spcBef>
                <a:spcPts val="1100"/>
              </a:spcBef>
              <a:spcAft>
                <a:spcPct val="0"/>
              </a:spcAft>
              <a:buClr>
                <a:schemeClr val="tx1"/>
              </a:buClr>
              <a:buSzPct val="100000"/>
              <a:buFont typeface="IBM Plex Sans" charset="-120"/>
              <a:buChar char="–"/>
              <a:tabLst/>
              <a:defRPr sz="1400" b="0" i="0" baseline="0">
                <a:solidFill>
                  <a:schemeClr val="tx1"/>
                </a:solidFill>
                <a:latin typeface="+mn-lt"/>
                <a:ea typeface="Arial" panose="020B0604020202020204" pitchFamily="34" charset="0"/>
                <a:cs typeface="Arial" panose="020B0604020202020204" pitchFamily="34" charset="0"/>
              </a:defRPr>
            </a:lvl4pPr>
            <a:lvl5pPr marL="803285" indent="-173736" algn="l" rtl="0" eaLnBrk="1" fontAlgn="base" hangingPunct="1">
              <a:lnSpc>
                <a:spcPct val="100000"/>
              </a:lnSpc>
              <a:spcBef>
                <a:spcPts val="1100"/>
              </a:spcBef>
              <a:spcAft>
                <a:spcPct val="0"/>
              </a:spcAft>
              <a:buClr>
                <a:schemeClr val="tx1"/>
              </a:buClr>
              <a:buFont typeface="IBM Plex Sans" charset="-120"/>
              <a:buChar char="»"/>
              <a:tabLst/>
              <a:defRPr sz="1400" b="0" i="0">
                <a:solidFill>
                  <a:schemeClr val="tx1"/>
                </a:solidFill>
                <a:latin typeface="+mn-lt"/>
                <a:ea typeface="Arial" panose="020B0604020202020204" pitchFamily="34" charset="0"/>
                <a:cs typeface="Arial" panose="020B0604020202020204" pitchFamily="34" charset="0"/>
              </a:defRPr>
            </a:lvl5pPr>
            <a:lvl6pPr marL="1583721" indent="-129670" algn="l" rtl="0" eaLnBrk="1" fontAlgn="base" hangingPunct="1">
              <a:spcBef>
                <a:spcPct val="20000"/>
              </a:spcBef>
              <a:spcAft>
                <a:spcPct val="0"/>
              </a:spcAft>
              <a:buClr>
                <a:schemeClr val="bg1"/>
              </a:buClr>
              <a:buChar char="»"/>
              <a:defRPr sz="1269">
                <a:solidFill>
                  <a:schemeClr val="bg1"/>
                </a:solidFill>
                <a:latin typeface="IBM Plex Sans" charset="0"/>
              </a:defRPr>
            </a:lvl6pPr>
            <a:lvl7pPr marL="1946291" indent="-129670" algn="l" rtl="0" eaLnBrk="1" fontAlgn="base" hangingPunct="1">
              <a:spcBef>
                <a:spcPct val="20000"/>
              </a:spcBef>
              <a:spcAft>
                <a:spcPct val="0"/>
              </a:spcAft>
              <a:buClr>
                <a:schemeClr val="bg1"/>
              </a:buClr>
              <a:buChar char="»"/>
              <a:defRPr sz="1269">
                <a:solidFill>
                  <a:schemeClr val="bg1"/>
                </a:solidFill>
                <a:latin typeface="IBM Plex Sans" charset="0"/>
              </a:defRPr>
            </a:lvl7pPr>
            <a:lvl8pPr marL="2308860" indent="-129670" algn="l" rtl="0" eaLnBrk="1" fontAlgn="base" hangingPunct="1">
              <a:spcBef>
                <a:spcPct val="20000"/>
              </a:spcBef>
              <a:spcAft>
                <a:spcPct val="0"/>
              </a:spcAft>
              <a:buClr>
                <a:schemeClr val="bg1"/>
              </a:buClr>
              <a:buChar char="»"/>
              <a:defRPr sz="1269">
                <a:solidFill>
                  <a:schemeClr val="bg1"/>
                </a:solidFill>
                <a:latin typeface="IBM Plex Sans" charset="0"/>
              </a:defRPr>
            </a:lvl8pPr>
            <a:lvl9pPr marL="2671430" indent="-129670" algn="l" rtl="0" eaLnBrk="1" fontAlgn="base" hangingPunct="1">
              <a:spcBef>
                <a:spcPct val="20000"/>
              </a:spcBef>
              <a:spcAft>
                <a:spcPct val="0"/>
              </a:spcAft>
              <a:buClr>
                <a:schemeClr val="bg1"/>
              </a:buClr>
              <a:buChar char="»"/>
              <a:defRPr sz="1269">
                <a:solidFill>
                  <a:schemeClr val="bg1"/>
                </a:solidFill>
                <a:latin typeface="IBM Plex Sans" charset="0"/>
              </a:defRPr>
            </a:lvl9pPr>
          </a:lstStyle>
          <a:p>
            <a:pPr algn="ctr" defTabSz="1133642">
              <a:lnSpc>
                <a:spcPct val="110000"/>
              </a:lnSpc>
              <a:spcBef>
                <a:spcPts val="0"/>
              </a:spcBef>
              <a:buClr>
                <a:srgbClr val="000000"/>
              </a:buClr>
              <a:defRPr sz="1023" b="1">
                <a:solidFill>
                  <a:srgbClr val="000000"/>
                </a:solidFill>
              </a:defRPr>
            </a:pPr>
            <a:r>
              <a:rPr lang="en-GB" b="1" kern="0" dirty="0">
                <a:solidFill>
                  <a:srgbClr val="000000"/>
                </a:solidFill>
                <a:latin typeface="IBM Plex Sans Light (Headings)"/>
                <a:sym typeface="IBM Plex Sans"/>
              </a:rPr>
              <a:t>FlashSystem 9500</a:t>
            </a:r>
          </a:p>
          <a:p>
            <a:pPr defTabSz="1133642">
              <a:lnSpc>
                <a:spcPct val="110000"/>
              </a:lnSpc>
              <a:spcBef>
                <a:spcPts val="0"/>
              </a:spcBef>
              <a:buClr>
                <a:srgbClr val="000000"/>
              </a:buClr>
              <a:defRPr sz="1023">
                <a:solidFill>
                  <a:srgbClr val="000000"/>
                </a:solidFill>
              </a:defRPr>
            </a:pPr>
            <a:endParaRPr lang="en-GB" sz="1364" kern="0" dirty="0">
              <a:solidFill>
                <a:srgbClr val="000000"/>
              </a:solidFill>
              <a:latin typeface="IBM Plex Sans Light (Headings)"/>
              <a:sym typeface="IBM Plex Sans"/>
            </a:endParaRPr>
          </a:p>
          <a:p>
            <a:pPr defTabSz="1133642">
              <a:lnSpc>
                <a:spcPct val="110000"/>
              </a:lnSpc>
              <a:spcBef>
                <a:spcPts val="0"/>
              </a:spcBef>
              <a:buClr>
                <a:srgbClr val="000000"/>
              </a:buClr>
              <a:defRPr sz="1023">
                <a:solidFill>
                  <a:srgbClr val="000000"/>
                </a:solidFill>
                <a:latin typeface="IBM Plex Sans Light"/>
                <a:ea typeface="IBM Plex Sans Light"/>
                <a:cs typeface="IBM Plex Sans Light"/>
                <a:sym typeface="IBM Plex Sans Light"/>
              </a:defRPr>
            </a:pPr>
            <a:r>
              <a:rPr lang="en-GB" kern="0" dirty="0">
                <a:solidFill>
                  <a:srgbClr val="000000"/>
                </a:solidFill>
                <a:latin typeface="IBM Plex Sans Light (Headings)"/>
                <a:ea typeface="IBM Plex Sans Light"/>
                <a:sym typeface="IBM Plex Sans Light"/>
              </a:rPr>
              <a:t>Extreme performance for large, mixed and consolidated workloads</a:t>
            </a:r>
            <a:endParaRPr lang="en-GB" kern="0" dirty="0">
              <a:solidFill>
                <a:srgbClr val="000000"/>
              </a:solidFill>
              <a:latin typeface="IBM Plex Sans Light (Headings)"/>
              <a:ea typeface="IBM Plex Sans"/>
              <a:sym typeface="IBM Plex Sans"/>
            </a:endParaRPr>
          </a:p>
          <a:p>
            <a:pPr defTabSz="1133642">
              <a:lnSpc>
                <a:spcPct val="110000"/>
              </a:lnSpc>
              <a:spcBef>
                <a:spcPts val="0"/>
              </a:spcBef>
              <a:buClr>
                <a:srgbClr val="000000"/>
              </a:buClr>
              <a:defRPr sz="1023">
                <a:solidFill>
                  <a:srgbClr val="000000"/>
                </a:solidFill>
              </a:defRPr>
            </a:pPr>
            <a:endParaRPr lang="en-GB" sz="1364" kern="0" dirty="0">
              <a:solidFill>
                <a:srgbClr val="000000"/>
              </a:solidFill>
              <a:latin typeface="IBM Plex Sans Light (Headings)"/>
              <a:ea typeface="IBM Plex Sans"/>
              <a:cs typeface="IBM Plex Sans"/>
              <a:sym typeface="IBM Plex Sans"/>
            </a:endParaRPr>
          </a:p>
          <a:p>
            <a:pPr defTabSz="1133642">
              <a:lnSpc>
                <a:spcPct val="110000"/>
              </a:lnSpc>
              <a:spcBef>
                <a:spcPts val="0"/>
              </a:spcBef>
              <a:buClr>
                <a:srgbClr val="000000"/>
              </a:buClr>
              <a:defRPr sz="1023">
                <a:solidFill>
                  <a:srgbClr val="000000"/>
                </a:solidFill>
              </a:defRPr>
            </a:pPr>
            <a:endParaRPr lang="en-GB" sz="1364" kern="0" dirty="0">
              <a:solidFill>
                <a:srgbClr val="000000"/>
              </a:solidFill>
              <a:latin typeface="IBM Plex Sans Light (Headings)"/>
              <a:ea typeface="IBM Plex Sans"/>
              <a:cs typeface="IBM Plex Sans"/>
              <a:sym typeface="IBM Plex Sans"/>
            </a:endParaRPr>
          </a:p>
        </p:txBody>
      </p:sp>
      <p:pic>
        <p:nvPicPr>
          <p:cNvPr id="13" name="Image" descr="Image">
            <a:extLst>
              <a:ext uri="{FF2B5EF4-FFF2-40B4-BE49-F238E27FC236}">
                <a16:creationId xmlns:a16="http://schemas.microsoft.com/office/drawing/2014/main" id="{99F63D3F-AA10-45E6-D5B2-B907FF621F07}"/>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231918" y="1162756"/>
            <a:ext cx="2446475" cy="711241"/>
          </a:xfrm>
          <a:custGeom>
            <a:avLst/>
            <a:gdLst/>
            <a:ahLst/>
            <a:cxnLst>
              <a:cxn ang="0">
                <a:pos x="wd2" y="hd2"/>
              </a:cxn>
              <a:cxn ang="5400000">
                <a:pos x="wd2" y="hd2"/>
              </a:cxn>
              <a:cxn ang="10800000">
                <a:pos x="wd2" y="hd2"/>
              </a:cxn>
              <a:cxn ang="16200000">
                <a:pos x="wd2" y="hd2"/>
              </a:cxn>
            </a:cxnLst>
            <a:rect l="0" t="0" r="r" b="b"/>
            <a:pathLst>
              <a:path w="21598" h="21299" extrusionOk="0">
                <a:moveTo>
                  <a:pt x="9072" y="0"/>
                </a:moveTo>
                <a:cubicBezTo>
                  <a:pt x="8734" y="91"/>
                  <a:pt x="8485" y="225"/>
                  <a:pt x="8223" y="454"/>
                </a:cubicBezTo>
                <a:cubicBezTo>
                  <a:pt x="7792" y="832"/>
                  <a:pt x="7058" y="1443"/>
                  <a:pt x="6595" y="1835"/>
                </a:cubicBezTo>
                <a:cubicBezTo>
                  <a:pt x="6131" y="2227"/>
                  <a:pt x="4684" y="3607"/>
                  <a:pt x="3379" y="4873"/>
                </a:cubicBezTo>
                <a:cubicBezTo>
                  <a:pt x="2073" y="6138"/>
                  <a:pt x="819" y="7158"/>
                  <a:pt x="593" y="7161"/>
                </a:cubicBezTo>
                <a:cubicBezTo>
                  <a:pt x="123" y="7168"/>
                  <a:pt x="-2" y="7217"/>
                  <a:pt x="0" y="8739"/>
                </a:cubicBezTo>
                <a:cubicBezTo>
                  <a:pt x="0" y="9247"/>
                  <a:pt x="14" y="9925"/>
                  <a:pt x="35" y="10811"/>
                </a:cubicBezTo>
                <a:cubicBezTo>
                  <a:pt x="76" y="12546"/>
                  <a:pt x="87" y="14967"/>
                  <a:pt x="58" y="16177"/>
                </a:cubicBezTo>
                <a:lnTo>
                  <a:pt x="12" y="18347"/>
                </a:lnTo>
                <a:lnTo>
                  <a:pt x="855" y="18584"/>
                </a:lnTo>
                <a:cubicBezTo>
                  <a:pt x="1623" y="18777"/>
                  <a:pt x="12073" y="20396"/>
                  <a:pt x="16859" y="21069"/>
                </a:cubicBezTo>
                <a:cubicBezTo>
                  <a:pt x="19570" y="21452"/>
                  <a:pt x="19322" y="21600"/>
                  <a:pt x="19359" y="19491"/>
                </a:cubicBezTo>
                <a:cubicBezTo>
                  <a:pt x="19388" y="17797"/>
                  <a:pt x="19436" y="17539"/>
                  <a:pt x="20493" y="13139"/>
                </a:cubicBezTo>
                <a:lnTo>
                  <a:pt x="21598" y="8542"/>
                </a:lnTo>
                <a:lnTo>
                  <a:pt x="21598" y="4537"/>
                </a:lnTo>
                <a:lnTo>
                  <a:pt x="21598" y="533"/>
                </a:lnTo>
                <a:lnTo>
                  <a:pt x="20964" y="454"/>
                </a:lnTo>
                <a:cubicBezTo>
                  <a:pt x="20618" y="424"/>
                  <a:pt x="20064" y="380"/>
                  <a:pt x="19731" y="335"/>
                </a:cubicBezTo>
                <a:cubicBezTo>
                  <a:pt x="19399" y="288"/>
                  <a:pt x="16850" y="133"/>
                  <a:pt x="14067" y="0"/>
                </a:cubicBezTo>
                <a:lnTo>
                  <a:pt x="9072" y="0"/>
                </a:lnTo>
                <a:close/>
              </a:path>
            </a:pathLst>
          </a:custGeom>
          <a:ln w="12700">
            <a:miter lim="400000"/>
          </a:ln>
          <a:effectLst>
            <a:outerShdw blurRad="114300" dist="114300" dir="8100000" rotWithShape="0">
              <a:srgbClr val="000000">
                <a:alpha val="40000"/>
              </a:srgbClr>
            </a:outerShdw>
          </a:effectLst>
        </p:spPr>
      </p:pic>
      <p:grpSp>
        <p:nvGrpSpPr>
          <p:cNvPr id="14" name="Group 15">
            <a:extLst>
              <a:ext uri="{FF2B5EF4-FFF2-40B4-BE49-F238E27FC236}">
                <a16:creationId xmlns:a16="http://schemas.microsoft.com/office/drawing/2014/main" id="{9FE914F9-5533-9125-02EC-E9B891BA4117}"/>
              </a:ext>
            </a:extLst>
          </p:cNvPr>
          <p:cNvGrpSpPr/>
          <p:nvPr/>
        </p:nvGrpSpPr>
        <p:grpSpPr>
          <a:xfrm>
            <a:off x="150814" y="4989906"/>
            <a:ext cx="1474880" cy="895642"/>
            <a:chOff x="-1" y="0"/>
            <a:chExt cx="1106302" cy="671818"/>
          </a:xfrm>
        </p:grpSpPr>
        <p:sp>
          <p:nvSpPr>
            <p:cNvPr id="15" name="Freeform 6">
              <a:extLst>
                <a:ext uri="{FF2B5EF4-FFF2-40B4-BE49-F238E27FC236}">
                  <a16:creationId xmlns:a16="http://schemas.microsoft.com/office/drawing/2014/main" id="{9F455279-8212-706B-5673-D5B231FF32E1}"/>
                </a:ext>
              </a:extLst>
            </p:cNvPr>
            <p:cNvSpPr/>
            <p:nvPr/>
          </p:nvSpPr>
          <p:spPr>
            <a:xfrm>
              <a:off x="-1" y="0"/>
              <a:ext cx="1106302" cy="671818"/>
            </a:xfrm>
            <a:custGeom>
              <a:avLst/>
              <a:gdLst/>
              <a:ahLst/>
              <a:cxnLst>
                <a:cxn ang="0">
                  <a:pos x="wd2" y="hd2"/>
                </a:cxn>
                <a:cxn ang="5400000">
                  <a:pos x="wd2" y="hd2"/>
                </a:cxn>
                <a:cxn ang="10800000">
                  <a:pos x="wd2" y="hd2"/>
                </a:cxn>
                <a:cxn ang="16200000">
                  <a:pos x="wd2" y="hd2"/>
                </a:cxn>
              </a:cxnLst>
              <a:rect l="0" t="0" r="r" b="b"/>
              <a:pathLst>
                <a:path w="21600" h="21600" extrusionOk="0">
                  <a:moveTo>
                    <a:pt x="21600" y="16097"/>
                  </a:moveTo>
                  <a:lnTo>
                    <a:pt x="21590" y="15822"/>
                  </a:lnTo>
                  <a:lnTo>
                    <a:pt x="21581" y="15529"/>
                  </a:lnTo>
                  <a:lnTo>
                    <a:pt x="21562" y="15254"/>
                  </a:lnTo>
                  <a:lnTo>
                    <a:pt x="21533" y="14996"/>
                  </a:lnTo>
                  <a:lnTo>
                    <a:pt x="21505" y="14721"/>
                  </a:lnTo>
                  <a:lnTo>
                    <a:pt x="21362" y="13947"/>
                  </a:lnTo>
                  <a:lnTo>
                    <a:pt x="21229" y="13466"/>
                  </a:lnTo>
                  <a:lnTo>
                    <a:pt x="21077" y="13018"/>
                  </a:lnTo>
                  <a:lnTo>
                    <a:pt x="20991" y="12812"/>
                  </a:lnTo>
                  <a:lnTo>
                    <a:pt x="20905" y="12589"/>
                  </a:lnTo>
                  <a:lnTo>
                    <a:pt x="20810" y="12399"/>
                  </a:lnTo>
                  <a:lnTo>
                    <a:pt x="20601" y="12021"/>
                  </a:lnTo>
                  <a:lnTo>
                    <a:pt x="20373" y="11677"/>
                  </a:lnTo>
                  <a:lnTo>
                    <a:pt x="20258" y="11539"/>
                  </a:lnTo>
                  <a:lnTo>
                    <a:pt x="20135" y="11385"/>
                  </a:lnTo>
                  <a:lnTo>
                    <a:pt x="20001" y="11264"/>
                  </a:lnTo>
                  <a:lnTo>
                    <a:pt x="19868" y="11127"/>
                  </a:lnTo>
                  <a:lnTo>
                    <a:pt x="19602" y="10920"/>
                  </a:lnTo>
                  <a:lnTo>
                    <a:pt x="19459" y="10834"/>
                  </a:lnTo>
                  <a:lnTo>
                    <a:pt x="19316" y="10766"/>
                  </a:lnTo>
                  <a:lnTo>
                    <a:pt x="19164" y="10697"/>
                  </a:lnTo>
                  <a:lnTo>
                    <a:pt x="18707" y="10594"/>
                  </a:lnTo>
                  <a:lnTo>
                    <a:pt x="18546" y="10594"/>
                  </a:lnTo>
                  <a:lnTo>
                    <a:pt x="18317" y="10611"/>
                  </a:lnTo>
                  <a:lnTo>
                    <a:pt x="18279" y="10301"/>
                  </a:lnTo>
                  <a:lnTo>
                    <a:pt x="18232" y="10026"/>
                  </a:lnTo>
                  <a:lnTo>
                    <a:pt x="18165" y="9734"/>
                  </a:lnTo>
                  <a:lnTo>
                    <a:pt x="18089" y="9476"/>
                  </a:lnTo>
                  <a:lnTo>
                    <a:pt x="18003" y="9218"/>
                  </a:lnTo>
                  <a:lnTo>
                    <a:pt x="17899" y="8994"/>
                  </a:lnTo>
                  <a:lnTo>
                    <a:pt x="17784" y="8771"/>
                  </a:lnTo>
                  <a:lnTo>
                    <a:pt x="17670" y="8564"/>
                  </a:lnTo>
                  <a:lnTo>
                    <a:pt x="17537" y="8392"/>
                  </a:lnTo>
                  <a:lnTo>
                    <a:pt x="17394" y="8220"/>
                  </a:lnTo>
                  <a:lnTo>
                    <a:pt x="17251" y="8083"/>
                  </a:lnTo>
                  <a:lnTo>
                    <a:pt x="17099" y="7962"/>
                  </a:lnTo>
                  <a:lnTo>
                    <a:pt x="16937" y="7876"/>
                  </a:lnTo>
                  <a:lnTo>
                    <a:pt x="16766" y="7808"/>
                  </a:lnTo>
                  <a:lnTo>
                    <a:pt x="16604" y="7773"/>
                  </a:lnTo>
                  <a:lnTo>
                    <a:pt x="16424" y="7756"/>
                  </a:lnTo>
                  <a:lnTo>
                    <a:pt x="16252" y="7756"/>
                  </a:lnTo>
                  <a:lnTo>
                    <a:pt x="16091" y="7808"/>
                  </a:lnTo>
                  <a:lnTo>
                    <a:pt x="16081" y="7395"/>
                  </a:lnTo>
                  <a:lnTo>
                    <a:pt x="16024" y="6604"/>
                  </a:lnTo>
                  <a:lnTo>
                    <a:pt x="15986" y="6225"/>
                  </a:lnTo>
                  <a:lnTo>
                    <a:pt x="15929" y="5847"/>
                  </a:lnTo>
                  <a:lnTo>
                    <a:pt x="15862" y="5486"/>
                  </a:lnTo>
                  <a:lnTo>
                    <a:pt x="15796" y="5108"/>
                  </a:lnTo>
                  <a:lnTo>
                    <a:pt x="15624" y="4420"/>
                  </a:lnTo>
                  <a:lnTo>
                    <a:pt x="15520" y="4076"/>
                  </a:lnTo>
                  <a:lnTo>
                    <a:pt x="15415" y="3749"/>
                  </a:lnTo>
                  <a:lnTo>
                    <a:pt x="15301" y="3439"/>
                  </a:lnTo>
                  <a:lnTo>
                    <a:pt x="15177" y="3130"/>
                  </a:lnTo>
                  <a:lnTo>
                    <a:pt x="15044" y="2838"/>
                  </a:lnTo>
                  <a:lnTo>
                    <a:pt x="14901" y="2545"/>
                  </a:lnTo>
                  <a:lnTo>
                    <a:pt x="14758" y="2287"/>
                  </a:lnTo>
                  <a:lnTo>
                    <a:pt x="14606" y="2029"/>
                  </a:lnTo>
                  <a:lnTo>
                    <a:pt x="14444" y="1771"/>
                  </a:lnTo>
                  <a:lnTo>
                    <a:pt x="14283" y="1548"/>
                  </a:lnTo>
                  <a:lnTo>
                    <a:pt x="14111" y="1324"/>
                  </a:lnTo>
                  <a:lnTo>
                    <a:pt x="13750" y="946"/>
                  </a:lnTo>
                  <a:lnTo>
                    <a:pt x="13559" y="774"/>
                  </a:lnTo>
                  <a:lnTo>
                    <a:pt x="13369" y="619"/>
                  </a:lnTo>
                  <a:lnTo>
                    <a:pt x="13169" y="482"/>
                  </a:lnTo>
                  <a:lnTo>
                    <a:pt x="12960" y="361"/>
                  </a:lnTo>
                  <a:lnTo>
                    <a:pt x="12760" y="241"/>
                  </a:lnTo>
                  <a:lnTo>
                    <a:pt x="12541" y="155"/>
                  </a:lnTo>
                  <a:lnTo>
                    <a:pt x="12332" y="86"/>
                  </a:lnTo>
                  <a:lnTo>
                    <a:pt x="11894" y="17"/>
                  </a:lnTo>
                  <a:lnTo>
                    <a:pt x="11666" y="0"/>
                  </a:lnTo>
                  <a:lnTo>
                    <a:pt x="11323" y="34"/>
                  </a:lnTo>
                  <a:lnTo>
                    <a:pt x="11162" y="52"/>
                  </a:lnTo>
                  <a:lnTo>
                    <a:pt x="10990" y="103"/>
                  </a:lnTo>
                  <a:lnTo>
                    <a:pt x="10667" y="206"/>
                  </a:lnTo>
                  <a:lnTo>
                    <a:pt x="10505" y="275"/>
                  </a:lnTo>
                  <a:lnTo>
                    <a:pt x="10343" y="361"/>
                  </a:lnTo>
                  <a:lnTo>
                    <a:pt x="9887" y="671"/>
                  </a:lnTo>
                  <a:lnTo>
                    <a:pt x="9744" y="791"/>
                  </a:lnTo>
                  <a:lnTo>
                    <a:pt x="9458" y="1066"/>
                  </a:lnTo>
                  <a:lnTo>
                    <a:pt x="9192" y="1376"/>
                  </a:lnTo>
                  <a:lnTo>
                    <a:pt x="8925" y="1720"/>
                  </a:lnTo>
                  <a:lnTo>
                    <a:pt x="8802" y="1892"/>
                  </a:lnTo>
                  <a:lnTo>
                    <a:pt x="8688" y="2098"/>
                  </a:lnTo>
                  <a:lnTo>
                    <a:pt x="8573" y="2287"/>
                  </a:lnTo>
                  <a:lnTo>
                    <a:pt x="8459" y="2494"/>
                  </a:lnTo>
                  <a:lnTo>
                    <a:pt x="8355" y="2700"/>
                  </a:lnTo>
                  <a:lnTo>
                    <a:pt x="8145" y="3147"/>
                  </a:lnTo>
                  <a:lnTo>
                    <a:pt x="8050" y="3388"/>
                  </a:lnTo>
                  <a:lnTo>
                    <a:pt x="7879" y="3869"/>
                  </a:lnTo>
                  <a:lnTo>
                    <a:pt x="7793" y="4127"/>
                  </a:lnTo>
                  <a:lnTo>
                    <a:pt x="7717" y="4385"/>
                  </a:lnTo>
                  <a:lnTo>
                    <a:pt x="7584" y="4901"/>
                  </a:lnTo>
                  <a:lnTo>
                    <a:pt x="7384" y="4798"/>
                  </a:lnTo>
                  <a:lnTo>
                    <a:pt x="7175" y="4712"/>
                  </a:lnTo>
                  <a:lnTo>
                    <a:pt x="6956" y="4661"/>
                  </a:lnTo>
                  <a:lnTo>
                    <a:pt x="6737" y="4643"/>
                  </a:lnTo>
                  <a:lnTo>
                    <a:pt x="6490" y="4678"/>
                  </a:lnTo>
                  <a:lnTo>
                    <a:pt x="6356" y="4695"/>
                  </a:lnTo>
                  <a:lnTo>
                    <a:pt x="6242" y="4729"/>
                  </a:lnTo>
                  <a:lnTo>
                    <a:pt x="6118" y="4781"/>
                  </a:lnTo>
                  <a:lnTo>
                    <a:pt x="5995" y="4850"/>
                  </a:lnTo>
                  <a:lnTo>
                    <a:pt x="5881" y="4918"/>
                  </a:lnTo>
                  <a:lnTo>
                    <a:pt x="5766" y="5004"/>
                  </a:lnTo>
                  <a:lnTo>
                    <a:pt x="5662" y="5090"/>
                  </a:lnTo>
                  <a:lnTo>
                    <a:pt x="5547" y="5176"/>
                  </a:lnTo>
                  <a:lnTo>
                    <a:pt x="5443" y="5297"/>
                  </a:lnTo>
                  <a:lnTo>
                    <a:pt x="5348" y="5400"/>
                  </a:lnTo>
                  <a:lnTo>
                    <a:pt x="5148" y="5658"/>
                  </a:lnTo>
                  <a:lnTo>
                    <a:pt x="4977" y="5950"/>
                  </a:lnTo>
                  <a:lnTo>
                    <a:pt x="4815" y="6277"/>
                  </a:lnTo>
                  <a:lnTo>
                    <a:pt x="4663" y="6621"/>
                  </a:lnTo>
                  <a:lnTo>
                    <a:pt x="4596" y="6793"/>
                  </a:lnTo>
                  <a:lnTo>
                    <a:pt x="4482" y="7171"/>
                  </a:lnTo>
                  <a:lnTo>
                    <a:pt x="4387" y="7584"/>
                  </a:lnTo>
                  <a:lnTo>
                    <a:pt x="4310" y="7997"/>
                  </a:lnTo>
                  <a:lnTo>
                    <a:pt x="4282" y="8220"/>
                  </a:lnTo>
                  <a:lnTo>
                    <a:pt x="4253" y="8427"/>
                  </a:lnTo>
                  <a:lnTo>
                    <a:pt x="4234" y="8650"/>
                  </a:lnTo>
                  <a:lnTo>
                    <a:pt x="4225" y="8891"/>
                  </a:lnTo>
                  <a:lnTo>
                    <a:pt x="4225" y="9115"/>
                  </a:lnTo>
                  <a:lnTo>
                    <a:pt x="3863" y="9011"/>
                  </a:lnTo>
                  <a:lnTo>
                    <a:pt x="3502" y="8977"/>
                  </a:lnTo>
                  <a:lnTo>
                    <a:pt x="3140" y="9011"/>
                  </a:lnTo>
                  <a:lnTo>
                    <a:pt x="2969" y="9046"/>
                  </a:lnTo>
                  <a:lnTo>
                    <a:pt x="2626" y="9183"/>
                  </a:lnTo>
                  <a:lnTo>
                    <a:pt x="2455" y="9269"/>
                  </a:lnTo>
                  <a:lnTo>
                    <a:pt x="2293" y="9373"/>
                  </a:lnTo>
                  <a:lnTo>
                    <a:pt x="2141" y="9476"/>
                  </a:lnTo>
                  <a:lnTo>
                    <a:pt x="1979" y="9596"/>
                  </a:lnTo>
                  <a:lnTo>
                    <a:pt x="1836" y="9751"/>
                  </a:lnTo>
                  <a:lnTo>
                    <a:pt x="1684" y="9889"/>
                  </a:lnTo>
                  <a:lnTo>
                    <a:pt x="1541" y="10061"/>
                  </a:lnTo>
                  <a:lnTo>
                    <a:pt x="1408" y="10232"/>
                  </a:lnTo>
                  <a:lnTo>
                    <a:pt x="1275" y="10422"/>
                  </a:lnTo>
                  <a:lnTo>
                    <a:pt x="1028" y="10834"/>
                  </a:lnTo>
                  <a:lnTo>
                    <a:pt x="799" y="11282"/>
                  </a:lnTo>
                  <a:lnTo>
                    <a:pt x="695" y="11522"/>
                  </a:lnTo>
                  <a:lnTo>
                    <a:pt x="599" y="11763"/>
                  </a:lnTo>
                  <a:lnTo>
                    <a:pt x="428" y="12279"/>
                  </a:lnTo>
                  <a:lnTo>
                    <a:pt x="276" y="12829"/>
                  </a:lnTo>
                  <a:lnTo>
                    <a:pt x="162" y="13414"/>
                  </a:lnTo>
                  <a:lnTo>
                    <a:pt x="114" y="13724"/>
                  </a:lnTo>
                  <a:lnTo>
                    <a:pt x="76" y="14016"/>
                  </a:lnTo>
                  <a:lnTo>
                    <a:pt x="48" y="14325"/>
                  </a:lnTo>
                  <a:lnTo>
                    <a:pt x="19" y="14652"/>
                  </a:lnTo>
                  <a:lnTo>
                    <a:pt x="10" y="14962"/>
                  </a:lnTo>
                  <a:lnTo>
                    <a:pt x="0" y="15289"/>
                  </a:lnTo>
                  <a:lnTo>
                    <a:pt x="19" y="15908"/>
                  </a:lnTo>
                  <a:lnTo>
                    <a:pt x="38" y="16217"/>
                  </a:lnTo>
                  <a:lnTo>
                    <a:pt x="67" y="16510"/>
                  </a:lnTo>
                  <a:lnTo>
                    <a:pt x="105" y="16802"/>
                  </a:lnTo>
                  <a:lnTo>
                    <a:pt x="200" y="17387"/>
                  </a:lnTo>
                  <a:lnTo>
                    <a:pt x="257" y="17662"/>
                  </a:lnTo>
                  <a:lnTo>
                    <a:pt x="324" y="17937"/>
                  </a:lnTo>
                  <a:lnTo>
                    <a:pt x="390" y="18195"/>
                  </a:lnTo>
                  <a:lnTo>
                    <a:pt x="476" y="18453"/>
                  </a:lnTo>
                  <a:lnTo>
                    <a:pt x="552" y="18694"/>
                  </a:lnTo>
                  <a:lnTo>
                    <a:pt x="742" y="19175"/>
                  </a:lnTo>
                  <a:lnTo>
                    <a:pt x="952" y="19622"/>
                  </a:lnTo>
                  <a:lnTo>
                    <a:pt x="1066" y="19829"/>
                  </a:lnTo>
                  <a:lnTo>
                    <a:pt x="1180" y="20018"/>
                  </a:lnTo>
                  <a:lnTo>
                    <a:pt x="1304" y="20207"/>
                  </a:lnTo>
                  <a:lnTo>
                    <a:pt x="1437" y="20379"/>
                  </a:lnTo>
                  <a:lnTo>
                    <a:pt x="1561" y="20551"/>
                  </a:lnTo>
                  <a:lnTo>
                    <a:pt x="1846" y="20861"/>
                  </a:lnTo>
                  <a:lnTo>
                    <a:pt x="2131" y="21101"/>
                  </a:lnTo>
                  <a:lnTo>
                    <a:pt x="2284" y="21222"/>
                  </a:lnTo>
                  <a:lnTo>
                    <a:pt x="2445" y="21308"/>
                  </a:lnTo>
                  <a:lnTo>
                    <a:pt x="2598" y="21394"/>
                  </a:lnTo>
                  <a:lnTo>
                    <a:pt x="2759" y="21462"/>
                  </a:lnTo>
                  <a:lnTo>
                    <a:pt x="2931" y="21531"/>
                  </a:lnTo>
                  <a:lnTo>
                    <a:pt x="3093" y="21566"/>
                  </a:lnTo>
                  <a:lnTo>
                    <a:pt x="3264" y="21600"/>
                  </a:lnTo>
                  <a:lnTo>
                    <a:pt x="18755" y="21600"/>
                  </a:lnTo>
                  <a:lnTo>
                    <a:pt x="19059" y="21531"/>
                  </a:lnTo>
                  <a:lnTo>
                    <a:pt x="19202" y="21480"/>
                  </a:lnTo>
                  <a:lnTo>
                    <a:pt x="19488" y="21342"/>
                  </a:lnTo>
                  <a:lnTo>
                    <a:pt x="19630" y="21256"/>
                  </a:lnTo>
                  <a:lnTo>
                    <a:pt x="19764" y="21153"/>
                  </a:lnTo>
                  <a:lnTo>
                    <a:pt x="20030" y="20912"/>
                  </a:lnTo>
                  <a:lnTo>
                    <a:pt x="20277" y="20637"/>
                  </a:lnTo>
                  <a:lnTo>
                    <a:pt x="20506" y="20327"/>
                  </a:lnTo>
                  <a:lnTo>
                    <a:pt x="20620" y="20155"/>
                  </a:lnTo>
                  <a:lnTo>
                    <a:pt x="20725" y="19966"/>
                  </a:lnTo>
                  <a:lnTo>
                    <a:pt x="20820" y="19777"/>
                  </a:lnTo>
                  <a:lnTo>
                    <a:pt x="20915" y="19571"/>
                  </a:lnTo>
                  <a:lnTo>
                    <a:pt x="21086" y="19158"/>
                  </a:lnTo>
                  <a:lnTo>
                    <a:pt x="21238" y="18711"/>
                  </a:lnTo>
                  <a:lnTo>
                    <a:pt x="21305" y="18470"/>
                  </a:lnTo>
                  <a:lnTo>
                    <a:pt x="21362" y="18229"/>
                  </a:lnTo>
                  <a:lnTo>
                    <a:pt x="21419" y="17971"/>
                  </a:lnTo>
                  <a:lnTo>
                    <a:pt x="21467" y="17731"/>
                  </a:lnTo>
                  <a:lnTo>
                    <a:pt x="21505" y="17455"/>
                  </a:lnTo>
                  <a:lnTo>
                    <a:pt x="21533" y="17197"/>
                  </a:lnTo>
                  <a:lnTo>
                    <a:pt x="21562" y="16922"/>
                  </a:lnTo>
                  <a:lnTo>
                    <a:pt x="21581" y="16664"/>
                  </a:lnTo>
                  <a:lnTo>
                    <a:pt x="21590" y="16372"/>
                  </a:lnTo>
                  <a:lnTo>
                    <a:pt x="21600" y="16097"/>
                  </a:lnTo>
                  <a:close/>
                </a:path>
              </a:pathLst>
            </a:custGeom>
            <a:gradFill flip="none" rotWithShape="1">
              <a:gsLst>
                <a:gs pos="0">
                  <a:srgbClr val="FFFFFF"/>
                </a:gs>
                <a:gs pos="35000">
                  <a:srgbClr val="FFFFFF"/>
                </a:gs>
                <a:gs pos="100000">
                  <a:srgbClr val="697077"/>
                </a:gs>
              </a:gsLst>
              <a:path path="circle">
                <a:fillToRect l="37721" t="-19636" r="62278" b="119636"/>
              </a:path>
            </a:gradFill>
            <a:ln w="12700" cap="flat">
              <a:noFill/>
              <a:miter lim="400000"/>
            </a:ln>
            <a:effectLst>
              <a:outerShdw blurRad="114300" dist="119134" dir="8051941" rotWithShape="0">
                <a:srgbClr val="000000">
                  <a:alpha val="40000"/>
                </a:srgbClr>
              </a:outerShdw>
            </a:effectLst>
          </p:spPr>
          <p:txBody>
            <a:bodyPr wrap="square" lIns="45713" tIns="45713" rIns="45713" bIns="45713" numCol="1" anchor="t">
              <a:noAutofit/>
            </a:bodyPr>
            <a:lstStyle/>
            <a:p>
              <a:pPr algn="ctr" defTabSz="285614" hangingPunct="0">
                <a:defRPr sz="600">
                  <a:solidFill>
                    <a:srgbClr val="FFFFFF"/>
                  </a:solidFill>
                  <a:latin typeface="Arial"/>
                  <a:ea typeface="Arial"/>
                  <a:cs typeface="Arial"/>
                  <a:sym typeface="Arial"/>
                </a:defRPr>
              </a:pPr>
              <a:endParaRPr sz="800" kern="0" dirty="0">
                <a:solidFill>
                  <a:srgbClr val="FFFFFF"/>
                </a:solidFill>
                <a:latin typeface="Arial"/>
                <a:cs typeface="Arial"/>
                <a:sym typeface="Arial"/>
              </a:endParaRPr>
            </a:p>
          </p:txBody>
        </p:sp>
        <p:pic>
          <p:nvPicPr>
            <p:cNvPr id="16" name="Graphic 17" descr="Graphic 17">
              <a:extLst>
                <a:ext uri="{FF2B5EF4-FFF2-40B4-BE49-F238E27FC236}">
                  <a16:creationId xmlns:a16="http://schemas.microsoft.com/office/drawing/2014/main" id="{726D14B3-3B47-B9CF-C544-2BD6239100D6}"/>
                </a:ext>
              </a:extLst>
            </p:cNvPr>
            <p:cNvPicPr>
              <a:picLocks noChangeAspect="1"/>
            </p:cNvPicPr>
            <p:nvPr/>
          </p:nvPicPr>
          <p:blipFill>
            <a:blip r:embed="rId5"/>
            <a:stretch>
              <a:fillRect/>
            </a:stretch>
          </p:blipFill>
          <p:spPr>
            <a:xfrm>
              <a:off x="333062" y="193964"/>
              <a:ext cx="411479" cy="411479"/>
            </a:xfrm>
            <a:prstGeom prst="rect">
              <a:avLst/>
            </a:prstGeom>
            <a:ln w="12700" cap="flat">
              <a:noFill/>
              <a:miter lim="400000"/>
            </a:ln>
            <a:effectLst/>
          </p:spPr>
        </p:pic>
      </p:grpSp>
      <p:pic>
        <p:nvPicPr>
          <p:cNvPr id="17" name="V7000 Gen3.jpg" descr="V7000 Gen3.jpg">
            <a:extLst>
              <a:ext uri="{FF2B5EF4-FFF2-40B4-BE49-F238E27FC236}">
                <a16:creationId xmlns:a16="http://schemas.microsoft.com/office/drawing/2014/main" id="{35E3DA2D-320E-2387-3BEA-D7008B3322AE}"/>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6470556" y="1031306"/>
            <a:ext cx="2388877" cy="688302"/>
          </a:xfrm>
          <a:custGeom>
            <a:avLst/>
            <a:gdLst/>
            <a:ahLst/>
            <a:cxnLst>
              <a:cxn ang="0">
                <a:pos x="wd2" y="hd2"/>
              </a:cxn>
              <a:cxn ang="5400000">
                <a:pos x="wd2" y="hd2"/>
              </a:cxn>
              <a:cxn ang="10800000">
                <a:pos x="wd2" y="hd2"/>
              </a:cxn>
              <a:cxn ang="16200000">
                <a:pos x="wd2" y="hd2"/>
              </a:cxn>
            </a:cxnLst>
            <a:rect l="0" t="0" r="r" b="b"/>
            <a:pathLst>
              <a:path w="21565" h="21595" extrusionOk="0">
                <a:moveTo>
                  <a:pt x="9128" y="0"/>
                </a:moveTo>
                <a:lnTo>
                  <a:pt x="8034" y="1129"/>
                </a:lnTo>
                <a:cubicBezTo>
                  <a:pt x="7435" y="1748"/>
                  <a:pt x="6922" y="2203"/>
                  <a:pt x="6888" y="2158"/>
                </a:cubicBezTo>
                <a:cubicBezTo>
                  <a:pt x="6853" y="2113"/>
                  <a:pt x="6160" y="2786"/>
                  <a:pt x="5350" y="3635"/>
                </a:cubicBezTo>
                <a:cubicBezTo>
                  <a:pt x="4539" y="4484"/>
                  <a:pt x="3568" y="5501"/>
                  <a:pt x="3191" y="5893"/>
                </a:cubicBezTo>
                <a:cubicBezTo>
                  <a:pt x="2814" y="6285"/>
                  <a:pt x="2338" y="6789"/>
                  <a:pt x="2135" y="7021"/>
                </a:cubicBezTo>
                <a:cubicBezTo>
                  <a:pt x="1120" y="8178"/>
                  <a:pt x="903" y="8364"/>
                  <a:pt x="578" y="8366"/>
                </a:cubicBezTo>
                <a:cubicBezTo>
                  <a:pt x="-35" y="8371"/>
                  <a:pt x="0" y="8172"/>
                  <a:pt x="0" y="11320"/>
                </a:cubicBezTo>
                <a:cubicBezTo>
                  <a:pt x="0" y="12131"/>
                  <a:pt x="4" y="12670"/>
                  <a:pt x="10" y="13096"/>
                </a:cubicBezTo>
                <a:cubicBezTo>
                  <a:pt x="17" y="13381"/>
                  <a:pt x="27" y="13646"/>
                  <a:pt x="34" y="13843"/>
                </a:cubicBezTo>
                <a:cubicBezTo>
                  <a:pt x="46" y="14069"/>
                  <a:pt x="61" y="14221"/>
                  <a:pt x="86" y="14292"/>
                </a:cubicBezTo>
                <a:cubicBezTo>
                  <a:pt x="138" y="14439"/>
                  <a:pt x="155" y="14645"/>
                  <a:pt x="148" y="15138"/>
                </a:cubicBezTo>
                <a:cubicBezTo>
                  <a:pt x="169" y="15407"/>
                  <a:pt x="158" y="15819"/>
                  <a:pt x="124" y="16068"/>
                </a:cubicBezTo>
                <a:cubicBezTo>
                  <a:pt x="108" y="16726"/>
                  <a:pt x="95" y="17639"/>
                  <a:pt x="91" y="18408"/>
                </a:cubicBezTo>
                <a:lnTo>
                  <a:pt x="81" y="20101"/>
                </a:lnTo>
                <a:lnTo>
                  <a:pt x="1424" y="20134"/>
                </a:lnTo>
                <a:cubicBezTo>
                  <a:pt x="2163" y="20154"/>
                  <a:pt x="3910" y="20262"/>
                  <a:pt x="5302" y="20367"/>
                </a:cubicBezTo>
                <a:cubicBezTo>
                  <a:pt x="8833" y="20632"/>
                  <a:pt x="14530" y="21055"/>
                  <a:pt x="16478" y="21197"/>
                </a:cubicBezTo>
                <a:cubicBezTo>
                  <a:pt x="17376" y="21263"/>
                  <a:pt x="18337" y="21376"/>
                  <a:pt x="18613" y="21446"/>
                </a:cubicBezTo>
                <a:cubicBezTo>
                  <a:pt x="19014" y="21549"/>
                  <a:pt x="19289" y="21600"/>
                  <a:pt x="19468" y="21595"/>
                </a:cubicBezTo>
                <a:cubicBezTo>
                  <a:pt x="19645" y="21590"/>
                  <a:pt x="19730" y="21528"/>
                  <a:pt x="19764" y="21412"/>
                </a:cubicBezTo>
                <a:cubicBezTo>
                  <a:pt x="19806" y="21271"/>
                  <a:pt x="19826" y="20514"/>
                  <a:pt x="19826" y="19205"/>
                </a:cubicBezTo>
                <a:lnTo>
                  <a:pt x="19826" y="17213"/>
                </a:lnTo>
                <a:lnTo>
                  <a:pt x="20696" y="12847"/>
                </a:lnTo>
                <a:lnTo>
                  <a:pt x="21565" y="8465"/>
                </a:lnTo>
                <a:lnTo>
                  <a:pt x="21565" y="4498"/>
                </a:lnTo>
                <a:lnTo>
                  <a:pt x="21565" y="515"/>
                </a:lnTo>
                <a:lnTo>
                  <a:pt x="21288" y="398"/>
                </a:lnTo>
                <a:cubicBezTo>
                  <a:pt x="21136" y="340"/>
                  <a:pt x="18338" y="233"/>
                  <a:pt x="15069" y="149"/>
                </a:cubicBezTo>
                <a:lnTo>
                  <a:pt x="9128" y="0"/>
                </a:lnTo>
                <a:close/>
              </a:path>
            </a:pathLst>
          </a:custGeom>
          <a:ln w="12700">
            <a:miter lim="400000"/>
          </a:ln>
          <a:effectLst>
            <a:outerShdw blurRad="114300" dist="114300" dir="8095130" rotWithShape="0">
              <a:srgbClr val="000000">
                <a:alpha val="50000"/>
              </a:srgbClr>
            </a:outerShdw>
          </a:effectLst>
        </p:spPr>
      </p:pic>
      <p:pic>
        <p:nvPicPr>
          <p:cNvPr id="18" name="Picture 45" descr="Picture 45">
            <a:extLst>
              <a:ext uri="{FF2B5EF4-FFF2-40B4-BE49-F238E27FC236}">
                <a16:creationId xmlns:a16="http://schemas.microsoft.com/office/drawing/2014/main" id="{6AF0EF91-832F-0930-8827-133D37F68BB5}"/>
              </a:ext>
            </a:extLst>
          </p:cNvPr>
          <p:cNvPicPr>
            <a:picLocks noChangeAspect="1"/>
          </p:cNvPicPr>
          <p:nvPr/>
        </p:nvPicPr>
        <p:blipFill>
          <a:blip r:embed="rId7"/>
          <a:stretch>
            <a:fillRect/>
          </a:stretch>
        </p:blipFill>
        <p:spPr>
          <a:xfrm>
            <a:off x="9576326" y="952353"/>
            <a:ext cx="2207715" cy="789019"/>
          </a:xfrm>
          <a:prstGeom prst="rect">
            <a:avLst/>
          </a:prstGeom>
          <a:ln w="12700">
            <a:miter lim="400000"/>
          </a:ln>
          <a:effectLst>
            <a:outerShdw blurRad="114300" dist="114300" dir="8100000" rotWithShape="0">
              <a:srgbClr val="000000">
                <a:alpha val="40000"/>
              </a:srgbClr>
            </a:outerShdw>
          </a:effectLst>
        </p:spPr>
      </p:pic>
      <p:sp>
        <p:nvSpPr>
          <p:cNvPr id="19" name="Text Placeholder 4">
            <a:extLst>
              <a:ext uri="{FF2B5EF4-FFF2-40B4-BE49-F238E27FC236}">
                <a16:creationId xmlns:a16="http://schemas.microsoft.com/office/drawing/2014/main" id="{8941BB6A-32D2-07E8-D3A8-F96C460FFB8A}"/>
              </a:ext>
            </a:extLst>
          </p:cNvPr>
          <p:cNvSpPr txBox="1"/>
          <p:nvPr/>
        </p:nvSpPr>
        <p:spPr>
          <a:xfrm>
            <a:off x="91007" y="6549654"/>
            <a:ext cx="5161279" cy="895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p>
            <a:pPr marL="65046" indent="-65046" defTabSz="889849" hangingPunct="0">
              <a:lnSpc>
                <a:spcPct val="110000"/>
              </a:lnSpc>
              <a:buSzPct val="100000"/>
              <a:buFontTx/>
              <a:buChar char="*"/>
              <a:defRPr sz="730">
                <a:latin typeface="IBM Plex Sans ExtLt"/>
                <a:ea typeface="IBM Plex Sans ExtLt"/>
                <a:cs typeface="IBM Plex Sans ExtLt"/>
                <a:sym typeface="IBM Plex Sans ExtraLight"/>
              </a:defRPr>
            </a:pPr>
            <a:r>
              <a:rPr lang="en-GB" sz="900" kern="0" dirty="0">
                <a:solidFill>
                  <a:srgbClr val="000000"/>
                </a:solidFill>
                <a:latin typeface="IBM Plex Sans Light (Headings)"/>
                <a:sym typeface="IBM Plex Sans ExtraLight"/>
              </a:rPr>
              <a:t> </a:t>
            </a:r>
            <a:r>
              <a:rPr sz="900" kern="0" dirty="0">
                <a:solidFill>
                  <a:srgbClr val="000000"/>
                </a:solidFill>
                <a:latin typeface="IBM Plex Sans Light (Headings)"/>
                <a:sym typeface="IBM Plex Sans ExtraLight"/>
              </a:rPr>
              <a:t>IOPs quoted are real life 16KB blocks with a 70/30 R/W ratio (from </a:t>
            </a:r>
            <a:r>
              <a:rPr lang="es-MX" sz="900" kern="0">
                <a:solidFill>
                  <a:srgbClr val="000000"/>
                </a:solidFill>
                <a:latin typeface="IBM Plex Sans Light (Headings)"/>
                <a:sym typeface="IBM Plex Sans ExtraLight"/>
              </a:rPr>
              <a:t>media</a:t>
            </a:r>
            <a:r>
              <a:rPr sz="900" kern="0" dirty="0">
                <a:solidFill>
                  <a:srgbClr val="000000"/>
                </a:solidFill>
                <a:latin typeface="IBM Plex Sans Light (Headings)"/>
                <a:sym typeface="IBM Plex Sans ExtraLight"/>
              </a:rPr>
              <a:t>!)</a:t>
            </a:r>
            <a:endParaRPr lang="en-US" sz="900" kern="0" dirty="0">
              <a:solidFill>
                <a:srgbClr val="000000"/>
              </a:solidFill>
              <a:latin typeface="IBM Plex Sans Light (Headings)"/>
              <a:sym typeface="IBM Plex Sans ExtraLight"/>
            </a:endParaRPr>
          </a:p>
          <a:p>
            <a:pPr defTabSz="889849" hangingPunct="0">
              <a:lnSpc>
                <a:spcPct val="110000"/>
              </a:lnSpc>
              <a:defRPr sz="730">
                <a:latin typeface="IBM Plex Sans ExtLt"/>
                <a:ea typeface="IBM Plex Sans ExtLt"/>
                <a:cs typeface="IBM Plex Sans ExtLt"/>
                <a:sym typeface="IBM Plex Sans ExtraLight"/>
              </a:defRPr>
            </a:pPr>
            <a:r>
              <a:rPr lang="en-US" sz="900" kern="0" dirty="0">
                <a:solidFill>
                  <a:srgbClr val="000000"/>
                </a:solidFill>
                <a:latin typeface="IBM Plex Sans Light (Headings)"/>
                <a:sym typeface="IBM Plex Sans ExtraLight"/>
              </a:rPr>
              <a:t>** Based on 3:1 ratio compression</a:t>
            </a:r>
          </a:p>
        </p:txBody>
      </p:sp>
      <p:sp>
        <p:nvSpPr>
          <p:cNvPr id="20" name="Text Placeholder 4">
            <a:extLst>
              <a:ext uri="{FF2B5EF4-FFF2-40B4-BE49-F238E27FC236}">
                <a16:creationId xmlns:a16="http://schemas.microsoft.com/office/drawing/2014/main" id="{A1DCD496-B624-733D-CF40-27BD2BB8FD42}"/>
              </a:ext>
            </a:extLst>
          </p:cNvPr>
          <p:cNvSpPr txBox="1"/>
          <p:nvPr/>
        </p:nvSpPr>
        <p:spPr>
          <a:xfrm>
            <a:off x="1907760" y="5161193"/>
            <a:ext cx="3423839" cy="17144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p>
            <a:pPr algn="ctr" defTabSz="1122307" hangingPunct="0">
              <a:lnSpc>
                <a:spcPct val="99000"/>
              </a:lnSpc>
              <a:defRPr sz="930" b="1"/>
            </a:pPr>
            <a:r>
              <a:rPr sz="1400" b="1" kern="0" dirty="0">
                <a:solidFill>
                  <a:srgbClr val="000000"/>
                </a:solidFill>
                <a:latin typeface="IBM Plex Sans Light (Headings)"/>
                <a:sym typeface="IBM Plex Sans"/>
              </a:rPr>
              <a:t>Storage Virtualize for Public Cloud</a:t>
            </a:r>
          </a:p>
          <a:p>
            <a:pPr defTabSz="1122307" hangingPunct="0">
              <a:lnSpc>
                <a:spcPct val="99000"/>
              </a:lnSpc>
              <a:defRPr sz="930"/>
            </a:pPr>
            <a:endParaRPr sz="1240" kern="0" dirty="0">
              <a:solidFill>
                <a:srgbClr val="000000"/>
              </a:solidFill>
              <a:latin typeface="IBM Plex Sans Light (Headings)"/>
              <a:sym typeface="IBM Plex Sans"/>
            </a:endParaRPr>
          </a:p>
          <a:p>
            <a:pPr defTabSz="1122307" hangingPunct="0">
              <a:lnSpc>
                <a:spcPct val="99000"/>
              </a:lnSpc>
              <a:defRPr sz="930"/>
            </a:pPr>
            <a:r>
              <a:rPr sz="1335" kern="0" dirty="0">
                <a:solidFill>
                  <a:srgbClr val="000000"/>
                </a:solidFill>
                <a:latin typeface="IBM Plex Sans Light (Headings)"/>
                <a:sym typeface="IBM Plex Sans"/>
              </a:rPr>
              <a:t>Hybrid Cloud integration with FlashSystem products allows seamless data migration from on premise to your chosen cloud provider.</a:t>
            </a:r>
          </a:p>
        </p:txBody>
      </p:sp>
      <p:pic>
        <p:nvPicPr>
          <p:cNvPr id="21" name="Image" descr="Image">
            <a:extLst>
              <a:ext uri="{FF2B5EF4-FFF2-40B4-BE49-F238E27FC236}">
                <a16:creationId xmlns:a16="http://schemas.microsoft.com/office/drawing/2014/main" id="{AB178AC2-939D-39DA-FCF0-535189CE2A5D}"/>
              </a:ext>
            </a:extLst>
          </p:cNvPr>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a:xfrm>
            <a:off x="5830761" y="4525651"/>
            <a:ext cx="2044215" cy="369868"/>
          </a:xfrm>
          <a:custGeom>
            <a:avLst/>
            <a:gdLst/>
            <a:ahLst/>
            <a:cxnLst>
              <a:cxn ang="0">
                <a:pos x="wd2" y="hd2"/>
              </a:cxn>
              <a:cxn ang="5400000">
                <a:pos x="wd2" y="hd2"/>
              </a:cxn>
              <a:cxn ang="10800000">
                <a:pos x="wd2" y="hd2"/>
              </a:cxn>
              <a:cxn ang="16200000">
                <a:pos x="wd2" y="hd2"/>
              </a:cxn>
            </a:cxnLst>
            <a:rect l="0" t="0" r="r" b="b"/>
            <a:pathLst>
              <a:path w="21593" h="21598" extrusionOk="0">
                <a:moveTo>
                  <a:pt x="139" y="0"/>
                </a:moveTo>
                <a:cubicBezTo>
                  <a:pt x="117" y="6"/>
                  <a:pt x="87" y="25"/>
                  <a:pt x="71" y="31"/>
                </a:cubicBezTo>
                <a:lnTo>
                  <a:pt x="32" y="2224"/>
                </a:lnTo>
                <a:cubicBezTo>
                  <a:pt x="28" y="2449"/>
                  <a:pt x="25" y="2826"/>
                  <a:pt x="21" y="3151"/>
                </a:cubicBezTo>
                <a:cubicBezTo>
                  <a:pt x="-2" y="6587"/>
                  <a:pt x="-7" y="13974"/>
                  <a:pt x="10" y="17641"/>
                </a:cubicBezTo>
                <a:cubicBezTo>
                  <a:pt x="16" y="18471"/>
                  <a:pt x="22" y="19150"/>
                  <a:pt x="32" y="19464"/>
                </a:cubicBezTo>
                <a:lnTo>
                  <a:pt x="71" y="20885"/>
                </a:lnTo>
                <a:lnTo>
                  <a:pt x="491" y="20885"/>
                </a:lnTo>
                <a:cubicBezTo>
                  <a:pt x="722" y="20885"/>
                  <a:pt x="929" y="21013"/>
                  <a:pt x="949" y="21194"/>
                </a:cubicBezTo>
                <a:cubicBezTo>
                  <a:pt x="952" y="21218"/>
                  <a:pt x="1029" y="21265"/>
                  <a:pt x="1094" y="21287"/>
                </a:cubicBezTo>
                <a:cubicBezTo>
                  <a:pt x="1254" y="20948"/>
                  <a:pt x="2087" y="20939"/>
                  <a:pt x="2128" y="21318"/>
                </a:cubicBezTo>
                <a:cubicBezTo>
                  <a:pt x="2150" y="21517"/>
                  <a:pt x="6247" y="21591"/>
                  <a:pt x="10421" y="21596"/>
                </a:cubicBezTo>
                <a:cubicBezTo>
                  <a:pt x="10936" y="21595"/>
                  <a:pt x="11442" y="21600"/>
                  <a:pt x="11953" y="21596"/>
                </a:cubicBezTo>
                <a:cubicBezTo>
                  <a:pt x="12638" y="21592"/>
                  <a:pt x="13208" y="21574"/>
                  <a:pt x="13853" y="21565"/>
                </a:cubicBezTo>
                <a:cubicBezTo>
                  <a:pt x="16151" y="21523"/>
                  <a:pt x="18168" y="21468"/>
                  <a:pt x="19279" y="21349"/>
                </a:cubicBezTo>
                <a:cubicBezTo>
                  <a:pt x="19297" y="21340"/>
                  <a:pt x="19351" y="21327"/>
                  <a:pt x="19352" y="21318"/>
                </a:cubicBezTo>
                <a:cubicBezTo>
                  <a:pt x="19372" y="21137"/>
                  <a:pt x="19808" y="21009"/>
                  <a:pt x="20486" y="21009"/>
                </a:cubicBezTo>
                <a:lnTo>
                  <a:pt x="20738" y="21009"/>
                </a:lnTo>
                <a:lnTo>
                  <a:pt x="21593" y="20762"/>
                </a:lnTo>
                <a:lnTo>
                  <a:pt x="21576" y="10504"/>
                </a:lnTo>
                <a:lnTo>
                  <a:pt x="21571" y="4665"/>
                </a:lnTo>
                <a:lnTo>
                  <a:pt x="21565" y="124"/>
                </a:lnTo>
                <a:lnTo>
                  <a:pt x="10818" y="31"/>
                </a:lnTo>
                <a:lnTo>
                  <a:pt x="7594" y="0"/>
                </a:lnTo>
                <a:lnTo>
                  <a:pt x="139" y="0"/>
                </a:lnTo>
                <a:close/>
              </a:path>
            </a:pathLst>
          </a:custGeom>
          <a:ln w="12700">
            <a:miter lim="400000"/>
          </a:ln>
          <a:effectLst>
            <a:outerShdw blurRad="114300" dist="114300" dir="8013719" rotWithShape="0">
              <a:srgbClr val="000000">
                <a:alpha val="40000"/>
              </a:srgbClr>
            </a:outerShdw>
          </a:effectLst>
        </p:spPr>
      </p:pic>
      <p:sp>
        <p:nvSpPr>
          <p:cNvPr id="22" name="Text Placeholder 2">
            <a:extLst>
              <a:ext uri="{FF2B5EF4-FFF2-40B4-BE49-F238E27FC236}">
                <a16:creationId xmlns:a16="http://schemas.microsoft.com/office/drawing/2014/main" id="{B2EB3FDD-8434-37CA-729A-2885BC6B8C64}"/>
              </a:ext>
            </a:extLst>
          </p:cNvPr>
          <p:cNvSpPr txBox="1"/>
          <p:nvPr/>
        </p:nvSpPr>
        <p:spPr>
          <a:xfrm>
            <a:off x="5541015" y="5150533"/>
            <a:ext cx="2733087" cy="15613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p>
            <a:pPr algn="ctr" defTabSz="999557" hangingPunct="0">
              <a:lnSpc>
                <a:spcPct val="110000"/>
              </a:lnSpc>
              <a:defRPr sz="901" b="1"/>
            </a:pPr>
            <a:r>
              <a:rPr sz="1400" b="1" kern="0" dirty="0">
                <a:solidFill>
                  <a:srgbClr val="000000"/>
                </a:solidFill>
                <a:latin typeface="IBM Plex Sans Light (Headings)"/>
                <a:sym typeface="IBM Plex Sans"/>
              </a:rPr>
              <a:t>SAN Volume Controller (SVC)</a:t>
            </a:r>
          </a:p>
          <a:p>
            <a:pPr algn="ctr" defTabSz="999557" hangingPunct="0">
              <a:lnSpc>
                <a:spcPct val="110000"/>
              </a:lnSpc>
              <a:defRPr sz="901" b="1"/>
            </a:pPr>
            <a:endParaRPr lang="en-US" sz="1201" b="1" kern="0" dirty="0">
              <a:solidFill>
                <a:srgbClr val="000000"/>
              </a:solidFill>
              <a:latin typeface="IBM Plex Sans Light (Headings)"/>
              <a:sym typeface="IBM Plex Sans"/>
            </a:endParaRPr>
          </a:p>
          <a:p>
            <a:pPr defTabSz="999557" hangingPunct="0">
              <a:lnSpc>
                <a:spcPct val="110000"/>
              </a:lnSpc>
              <a:defRPr sz="901"/>
            </a:pPr>
            <a:r>
              <a:rPr lang="en-US" sz="1300" kern="0" dirty="0">
                <a:solidFill>
                  <a:srgbClr val="000000"/>
                </a:solidFill>
                <a:latin typeface="IBM Plex Sans Light (Headings)"/>
                <a:sym typeface="IBM Plex Sans"/>
              </a:rPr>
              <a:t>Celebrating 20 years in market, SVC supports more than 500 models of storage controller with seamless SVC and storage replacement.</a:t>
            </a:r>
          </a:p>
        </p:txBody>
      </p:sp>
      <p:sp>
        <p:nvSpPr>
          <p:cNvPr id="23" name="70us latency, 580K* IOPs, over 50GB/s and 700TiB usable, 2PiB usable effective** per 7300 controller.">
            <a:extLst>
              <a:ext uri="{FF2B5EF4-FFF2-40B4-BE49-F238E27FC236}">
                <a16:creationId xmlns:a16="http://schemas.microsoft.com/office/drawing/2014/main" id="{D41EDB40-2AFA-EA72-2C44-06711033B5D0}"/>
              </a:ext>
            </a:extLst>
          </p:cNvPr>
          <p:cNvSpPr txBox="1"/>
          <p:nvPr/>
        </p:nvSpPr>
        <p:spPr>
          <a:xfrm>
            <a:off x="6328034" y="3174057"/>
            <a:ext cx="2294943" cy="3553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0951" rIns="60951">
            <a:spAutoFit/>
          </a:bodyPr>
          <a:lstStyle>
            <a:lvl1pPr defTabSz="914400">
              <a:lnSpc>
                <a:spcPct val="110000"/>
              </a:lnSpc>
              <a:defRPr sz="600" i="1"/>
            </a:lvl1pPr>
          </a:lstStyle>
          <a:p>
            <a:pPr defTabSz="1218971" hangingPunct="0">
              <a:defRPr/>
            </a:pPr>
            <a:r>
              <a:rPr lang="es-MX" sz="800" kern="0" dirty="0">
                <a:solidFill>
                  <a:srgbClr val="000000"/>
                </a:solidFill>
                <a:latin typeface="IBM Plex Sans Light (Headings)"/>
                <a:cs typeface="Arial" panose="020B0604020202020204" pitchFamily="34" charset="0"/>
                <a:sym typeface="IBM Plex Sans"/>
              </a:rPr>
              <a:t>530k</a:t>
            </a:r>
            <a:r>
              <a:rPr sz="800" kern="0" dirty="0">
                <a:solidFill>
                  <a:srgbClr val="000000"/>
                </a:solidFill>
                <a:latin typeface="IBM Plex Sans Light (Headings)"/>
                <a:cs typeface="Arial" panose="020B0604020202020204" pitchFamily="34" charset="0"/>
                <a:sym typeface="IBM Plex Sans"/>
              </a:rPr>
              <a:t>* IOPs, over </a:t>
            </a:r>
            <a:r>
              <a:rPr lang="es-MX" sz="800" kern="0" dirty="0">
                <a:solidFill>
                  <a:srgbClr val="000000"/>
                </a:solidFill>
                <a:latin typeface="IBM Plex Sans Light (Headings)"/>
                <a:cs typeface="Arial" panose="020B0604020202020204" pitchFamily="34" charset="0"/>
                <a:sym typeface="IBM Plex Sans"/>
              </a:rPr>
              <a:t>45</a:t>
            </a:r>
            <a:r>
              <a:rPr sz="800" kern="0" dirty="0">
                <a:solidFill>
                  <a:srgbClr val="000000"/>
                </a:solidFill>
                <a:latin typeface="IBM Plex Sans Light (Headings)"/>
                <a:cs typeface="Arial" panose="020B0604020202020204" pitchFamily="34" charset="0"/>
                <a:sym typeface="IBM Plex Sans"/>
              </a:rPr>
              <a:t>GB/s and </a:t>
            </a:r>
            <a:r>
              <a:rPr lang="es-MX" sz="800" kern="0" dirty="0">
                <a:solidFill>
                  <a:srgbClr val="000000"/>
                </a:solidFill>
                <a:latin typeface="IBM Plex Sans Light (Headings)"/>
                <a:cs typeface="Arial" panose="020B0604020202020204" pitchFamily="34" charset="0"/>
                <a:sym typeface="IBM Plex Sans"/>
              </a:rPr>
              <a:t>2.1P</a:t>
            </a:r>
            <a:r>
              <a:rPr sz="800" kern="0" dirty="0">
                <a:solidFill>
                  <a:srgbClr val="000000"/>
                </a:solidFill>
                <a:latin typeface="IBM Plex Sans Light (Headings)"/>
                <a:cs typeface="Arial" panose="020B0604020202020204" pitchFamily="34" charset="0"/>
                <a:sym typeface="IBM Plex Sans"/>
              </a:rPr>
              <a:t>B effective** per controller. </a:t>
            </a:r>
          </a:p>
        </p:txBody>
      </p:sp>
      <p:sp>
        <p:nvSpPr>
          <p:cNvPr id="24" name="70us latency, 1.6M* IOPs, over 92GB/s and 1.4PiB usable, 4PiB usable effective per 9500 controller.">
            <a:extLst>
              <a:ext uri="{FF2B5EF4-FFF2-40B4-BE49-F238E27FC236}">
                <a16:creationId xmlns:a16="http://schemas.microsoft.com/office/drawing/2014/main" id="{955A0ED9-E954-EA5F-7FCF-3B15D2268A15}"/>
              </a:ext>
            </a:extLst>
          </p:cNvPr>
          <p:cNvSpPr txBox="1"/>
          <p:nvPr/>
        </p:nvSpPr>
        <p:spPr>
          <a:xfrm>
            <a:off x="9378815" y="3138290"/>
            <a:ext cx="2323309" cy="3553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0951" rIns="60951">
            <a:spAutoFit/>
          </a:bodyPr>
          <a:lstStyle>
            <a:lvl1pPr defTabSz="914400">
              <a:lnSpc>
                <a:spcPct val="110000"/>
              </a:lnSpc>
              <a:defRPr sz="600" i="1"/>
            </a:lvl1pPr>
          </a:lstStyle>
          <a:p>
            <a:pPr defTabSz="1218971" hangingPunct="0">
              <a:defRPr/>
            </a:pPr>
            <a:r>
              <a:rPr sz="800" kern="0" dirty="0">
                <a:solidFill>
                  <a:srgbClr val="000000"/>
                </a:solidFill>
                <a:latin typeface="IBM Plex Sans Light (Headings)"/>
                <a:cs typeface="Arial" panose="020B0604020202020204" pitchFamily="34" charset="0"/>
                <a:sym typeface="IBM Plex Sans"/>
              </a:rPr>
              <a:t>1.</a:t>
            </a:r>
            <a:r>
              <a:rPr lang="es-MX" sz="800" kern="0">
                <a:solidFill>
                  <a:srgbClr val="000000"/>
                </a:solidFill>
                <a:latin typeface="IBM Plex Sans Light (Headings)"/>
                <a:cs typeface="Arial" panose="020B0604020202020204" pitchFamily="34" charset="0"/>
                <a:sym typeface="IBM Plex Sans"/>
              </a:rPr>
              <a:t>4</a:t>
            </a:r>
            <a:r>
              <a:rPr sz="800" kern="0" dirty="0">
                <a:solidFill>
                  <a:srgbClr val="000000"/>
                </a:solidFill>
                <a:latin typeface="IBM Plex Sans Light (Headings)"/>
                <a:cs typeface="Arial" panose="020B0604020202020204" pitchFamily="34" charset="0"/>
                <a:sym typeface="IBM Plex Sans"/>
              </a:rPr>
              <a:t>M* IOPs, over </a:t>
            </a:r>
            <a:r>
              <a:rPr lang="es-MX" sz="800" kern="0">
                <a:solidFill>
                  <a:srgbClr val="000000"/>
                </a:solidFill>
                <a:latin typeface="IBM Plex Sans Light (Headings)"/>
                <a:cs typeface="Arial" panose="020B0604020202020204" pitchFamily="34" charset="0"/>
                <a:sym typeface="IBM Plex Sans"/>
              </a:rPr>
              <a:t>100</a:t>
            </a:r>
            <a:r>
              <a:rPr sz="800" kern="0" dirty="0">
                <a:solidFill>
                  <a:srgbClr val="000000"/>
                </a:solidFill>
                <a:latin typeface="IBM Plex Sans Light (Headings)"/>
                <a:cs typeface="Arial" panose="020B0604020202020204" pitchFamily="34" charset="0"/>
                <a:sym typeface="IBM Plex Sans"/>
              </a:rPr>
              <a:t>GB/s and 4</a:t>
            </a:r>
            <a:r>
              <a:rPr lang="es-MX" sz="800" kern="0">
                <a:solidFill>
                  <a:srgbClr val="000000"/>
                </a:solidFill>
                <a:latin typeface="IBM Plex Sans Light (Headings)"/>
                <a:cs typeface="Arial" panose="020B0604020202020204" pitchFamily="34" charset="0"/>
                <a:sym typeface="IBM Plex Sans"/>
              </a:rPr>
              <a:t>.4</a:t>
            </a:r>
            <a:r>
              <a:rPr sz="800" kern="0" dirty="0">
                <a:solidFill>
                  <a:srgbClr val="000000"/>
                </a:solidFill>
                <a:latin typeface="IBM Plex Sans Light (Headings)"/>
                <a:cs typeface="Arial" panose="020B0604020202020204" pitchFamily="34" charset="0"/>
                <a:sym typeface="IBM Plex Sans"/>
              </a:rPr>
              <a:t>PB effective</a:t>
            </a:r>
            <a:r>
              <a:rPr lang="es-MX" sz="800" kern="0">
                <a:solidFill>
                  <a:srgbClr val="000000"/>
                </a:solidFill>
                <a:latin typeface="IBM Plex Sans Light (Headings)"/>
                <a:cs typeface="Arial" panose="020B0604020202020204" pitchFamily="34" charset="0"/>
                <a:sym typeface="IBM Plex Sans"/>
              </a:rPr>
              <a:t>**</a:t>
            </a:r>
            <a:r>
              <a:rPr sz="800" kern="0" dirty="0">
                <a:solidFill>
                  <a:srgbClr val="000000"/>
                </a:solidFill>
                <a:latin typeface="IBM Plex Sans Light (Headings)"/>
                <a:cs typeface="Arial" panose="020B0604020202020204" pitchFamily="34" charset="0"/>
                <a:sym typeface="IBM Plex Sans"/>
              </a:rPr>
              <a:t> per controller. </a:t>
            </a:r>
          </a:p>
        </p:txBody>
      </p:sp>
      <p:sp>
        <p:nvSpPr>
          <p:cNvPr id="26" name="Text Placeholder 3">
            <a:extLst>
              <a:ext uri="{FF2B5EF4-FFF2-40B4-BE49-F238E27FC236}">
                <a16:creationId xmlns:a16="http://schemas.microsoft.com/office/drawing/2014/main" id="{8293D1D6-BF81-C56D-117A-9C7CB96090D2}"/>
              </a:ext>
            </a:extLst>
          </p:cNvPr>
          <p:cNvSpPr txBox="1">
            <a:spLocks/>
          </p:cNvSpPr>
          <p:nvPr/>
        </p:nvSpPr>
        <p:spPr>
          <a:xfrm>
            <a:off x="3320727" y="2034733"/>
            <a:ext cx="2564666" cy="220471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marL="0" indent="0" algn="l" rtl="0" eaLnBrk="1" fontAlgn="base" hangingPunct="1">
              <a:lnSpc>
                <a:spcPct val="100000"/>
              </a:lnSpc>
              <a:spcBef>
                <a:spcPts val="1100"/>
              </a:spcBef>
              <a:spcAft>
                <a:spcPct val="0"/>
              </a:spcAft>
              <a:buClr>
                <a:schemeClr val="tx1"/>
              </a:buClr>
              <a:buSzPct val="90000"/>
              <a:buFont typeface="IBM Plex Sans" pitchFamily="2" charset="2"/>
              <a:buNone/>
              <a:defRPr sz="1400" b="0" i="0">
                <a:solidFill>
                  <a:schemeClr val="tx1"/>
                </a:solidFill>
                <a:latin typeface="+mn-lt"/>
                <a:ea typeface="Arial" panose="020B0604020202020204" pitchFamily="34" charset="0"/>
                <a:cs typeface="Arial" panose="020B0604020202020204" pitchFamily="34" charset="0"/>
              </a:defRPr>
            </a:lvl1pPr>
            <a:lvl2pPr marL="171452" indent="-173736" algn="l" rtl="0" eaLnBrk="1" fontAlgn="base" hangingPunct="1">
              <a:lnSpc>
                <a:spcPct val="100000"/>
              </a:lnSpc>
              <a:spcBef>
                <a:spcPts val="1100"/>
              </a:spcBef>
              <a:spcAft>
                <a:spcPct val="0"/>
              </a:spcAft>
              <a:buClr>
                <a:schemeClr val="tx1"/>
              </a:buClr>
              <a:buSzPct val="100000"/>
              <a:buFont typeface="IBM Plex Sans" charset="-120"/>
              <a:buChar char="–"/>
              <a:tabLst/>
              <a:defRPr sz="1400" b="0" i="0">
                <a:solidFill>
                  <a:schemeClr val="tx1"/>
                </a:solidFill>
                <a:latin typeface="+mn-lt"/>
                <a:ea typeface="Arial" panose="020B0604020202020204" pitchFamily="34" charset="0"/>
                <a:cs typeface="Arial" panose="020B0604020202020204" pitchFamily="34" charset="0"/>
              </a:defRPr>
            </a:lvl2pPr>
            <a:lvl3pPr marL="342905" indent="-173736" algn="l" rtl="0" eaLnBrk="1" fontAlgn="base" hangingPunct="1">
              <a:lnSpc>
                <a:spcPct val="100000"/>
              </a:lnSpc>
              <a:spcBef>
                <a:spcPts val="1100"/>
              </a:spcBef>
              <a:spcAft>
                <a:spcPct val="0"/>
              </a:spcAft>
              <a:buClr>
                <a:schemeClr val="tx1"/>
              </a:buClr>
              <a:buSzPct val="100000"/>
              <a:buFont typeface="IBM Plex Sans" panose="020B0604020202020204" pitchFamily="34" charset="0"/>
              <a:buChar char="•"/>
              <a:tabLst/>
              <a:defRPr sz="1400" b="0" i="0">
                <a:solidFill>
                  <a:schemeClr val="tx1"/>
                </a:solidFill>
                <a:latin typeface="+mn-lt"/>
                <a:ea typeface="Arial" panose="020B0604020202020204" pitchFamily="34" charset="0"/>
                <a:cs typeface="Arial" panose="020B0604020202020204" pitchFamily="34" charset="0"/>
              </a:defRPr>
            </a:lvl3pPr>
            <a:lvl4pPr marL="628658" indent="-173736" algn="l" rtl="0" eaLnBrk="1" fontAlgn="base" hangingPunct="1">
              <a:lnSpc>
                <a:spcPct val="100000"/>
              </a:lnSpc>
              <a:spcBef>
                <a:spcPts val="1100"/>
              </a:spcBef>
              <a:spcAft>
                <a:spcPct val="0"/>
              </a:spcAft>
              <a:buClr>
                <a:schemeClr val="tx1"/>
              </a:buClr>
              <a:buSzPct val="100000"/>
              <a:buFont typeface="IBM Plex Sans" charset="-120"/>
              <a:buChar char="–"/>
              <a:tabLst/>
              <a:defRPr sz="1400" b="0" i="0" baseline="0">
                <a:solidFill>
                  <a:schemeClr val="tx1"/>
                </a:solidFill>
                <a:latin typeface="+mn-lt"/>
                <a:ea typeface="Arial" panose="020B0604020202020204" pitchFamily="34" charset="0"/>
                <a:cs typeface="Arial" panose="020B0604020202020204" pitchFamily="34" charset="0"/>
              </a:defRPr>
            </a:lvl4pPr>
            <a:lvl5pPr marL="803285" indent="-173736" algn="l" rtl="0" eaLnBrk="1" fontAlgn="base" hangingPunct="1">
              <a:lnSpc>
                <a:spcPct val="100000"/>
              </a:lnSpc>
              <a:spcBef>
                <a:spcPts val="1100"/>
              </a:spcBef>
              <a:spcAft>
                <a:spcPct val="0"/>
              </a:spcAft>
              <a:buClr>
                <a:schemeClr val="tx1"/>
              </a:buClr>
              <a:buFont typeface="IBM Plex Sans" charset="-120"/>
              <a:buChar char="»"/>
              <a:tabLst/>
              <a:defRPr sz="1400" b="0" i="0">
                <a:solidFill>
                  <a:schemeClr val="tx1"/>
                </a:solidFill>
                <a:latin typeface="+mn-lt"/>
                <a:ea typeface="Arial" panose="020B0604020202020204" pitchFamily="34" charset="0"/>
                <a:cs typeface="Arial" panose="020B0604020202020204" pitchFamily="34" charset="0"/>
              </a:defRPr>
            </a:lvl5pPr>
            <a:lvl6pPr marL="1583721" indent="-129670" algn="l" rtl="0" eaLnBrk="1" fontAlgn="base" hangingPunct="1">
              <a:spcBef>
                <a:spcPct val="20000"/>
              </a:spcBef>
              <a:spcAft>
                <a:spcPct val="0"/>
              </a:spcAft>
              <a:buClr>
                <a:schemeClr val="bg1"/>
              </a:buClr>
              <a:buChar char="»"/>
              <a:defRPr sz="1269">
                <a:solidFill>
                  <a:schemeClr val="bg1"/>
                </a:solidFill>
                <a:latin typeface="IBM Plex Sans" charset="0"/>
              </a:defRPr>
            </a:lvl6pPr>
            <a:lvl7pPr marL="1946291" indent="-129670" algn="l" rtl="0" eaLnBrk="1" fontAlgn="base" hangingPunct="1">
              <a:spcBef>
                <a:spcPct val="20000"/>
              </a:spcBef>
              <a:spcAft>
                <a:spcPct val="0"/>
              </a:spcAft>
              <a:buClr>
                <a:schemeClr val="bg1"/>
              </a:buClr>
              <a:buChar char="»"/>
              <a:defRPr sz="1269">
                <a:solidFill>
                  <a:schemeClr val="bg1"/>
                </a:solidFill>
                <a:latin typeface="IBM Plex Sans" charset="0"/>
              </a:defRPr>
            </a:lvl7pPr>
            <a:lvl8pPr marL="2308860" indent="-129670" algn="l" rtl="0" eaLnBrk="1" fontAlgn="base" hangingPunct="1">
              <a:spcBef>
                <a:spcPct val="20000"/>
              </a:spcBef>
              <a:spcAft>
                <a:spcPct val="0"/>
              </a:spcAft>
              <a:buClr>
                <a:schemeClr val="bg1"/>
              </a:buClr>
              <a:buChar char="»"/>
              <a:defRPr sz="1269">
                <a:solidFill>
                  <a:schemeClr val="bg1"/>
                </a:solidFill>
                <a:latin typeface="IBM Plex Sans" charset="0"/>
              </a:defRPr>
            </a:lvl8pPr>
            <a:lvl9pPr marL="2671430" indent="-129670" algn="l" rtl="0" eaLnBrk="1" fontAlgn="base" hangingPunct="1">
              <a:spcBef>
                <a:spcPct val="20000"/>
              </a:spcBef>
              <a:spcAft>
                <a:spcPct val="0"/>
              </a:spcAft>
              <a:buClr>
                <a:schemeClr val="bg1"/>
              </a:buClr>
              <a:buChar char="»"/>
              <a:defRPr sz="1269">
                <a:solidFill>
                  <a:schemeClr val="bg1"/>
                </a:solidFill>
                <a:latin typeface="IBM Plex Sans" charset="0"/>
              </a:defRPr>
            </a:lvl9pPr>
          </a:lstStyle>
          <a:p>
            <a:pPr algn="ctr" defTabSz="1218971">
              <a:lnSpc>
                <a:spcPct val="110000"/>
              </a:lnSpc>
              <a:spcBef>
                <a:spcPts val="0"/>
              </a:spcBef>
              <a:buClr>
                <a:srgbClr val="000000"/>
              </a:buClr>
              <a:defRPr sz="1000" b="1">
                <a:solidFill>
                  <a:srgbClr val="000000"/>
                </a:solidFill>
              </a:defRPr>
            </a:pPr>
            <a:r>
              <a:rPr lang="en-GB" b="1" kern="0" dirty="0">
                <a:solidFill>
                  <a:srgbClr val="0F62FE"/>
                </a:solidFill>
                <a:latin typeface="IBM Plex Sans Light (Headings)"/>
                <a:sym typeface="IBM Plex Sans"/>
              </a:rPr>
              <a:t>FlashSystem 5300</a:t>
            </a:r>
          </a:p>
          <a:p>
            <a:pPr defTabSz="1218971">
              <a:lnSpc>
                <a:spcPct val="110000"/>
              </a:lnSpc>
              <a:spcBef>
                <a:spcPts val="0"/>
              </a:spcBef>
              <a:buClr>
                <a:srgbClr val="000000"/>
              </a:buClr>
              <a:defRPr sz="1000">
                <a:solidFill>
                  <a:srgbClr val="000000"/>
                </a:solidFill>
              </a:defRPr>
            </a:pPr>
            <a:endParaRPr lang="en-GB" sz="900" kern="0" dirty="0">
              <a:solidFill>
                <a:srgbClr val="000000"/>
              </a:solidFill>
              <a:latin typeface="IBM Plex Sans Light (Headings)"/>
              <a:sym typeface="IBM Plex Sans"/>
            </a:endParaRPr>
          </a:p>
          <a:p>
            <a:pPr defTabSz="1218971">
              <a:lnSpc>
                <a:spcPct val="110000"/>
              </a:lnSpc>
              <a:spcBef>
                <a:spcPts val="0"/>
              </a:spcBef>
              <a:buClr>
                <a:srgbClr val="000000"/>
              </a:buClr>
              <a:defRPr sz="1000">
                <a:solidFill>
                  <a:srgbClr val="000000"/>
                </a:solidFill>
                <a:latin typeface="IBM Plex Sans Light"/>
                <a:ea typeface="IBM Plex Sans Light"/>
                <a:cs typeface="IBM Plex Sans Light"/>
                <a:sym typeface="IBM Plex Sans Light"/>
              </a:defRPr>
            </a:pPr>
            <a:r>
              <a:rPr lang="en-GB" kern="0" dirty="0">
                <a:solidFill>
                  <a:srgbClr val="000000"/>
                </a:solidFill>
                <a:latin typeface="IBM Plex Sans Light (Headings)"/>
                <a:ea typeface="IBM Plex Sans"/>
                <a:sym typeface="IBM Plex Sans"/>
              </a:rPr>
              <a:t>Next-gen of </a:t>
            </a:r>
            <a:r>
              <a:rPr lang="en-GB" kern="0" dirty="0">
                <a:solidFill>
                  <a:srgbClr val="000000"/>
                </a:solidFill>
                <a:latin typeface="IBM Plex Sans Light (Headings)"/>
                <a:ea typeface="IBM Plex Sans Light"/>
                <a:sym typeface="IBM Plex Sans Light"/>
              </a:rPr>
              <a:t>Award-winning </a:t>
            </a:r>
            <a:r>
              <a:rPr lang="en-GB" kern="0" dirty="0">
                <a:solidFill>
                  <a:srgbClr val="000000"/>
                </a:solidFill>
                <a:latin typeface="IBM Plex Sans Light (Headings)"/>
                <a:ea typeface="IBM Plex Sans"/>
                <a:sym typeface="IBM Plex Sans"/>
              </a:rPr>
              <a:t>efficiency leader</a:t>
            </a:r>
            <a:r>
              <a:rPr lang="en-GB" kern="0" dirty="0">
                <a:solidFill>
                  <a:srgbClr val="000000"/>
                </a:solidFill>
                <a:latin typeface="IBM Plex Sans Light (Headings)"/>
                <a:ea typeface="IBM Plex Sans Light"/>
                <a:sym typeface="IBM Plex Sans Light"/>
              </a:rPr>
              <a:t>. Densest 1U system unlocks the FCM value proposition to everyone</a:t>
            </a:r>
          </a:p>
        </p:txBody>
      </p:sp>
      <p:sp>
        <p:nvSpPr>
          <p:cNvPr id="28" name="Rectangle 27">
            <a:extLst>
              <a:ext uri="{FF2B5EF4-FFF2-40B4-BE49-F238E27FC236}">
                <a16:creationId xmlns:a16="http://schemas.microsoft.com/office/drawing/2014/main" id="{ADD11F6E-5736-D79A-36E8-56EB44B2F9B6}"/>
              </a:ext>
            </a:extLst>
          </p:cNvPr>
          <p:cNvSpPr/>
          <p:nvPr/>
        </p:nvSpPr>
        <p:spPr bwMode="auto">
          <a:xfrm>
            <a:off x="3051573" y="601884"/>
            <a:ext cx="3025560" cy="3317389"/>
          </a:xfrm>
          <a:prstGeom prst="rect">
            <a:avLst/>
          </a:prstGeom>
          <a:noFill/>
          <a:ln w="38100">
            <a:solidFill>
              <a:schemeClr val="accent1"/>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7994" tIns="47994" rIns="47994" bIns="47994" numCol="1" rtlCol="0" anchor="t" anchorCtr="0" compatLnSpc="1">
            <a:prstTxWarp prst="textNoShape">
              <a:avLst/>
            </a:prstTxWarp>
          </a:bodyPr>
          <a:lstStyle/>
          <a:p>
            <a:pPr defTabSz="1218971" fontAlgn="base">
              <a:lnSpc>
                <a:spcPct val="90000"/>
              </a:lnSpc>
              <a:spcBef>
                <a:spcPct val="0"/>
              </a:spcBef>
              <a:spcAft>
                <a:spcPct val="0"/>
              </a:spcAft>
            </a:pPr>
            <a:endParaRPr lang="en-US" sz="1866" kern="0" dirty="0">
              <a:solidFill>
                <a:srgbClr val="FFFFFF"/>
              </a:solidFill>
              <a:latin typeface="IBM Plex Sans" panose="020B0503050203000203" pitchFamily="34" charset="0"/>
              <a:sym typeface="IBM Plex Sans"/>
            </a:endParaRPr>
          </a:p>
        </p:txBody>
      </p:sp>
      <p:sp>
        <p:nvSpPr>
          <p:cNvPr id="29" name="70us latency, 580K* IOPs, over 50GB/s and 700TiB usable, 2PiB usable effective** per 7300 controller.">
            <a:extLst>
              <a:ext uri="{FF2B5EF4-FFF2-40B4-BE49-F238E27FC236}">
                <a16:creationId xmlns:a16="http://schemas.microsoft.com/office/drawing/2014/main" id="{8E86CAC8-0AA4-27F0-9BCA-94B3CEEFF2CE}"/>
              </a:ext>
            </a:extLst>
          </p:cNvPr>
          <p:cNvSpPr txBox="1"/>
          <p:nvPr/>
        </p:nvSpPr>
        <p:spPr>
          <a:xfrm>
            <a:off x="3284618" y="3170842"/>
            <a:ext cx="2546143" cy="4907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0951" rIns="60951">
            <a:spAutoFit/>
          </a:bodyPr>
          <a:lstStyle>
            <a:lvl1pPr defTabSz="914400">
              <a:lnSpc>
                <a:spcPct val="110000"/>
              </a:lnSpc>
              <a:defRPr sz="600" i="1"/>
            </a:lvl1pPr>
          </a:lstStyle>
          <a:p>
            <a:pPr defTabSz="1218971" hangingPunct="0">
              <a:defRPr/>
            </a:pPr>
            <a:r>
              <a:rPr lang="en-US" sz="800" kern="0" dirty="0">
                <a:solidFill>
                  <a:srgbClr val="000000"/>
                </a:solidFill>
                <a:latin typeface="IBM Plex Sans Light (Headings)"/>
                <a:cs typeface="Arial" panose="020B0604020202020204" pitchFamily="34" charset="0"/>
                <a:sym typeface="IBM Plex Sans"/>
              </a:rPr>
              <a:t>400k* IOPs, over 28GB/s and 1PB effective** per controller. </a:t>
            </a:r>
            <a:r>
              <a:rPr lang="en-GB" sz="800" kern="0" dirty="0">
                <a:solidFill>
                  <a:srgbClr val="000000"/>
                </a:solidFill>
                <a:latin typeface="IBM Plex Sans Light (Headings)"/>
                <a:cs typeface="Arial" panose="020B0604020202020204" pitchFamily="34" charset="0"/>
                <a:sym typeface="IBM Plex Sans"/>
              </a:rPr>
              <a:t>Up to a </a:t>
            </a:r>
            <a:r>
              <a:rPr lang="en-GB" sz="800" b="1" kern="0" dirty="0">
                <a:solidFill>
                  <a:srgbClr val="0F62FE">
                    <a:lumMod val="75000"/>
                  </a:srgbClr>
                </a:solidFill>
                <a:latin typeface="IBM Plex Sans Light (Headings)"/>
                <a:cs typeface="Arial" panose="020B0604020202020204" pitchFamily="34" charset="0"/>
                <a:sym typeface="IBM Plex Sans"/>
              </a:rPr>
              <a:t>45% </a:t>
            </a:r>
            <a:r>
              <a:rPr lang="en-GB" sz="800" kern="0" dirty="0">
                <a:solidFill>
                  <a:srgbClr val="000000"/>
                </a:solidFill>
                <a:latin typeface="IBM Plex Sans Light (Headings)"/>
                <a:cs typeface="Arial" panose="020B0604020202020204" pitchFamily="34" charset="0"/>
                <a:sym typeface="IBM Plex Sans"/>
              </a:rPr>
              <a:t>increase IOPs and </a:t>
            </a:r>
            <a:r>
              <a:rPr lang="en-GB" sz="800" b="1" kern="0" dirty="0">
                <a:solidFill>
                  <a:srgbClr val="0F62FE">
                    <a:lumMod val="75000"/>
                  </a:srgbClr>
                </a:solidFill>
                <a:latin typeface="IBM Plex Sans Light (Headings)"/>
                <a:cs typeface="Arial" panose="020B0604020202020204" pitchFamily="34" charset="0"/>
                <a:sym typeface="IBM Plex Sans"/>
              </a:rPr>
              <a:t>50%</a:t>
            </a:r>
            <a:r>
              <a:rPr lang="en-GB" sz="800" kern="0" dirty="0">
                <a:solidFill>
                  <a:srgbClr val="000000"/>
                </a:solidFill>
                <a:latin typeface="IBM Plex Sans Light (Headings)"/>
                <a:cs typeface="Arial" panose="020B0604020202020204" pitchFamily="34" charset="0"/>
                <a:sym typeface="IBM Plex Sans"/>
              </a:rPr>
              <a:t> increase bandwidth vs 5200 controller.</a:t>
            </a:r>
            <a:endParaRPr sz="800" kern="0" dirty="0">
              <a:solidFill>
                <a:srgbClr val="000000"/>
              </a:solidFill>
              <a:latin typeface="IBM Plex Sans Light (Headings)"/>
              <a:cs typeface="Arial" panose="020B0604020202020204" pitchFamily="34" charset="0"/>
              <a:sym typeface="IBM Plex Sans"/>
            </a:endParaRPr>
          </a:p>
        </p:txBody>
      </p:sp>
      <p:sp>
        <p:nvSpPr>
          <p:cNvPr id="31" name="TextBox 30">
            <a:extLst>
              <a:ext uri="{FF2B5EF4-FFF2-40B4-BE49-F238E27FC236}">
                <a16:creationId xmlns:a16="http://schemas.microsoft.com/office/drawing/2014/main" id="{F7BC3CA3-0787-BBE6-5D9D-B6AF24D9DC6D}"/>
              </a:ext>
            </a:extLst>
          </p:cNvPr>
          <p:cNvSpPr txBox="1"/>
          <p:nvPr/>
        </p:nvSpPr>
        <p:spPr>
          <a:xfrm>
            <a:off x="3485864" y="789943"/>
            <a:ext cx="2143650" cy="369332"/>
          </a:xfrm>
          <a:prstGeom prst="rect">
            <a:avLst/>
          </a:prstGeom>
          <a:noFill/>
        </p:spPr>
        <p:txBody>
          <a:bodyPr wrap="square" rtlCol="0">
            <a:spAutoFit/>
          </a:bodyPr>
          <a:lstStyle/>
          <a:p>
            <a:pPr algn="ctr" defTabSz="914229" hangingPunct="0"/>
            <a:r>
              <a:rPr lang="en-US" b="1" kern="0" dirty="0">
                <a:solidFill>
                  <a:srgbClr val="0F62FE"/>
                </a:solidFill>
                <a:latin typeface="IBM Plex Sans Light (Headings)"/>
                <a:ea typeface="IBM Plex Sans" charset="0"/>
                <a:cs typeface="Arial" panose="020B0604020202020204" pitchFamily="34" charset="0"/>
                <a:sym typeface="IBM Plex Sans"/>
              </a:rPr>
              <a:t>NEW</a:t>
            </a:r>
          </a:p>
        </p:txBody>
      </p:sp>
      <p:sp>
        <p:nvSpPr>
          <p:cNvPr id="37" name="Powered by IBM Storage Virtualize">
            <a:extLst>
              <a:ext uri="{FF2B5EF4-FFF2-40B4-BE49-F238E27FC236}">
                <a16:creationId xmlns:a16="http://schemas.microsoft.com/office/drawing/2014/main" id="{FA321FCC-7A7F-C4EE-E910-4C841582DD2A}"/>
              </a:ext>
            </a:extLst>
          </p:cNvPr>
          <p:cNvSpPr/>
          <p:nvPr/>
        </p:nvSpPr>
        <p:spPr>
          <a:xfrm>
            <a:off x="-32573" y="3761185"/>
            <a:ext cx="12240615" cy="556885"/>
          </a:xfrm>
          <a:prstGeom prst="rect">
            <a:avLst/>
          </a:prstGeom>
          <a:solidFill>
            <a:srgbClr val="0F62FE"/>
          </a:solidFill>
          <a:ln w="127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ctr">
              <a:defRPr>
                <a:solidFill>
                  <a:srgbClr val="FFFFFF"/>
                </a:solidFill>
              </a:defRPr>
            </a:lvl1pPr>
          </a:lstStyle>
          <a:p>
            <a:pPr defTabSz="914471" hangingPunct="0">
              <a:defRPr/>
            </a:pPr>
            <a:r>
              <a:rPr sz="1733" kern="0" dirty="0">
                <a:latin typeface="IBM Plex Sans"/>
                <a:sym typeface="IBM Plex Sans"/>
              </a:rPr>
              <a:t>Powered by IBM Storage Virtualize</a:t>
            </a:r>
          </a:p>
        </p:txBody>
      </p:sp>
      <p:pic>
        <p:nvPicPr>
          <p:cNvPr id="2" name="Picture 1">
            <a:extLst>
              <a:ext uri="{FF2B5EF4-FFF2-40B4-BE49-F238E27FC236}">
                <a16:creationId xmlns:a16="http://schemas.microsoft.com/office/drawing/2014/main" id="{FBA4E4EC-BB4D-DD65-DB86-6F4420510103}"/>
              </a:ext>
            </a:extLst>
          </p:cNvPr>
          <p:cNvPicPr>
            <a:picLocks noChangeAspect="1"/>
          </p:cNvPicPr>
          <p:nvPr/>
        </p:nvPicPr>
        <p:blipFill>
          <a:blip r:embed="rId9" cstate="email">
            <a:extLst>
              <a:ext uri="{BEBA8EAE-BF5A-486C-A8C5-ECC9F3942E4B}">
                <a14:imgProps xmlns:a14="http://schemas.microsoft.com/office/drawing/2010/main">
                  <a14:imgLayer r:embed="rId10">
                    <a14:imgEffect>
                      <a14:backgroundRemoval t="9945" b="92265" l="3968" r="89683">
                        <a14:foregroundMark x1="4365" y1="43646" x2="4365" y2="43646"/>
                        <a14:foregroundMark x1="61508" y1="92265" x2="61508" y2="92265"/>
                        <a14:foregroundMark x1="88889" y1="41989" x2="88889" y2="41989"/>
                      </a14:backgroundRemoval>
                    </a14:imgEffect>
                  </a14:imgLayer>
                </a14:imgProps>
              </a:ext>
              <a:ext uri="{28A0092B-C50C-407E-A947-70E740481C1C}">
                <a14:useLocalDpi xmlns:a14="http://schemas.microsoft.com/office/drawing/2010/main"/>
              </a:ext>
            </a:extLst>
          </a:blip>
          <a:stretch>
            <a:fillRect/>
          </a:stretch>
        </p:blipFill>
        <p:spPr>
          <a:xfrm rot="20865072">
            <a:off x="9801891" y="4511563"/>
            <a:ext cx="778211" cy="558953"/>
          </a:xfrm>
          <a:prstGeom prst="rect">
            <a:avLst/>
          </a:prstGeom>
          <a:ln>
            <a:noFill/>
          </a:ln>
          <a:effectLst/>
        </p:spPr>
      </p:pic>
      <p:sp>
        <p:nvSpPr>
          <p:cNvPr id="3" name="Text Placeholder 2">
            <a:extLst>
              <a:ext uri="{FF2B5EF4-FFF2-40B4-BE49-F238E27FC236}">
                <a16:creationId xmlns:a16="http://schemas.microsoft.com/office/drawing/2014/main" id="{B1DC9D77-1AEF-9B63-8211-A9ED5CA7299B}"/>
              </a:ext>
            </a:extLst>
          </p:cNvPr>
          <p:cNvSpPr txBox="1"/>
          <p:nvPr/>
        </p:nvSpPr>
        <p:spPr>
          <a:xfrm>
            <a:off x="8824453" y="5108097"/>
            <a:ext cx="2733087" cy="3000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p>
            <a:pPr algn="ctr" defTabSz="999557" hangingPunct="0">
              <a:lnSpc>
                <a:spcPct val="110000"/>
              </a:lnSpc>
              <a:defRPr sz="901" b="1"/>
            </a:pPr>
            <a:r>
              <a:rPr lang="es-MX" sz="1400" b="1" kern="0" dirty="0">
                <a:solidFill>
                  <a:srgbClr val="000000"/>
                </a:solidFill>
                <a:latin typeface="IBM Plex Sans Light (Headings)"/>
                <a:sym typeface="IBM Plex Sans"/>
              </a:rPr>
              <a:t>IBM FlashCore Modules</a:t>
            </a:r>
            <a:endParaRPr sz="1400" b="1" kern="0" dirty="0">
              <a:solidFill>
                <a:srgbClr val="000000"/>
              </a:solidFill>
              <a:latin typeface="IBM Plex Sans Light (Headings)"/>
              <a:sym typeface="IBM Plex Sans"/>
            </a:endParaRPr>
          </a:p>
        </p:txBody>
      </p:sp>
      <p:sp>
        <p:nvSpPr>
          <p:cNvPr id="6" name="Text Placeholder 2">
            <a:extLst>
              <a:ext uri="{FF2B5EF4-FFF2-40B4-BE49-F238E27FC236}">
                <a16:creationId xmlns:a16="http://schemas.microsoft.com/office/drawing/2014/main" id="{2AD9151B-87B8-2196-5E5E-548096AB2E34}"/>
              </a:ext>
            </a:extLst>
          </p:cNvPr>
          <p:cNvSpPr txBox="1"/>
          <p:nvPr/>
        </p:nvSpPr>
        <p:spPr>
          <a:xfrm>
            <a:off x="8826705" y="5454163"/>
            <a:ext cx="3236623" cy="15613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p>
            <a:pPr defTabSz="999557" hangingPunct="0">
              <a:lnSpc>
                <a:spcPct val="110000"/>
              </a:lnSpc>
              <a:defRPr sz="901"/>
            </a:pPr>
            <a:r>
              <a:rPr lang="en-US" sz="1300" kern="0" dirty="0">
                <a:solidFill>
                  <a:srgbClr val="000000"/>
                </a:solidFill>
                <a:latin typeface="IBM Plex Sans Light (Headings)"/>
                <a:sym typeface="IBM Plex Sans"/>
              </a:rPr>
              <a:t>The 4</a:t>
            </a:r>
            <a:r>
              <a:rPr lang="en-US" sz="1300" kern="0" baseline="30000" dirty="0">
                <a:solidFill>
                  <a:srgbClr val="000000"/>
                </a:solidFill>
                <a:latin typeface="IBM Plex Sans Light (Headings)"/>
                <a:sym typeface="IBM Plex Sans"/>
              </a:rPr>
              <a:t>th</a:t>
            </a:r>
            <a:r>
              <a:rPr lang="en-US" sz="1300" kern="0" dirty="0">
                <a:solidFill>
                  <a:srgbClr val="000000"/>
                </a:solidFill>
                <a:latin typeface="IBM Plex Sans Light (Headings)"/>
                <a:sym typeface="IBM Plex Sans"/>
              </a:rPr>
              <a:t> generation of one of FlashSystem key value propositions with:</a:t>
            </a:r>
          </a:p>
          <a:p>
            <a:pPr marL="228554" indent="-228554" defTabSz="999557" hangingPunct="0">
              <a:lnSpc>
                <a:spcPct val="110000"/>
              </a:lnSpc>
              <a:buFont typeface="Arial" panose="020B0604020202020204" pitchFamily="34" charset="0"/>
              <a:buChar char="•"/>
              <a:defRPr sz="901"/>
            </a:pPr>
            <a:r>
              <a:rPr lang="en-US" sz="1300" kern="0" dirty="0">
                <a:solidFill>
                  <a:srgbClr val="000000"/>
                </a:solidFill>
                <a:latin typeface="IBM Plex Sans Light (Headings)"/>
                <a:sym typeface="IBM Plex Sans"/>
              </a:rPr>
              <a:t>AI-enabled Ransomware Threat Detection</a:t>
            </a:r>
          </a:p>
          <a:p>
            <a:pPr marL="228554" indent="-228554" defTabSz="999557" hangingPunct="0">
              <a:lnSpc>
                <a:spcPct val="110000"/>
              </a:lnSpc>
              <a:buFont typeface="Arial" panose="020B0604020202020204" pitchFamily="34" charset="0"/>
              <a:buChar char="•"/>
              <a:defRPr sz="901"/>
            </a:pPr>
            <a:r>
              <a:rPr lang="en-US" sz="1300" kern="0" dirty="0">
                <a:solidFill>
                  <a:srgbClr val="000000"/>
                </a:solidFill>
                <a:latin typeface="IBM Plex Sans Light (Headings)"/>
                <a:sym typeface="IBM Plex Sans"/>
              </a:rPr>
              <a:t>Data Reduction HW-offload</a:t>
            </a:r>
          </a:p>
          <a:p>
            <a:pPr marL="228554" indent="-228554" defTabSz="999557" hangingPunct="0">
              <a:lnSpc>
                <a:spcPct val="110000"/>
              </a:lnSpc>
              <a:buFont typeface="Arial" panose="020B0604020202020204" pitchFamily="34" charset="0"/>
              <a:buChar char="•"/>
              <a:defRPr sz="901"/>
            </a:pPr>
            <a:r>
              <a:rPr lang="en-US" sz="1300" kern="0" dirty="0">
                <a:solidFill>
                  <a:srgbClr val="000000"/>
                </a:solidFill>
                <a:latin typeface="IBM Plex Sans Light (Headings)"/>
                <a:sym typeface="IBM Plex Sans"/>
              </a:rPr>
              <a:t>Densest Tier-0 flash drive</a:t>
            </a:r>
          </a:p>
        </p:txBody>
      </p:sp>
      <p:sp>
        <p:nvSpPr>
          <p:cNvPr id="4" name="Title 11">
            <a:extLst>
              <a:ext uri="{FF2B5EF4-FFF2-40B4-BE49-F238E27FC236}">
                <a16:creationId xmlns:a16="http://schemas.microsoft.com/office/drawing/2014/main" id="{8C1EB7F0-953E-5B54-04B7-60893812B637}"/>
              </a:ext>
            </a:extLst>
          </p:cNvPr>
          <p:cNvSpPr txBox="1">
            <a:spLocks/>
          </p:cNvSpPr>
          <p:nvPr/>
        </p:nvSpPr>
        <p:spPr>
          <a:xfrm>
            <a:off x="-15739" y="-25548"/>
            <a:ext cx="12223781" cy="760377"/>
          </a:xfrm>
          <a:prstGeom prst="rect">
            <a:avLst/>
          </a:prstGeom>
          <a:solidFill>
            <a:schemeClr val="accent1"/>
          </a:solidFill>
          <a:ln w="127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marL="0" marR="0" indent="0" algn="l" defTabSz="1218956" rtl="0" eaLnBrk="1" latinLnBrk="0" hangingPunct="1">
              <a:lnSpc>
                <a:spcPct val="100000"/>
              </a:lnSpc>
              <a:spcBef>
                <a:spcPts val="0"/>
              </a:spcBef>
              <a:spcAft>
                <a:spcPts val="0"/>
              </a:spcAft>
              <a:buClrTx/>
              <a:buSzTx/>
              <a:buFontTx/>
              <a:buNone/>
              <a:tabLst/>
              <a:defRPr sz="3199" b="0" i="0" u="none" strike="noStrike" cap="none" spc="0" baseline="0">
                <a:solidFill>
                  <a:schemeClr val="tx2"/>
                </a:solidFill>
                <a:uFillTx/>
                <a:latin typeface="+mj-lt"/>
                <a:ea typeface="+mj-ea"/>
                <a:cs typeface="+mj-cs"/>
                <a:sym typeface="IBM Plex Sans Light"/>
              </a:defRPr>
            </a:lvl1pPr>
            <a:lvl2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2pPr>
            <a:lvl3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3pPr>
            <a:lvl4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4pPr>
            <a:lvl5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5pPr>
            <a:lvl6pPr marL="0" marR="0" indent="181248"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6pPr>
            <a:lvl7pPr marL="0" marR="0" indent="362497"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7pPr>
            <a:lvl8pPr marL="0" marR="0" indent="543744"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8pPr>
            <a:lvl9pPr marL="0" marR="0" indent="724993"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9pPr>
          </a:lstStyle>
          <a:p>
            <a:pPr algn="ctr"/>
            <a:r>
              <a:rPr lang="en-US" sz="2200" kern="0">
                <a:solidFill>
                  <a:schemeClr val="bg2"/>
                </a:solidFill>
                <a:latin typeface="+mn-lt"/>
              </a:rPr>
              <a:t>FlashSystem Family  </a:t>
            </a:r>
            <a:br>
              <a:rPr lang="en-US" sz="2200" kern="0">
                <a:solidFill>
                  <a:schemeClr val="bg2"/>
                </a:solidFill>
                <a:latin typeface="+mn-lt"/>
              </a:rPr>
            </a:br>
            <a:r>
              <a:rPr lang="en-US" sz="1400" kern="0">
                <a:solidFill>
                  <a:schemeClr val="bg2"/>
                </a:solidFill>
                <a:latin typeface="+mn-lt"/>
              </a:rPr>
              <a:t>Primary Storage Platform</a:t>
            </a:r>
            <a:endParaRPr lang="en-US" sz="2200" kern="0" dirty="0">
              <a:solidFill>
                <a:schemeClr val="bg2"/>
              </a:solidFill>
              <a:latin typeface="+mn-lt"/>
            </a:endParaRPr>
          </a:p>
        </p:txBody>
      </p:sp>
    </p:spTree>
    <p:extLst>
      <p:ext uri="{BB962C8B-B14F-4D97-AF65-F5344CB8AC3E}">
        <p14:creationId xmlns:p14="http://schemas.microsoft.com/office/powerpoint/2010/main" val="881110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6FE70BF-762A-8AFC-C663-AE65411F0EDF}"/>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799" b="0" i="0" u="none" strike="noStrike" kern="1200" cap="none" spc="0" normalizeH="0" baseline="0" noProof="0" smtClean="0">
                <a:ln>
                  <a:noFill/>
                </a:ln>
                <a:solidFill>
                  <a:srgbClr val="000000"/>
                </a:solidFill>
                <a:effectLst/>
                <a:uLnTx/>
                <a:uFillTx/>
                <a:latin typeface="IBM Plex Sans" panose="020B0503050203000203" pitchFamily="34" charset="0"/>
                <a:ea typeface="+mn-ea"/>
                <a:cs typeface="+mn-cs"/>
                <a:sym typeface="IBM Plex San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799" b="0" i="0" u="none" strike="noStrike" kern="1200" cap="none" spc="0" normalizeH="0" baseline="0" noProof="0">
              <a:ln>
                <a:noFill/>
              </a:ln>
              <a:solidFill>
                <a:srgbClr val="000000"/>
              </a:solidFill>
              <a:effectLst/>
              <a:uLnTx/>
              <a:uFillTx/>
              <a:latin typeface="IBM Plex Sans" panose="020B0503050203000203" pitchFamily="34" charset="0"/>
              <a:ea typeface="+mn-ea"/>
              <a:cs typeface="+mn-cs"/>
              <a:sym typeface="IBM Plex Sans"/>
            </a:endParaRPr>
          </a:p>
        </p:txBody>
      </p:sp>
      <p:sp>
        <p:nvSpPr>
          <p:cNvPr id="37" name="Title 1">
            <a:extLst>
              <a:ext uri="{FF2B5EF4-FFF2-40B4-BE49-F238E27FC236}">
                <a16:creationId xmlns:a16="http://schemas.microsoft.com/office/drawing/2014/main" id="{71665A28-3781-8795-88F7-A125299B5E31}"/>
              </a:ext>
            </a:extLst>
          </p:cNvPr>
          <p:cNvSpPr txBox="1">
            <a:spLocks/>
          </p:cNvSpPr>
          <p:nvPr/>
        </p:nvSpPr>
        <p:spPr>
          <a:xfrm>
            <a:off x="284126" y="196214"/>
            <a:ext cx="9202774" cy="9392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marL="0" marR="0" indent="0" algn="l" defTabSz="1218956" rtl="0" eaLnBrk="1" latinLnBrk="0" hangingPunct="1">
              <a:lnSpc>
                <a:spcPct val="100000"/>
              </a:lnSpc>
              <a:spcBef>
                <a:spcPts val="0"/>
              </a:spcBef>
              <a:spcAft>
                <a:spcPts val="0"/>
              </a:spcAft>
              <a:buClrTx/>
              <a:buSzTx/>
              <a:buFontTx/>
              <a:buNone/>
              <a:tabLst/>
              <a:defRPr sz="3198" b="0" i="0" u="none" strike="noStrike" cap="none" spc="0" baseline="0">
                <a:solidFill>
                  <a:schemeClr val="tx2"/>
                </a:solidFill>
                <a:uFillTx/>
                <a:latin typeface="+mj-lt"/>
                <a:ea typeface="+mj-ea"/>
                <a:cs typeface="+mj-cs"/>
                <a:sym typeface="IBM Plex Sans Light"/>
              </a:defRPr>
            </a:lvl1pPr>
            <a:lvl2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2pPr>
            <a:lvl3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3pPr>
            <a:lvl4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4pPr>
            <a:lvl5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5pPr>
            <a:lvl6pPr marL="0" marR="0" indent="181248"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6pPr>
            <a:lvl7pPr marL="0" marR="0" indent="362497"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7pPr>
            <a:lvl8pPr marL="0" marR="0" indent="543744"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8pPr>
            <a:lvl9pPr marL="0" marR="0" indent="724993"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9pPr>
          </a:lstStyle>
          <a:p>
            <a:pPr defTabSz="2438400">
              <a:spcBef>
                <a:spcPts val="2900"/>
              </a:spcBef>
              <a:buSzPct val="100000"/>
              <a:defRPr/>
            </a:pPr>
            <a:r>
              <a:rPr kumimoji="0" lang="en-US" sz="2800" b="1" i="0" u="none" strike="noStrike" kern="1200" cap="none" spc="0" normalizeH="0" baseline="0" noProof="0" dirty="0">
                <a:ln w="0"/>
                <a:solidFill>
                  <a:schemeClr val="accent1"/>
                </a:solidFill>
                <a:effectLst>
                  <a:outerShdw blurRad="38100" dist="19050" dir="2700000" algn="tl" rotWithShape="0">
                    <a:srgbClr val="FFFFFF">
                      <a:alpha val="40000"/>
                    </a:srgbClr>
                  </a:outerShdw>
                </a:effectLst>
                <a:uLnTx/>
                <a:uFillTx/>
                <a:latin typeface="+mj-lt"/>
                <a:ea typeface="+mn-ea"/>
                <a:cs typeface="+mn-cs"/>
              </a:rPr>
              <a:t>Storage access made easy with IBM Storage Virtualize</a:t>
            </a:r>
            <a:br>
              <a:rPr lang="en-US" sz="2800" kern="0" noProof="0" dirty="0">
                <a:solidFill>
                  <a:srgbClr val="000000"/>
                </a:solidFill>
                <a:latin typeface="IBM Plex Sans Light"/>
              </a:rPr>
            </a:br>
            <a:r>
              <a:rPr kumimoji="0" lang="en-US" sz="1600" b="0" i="0" u="none" strike="noStrike" kern="0" cap="none" spc="0" normalizeH="0" baseline="0" noProof="0" dirty="0">
                <a:ln>
                  <a:noFill/>
                </a:ln>
                <a:solidFill>
                  <a:srgbClr val="000000"/>
                </a:solidFill>
                <a:effectLst/>
                <a:uLnTx/>
                <a:uFillTx/>
                <a:latin typeface="IBM Plex Sans Light"/>
                <a:ea typeface="+mj-ea"/>
                <a:cs typeface="+mj-cs"/>
                <a:sym typeface="IBM Plex Sans Light"/>
              </a:rPr>
              <a:t>Common software platform delivering enterprise </a:t>
            </a:r>
            <a:r>
              <a:rPr lang="en-US" sz="1600" kern="0" dirty="0">
                <a:solidFill>
                  <a:srgbClr val="000000"/>
                </a:solidFill>
                <a:latin typeface="IBM Plex Sans Light"/>
              </a:rPr>
              <a:t>data</a:t>
            </a:r>
            <a:r>
              <a:rPr kumimoji="0" lang="en-US" sz="1600" b="0" i="0" u="none" strike="noStrike" kern="0" cap="none" spc="0" normalizeH="0" baseline="0" noProof="0" dirty="0">
                <a:ln>
                  <a:noFill/>
                </a:ln>
                <a:solidFill>
                  <a:srgbClr val="000000"/>
                </a:solidFill>
                <a:effectLst/>
                <a:uLnTx/>
                <a:uFillTx/>
                <a:latin typeface="IBM Plex Sans Light"/>
                <a:ea typeface="+mj-ea"/>
                <a:cs typeface="+mj-cs"/>
                <a:sym typeface="IBM Plex Sans Light"/>
              </a:rPr>
              <a:t> services across FlashSystem family</a:t>
            </a:r>
            <a:br>
              <a:rPr kumimoji="0" lang="en-US" sz="1600" b="0" i="0" u="none" strike="noStrike" kern="0" cap="none" spc="0" normalizeH="0" baseline="0" noProof="0" dirty="0">
                <a:ln>
                  <a:noFill/>
                </a:ln>
                <a:solidFill>
                  <a:srgbClr val="000000"/>
                </a:solidFill>
                <a:effectLst/>
                <a:uLnTx/>
                <a:uFillTx/>
                <a:latin typeface="IBM Plex Sans Light"/>
                <a:ea typeface="+mj-ea"/>
                <a:cs typeface="+mj-cs"/>
                <a:sym typeface="IBM Plex Sans Light"/>
              </a:rPr>
            </a:br>
            <a:endParaRPr kumimoji="0" lang="en-US" sz="1600" b="0" i="0" u="none" strike="noStrike" kern="0" cap="none" spc="0" normalizeH="0" baseline="0" noProof="0" dirty="0">
              <a:ln>
                <a:noFill/>
              </a:ln>
              <a:solidFill>
                <a:srgbClr val="000000"/>
              </a:solidFill>
              <a:effectLst/>
              <a:uLnTx/>
              <a:uFillTx/>
              <a:latin typeface="IBM Plex Sans Light"/>
              <a:ea typeface="+mj-ea"/>
              <a:cs typeface="+mj-cs"/>
              <a:sym typeface="IBM Plex Sans Light"/>
            </a:endParaRPr>
          </a:p>
        </p:txBody>
      </p:sp>
      <p:sp>
        <p:nvSpPr>
          <p:cNvPr id="4" name="Rectangle 3">
            <a:extLst>
              <a:ext uri="{FF2B5EF4-FFF2-40B4-BE49-F238E27FC236}">
                <a16:creationId xmlns:a16="http://schemas.microsoft.com/office/drawing/2014/main" id="{D266FFDD-0BF0-364D-FCBB-613657356692}"/>
              </a:ext>
            </a:extLst>
          </p:cNvPr>
          <p:cNvSpPr/>
          <p:nvPr/>
        </p:nvSpPr>
        <p:spPr bwMode="auto">
          <a:xfrm>
            <a:off x="705591" y="2907600"/>
            <a:ext cx="10152909" cy="348578"/>
          </a:xfrm>
          <a:prstGeom prst="rect">
            <a:avLst/>
          </a:prstGeom>
          <a:solidFill>
            <a:schemeClr val="accent4">
              <a:lumMod val="75000"/>
              <a:alpha val="28000"/>
            </a:schemeClr>
          </a:solidFill>
          <a:ln w="19050">
            <a:solidFill>
              <a:schemeClr val="bg1">
                <a:lumMod val="85000"/>
              </a:schemeClr>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40" tIns="91440" rIns="91440" bIns="9144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 typeface="IBM Plex Sans Light"/>
              <a:buNone/>
              <a:tabLst/>
              <a:defRPr/>
            </a:pPr>
            <a:r>
              <a:rPr kumimoji="0" lang="en-US" b="1" i="0" u="none" strike="noStrike" kern="1200" cap="none" spc="0" normalizeH="0" baseline="0" noProof="0" dirty="0">
                <a:ln w="0"/>
                <a:solidFill>
                  <a:srgbClr val="000000"/>
                </a:solidFill>
                <a:effectLst>
                  <a:outerShdw blurRad="38100" dist="19050" dir="2700000" algn="tl" rotWithShape="0">
                    <a:srgbClr val="FFFFFF">
                      <a:alpha val="40000"/>
                    </a:srgbClr>
                  </a:outerShdw>
                </a:effectLst>
                <a:uLnTx/>
                <a:uFillTx/>
                <a:latin typeface="IBM Plex Sans Light"/>
                <a:ea typeface="+mn-ea"/>
                <a:cs typeface="+mn-cs"/>
              </a:rPr>
              <a:t>Efficiency</a:t>
            </a:r>
            <a:endParaRPr kumimoji="0" lang="en-US" b="0" i="0" u="none" strike="noStrike" kern="1200" cap="none" spc="0" normalizeH="0" baseline="0" noProof="0" dirty="0">
              <a:ln>
                <a:noFill/>
              </a:ln>
              <a:solidFill>
                <a:srgbClr val="000000"/>
              </a:solidFill>
              <a:effectLst/>
              <a:uLnTx/>
              <a:uFillTx/>
              <a:latin typeface="Arial" panose="020B0604020202020204"/>
              <a:ea typeface="+mn-ea"/>
              <a:cs typeface="Arial"/>
            </a:endParaRPr>
          </a:p>
          <a:p>
            <a:pPr marL="0" marR="0" lvl="0" indent="0" algn="l" defTabSz="914400" rtl="0" eaLnBrk="1" fontAlgn="base" latinLnBrk="0" hangingPunct="1">
              <a:lnSpc>
                <a:spcPct val="100000"/>
              </a:lnSpc>
              <a:spcBef>
                <a:spcPct val="0"/>
              </a:spcBef>
              <a:spcAft>
                <a:spcPct val="0"/>
              </a:spcAft>
              <a:buClrTx/>
              <a:buSzTx/>
              <a:buFont typeface="IBM Plex Sans Light"/>
              <a:buNone/>
              <a:tabLst/>
              <a:defRPr/>
            </a:pPr>
            <a:r>
              <a:rPr lang="en-US" b="1" dirty="0">
                <a:ln w="0"/>
                <a:solidFill>
                  <a:srgbClr val="000000"/>
                </a:solidFill>
                <a:effectLst>
                  <a:outerShdw blurRad="38100" dist="19050" dir="2700000" algn="tl" rotWithShape="0">
                    <a:srgbClr val="FFFFFF">
                      <a:alpha val="40000"/>
                    </a:srgbClr>
                  </a:outerShdw>
                </a:effectLst>
                <a:latin typeface="IBM Plex Sans Light"/>
              </a:rPr>
              <a:t> </a:t>
            </a:r>
            <a:endParaRPr kumimoji="0" lang="en-US" b="1" i="0" u="none" strike="noStrike" kern="1200" cap="none" spc="0" normalizeH="0" baseline="0" noProof="0" dirty="0">
              <a:ln w="0"/>
              <a:solidFill>
                <a:srgbClr val="000000"/>
              </a:solidFill>
              <a:effectLst>
                <a:outerShdw blurRad="38100" dist="19050" dir="2700000" algn="tl" rotWithShape="0">
                  <a:srgbClr val="FFFFFF">
                    <a:alpha val="40000"/>
                  </a:srgbClr>
                </a:outerShdw>
              </a:effectLst>
              <a:uLnTx/>
              <a:uFillTx/>
              <a:latin typeface="IBM Plex Sans Light"/>
              <a:ea typeface="+mn-ea"/>
              <a:cs typeface="+mn-cs"/>
            </a:endParaRPr>
          </a:p>
        </p:txBody>
      </p:sp>
      <p:sp>
        <p:nvSpPr>
          <p:cNvPr id="8" name="Rectangle 7">
            <a:extLst>
              <a:ext uri="{FF2B5EF4-FFF2-40B4-BE49-F238E27FC236}">
                <a16:creationId xmlns:a16="http://schemas.microsoft.com/office/drawing/2014/main" id="{62D568D7-8429-FDCF-650F-D3B3D3A9F2FB}"/>
              </a:ext>
            </a:extLst>
          </p:cNvPr>
          <p:cNvSpPr/>
          <p:nvPr/>
        </p:nvSpPr>
        <p:spPr bwMode="auto">
          <a:xfrm>
            <a:off x="684808" y="1180478"/>
            <a:ext cx="10173692" cy="386139"/>
          </a:xfrm>
          <a:prstGeom prst="rect">
            <a:avLst/>
          </a:prstGeom>
          <a:solidFill>
            <a:schemeClr val="accent1">
              <a:lumMod val="75000"/>
              <a:alpha val="27827"/>
            </a:schemeClr>
          </a:solidFill>
          <a:ln w="19050">
            <a:solidFill>
              <a:schemeClr val="bg1">
                <a:lumMod val="85000"/>
              </a:schemeClr>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40" tIns="91440" rIns="91440" bIns="9144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 typeface="IBM Plex Sans Light"/>
              <a:buNone/>
              <a:tabLst/>
              <a:defRPr/>
            </a:pPr>
            <a:r>
              <a:rPr kumimoji="0" lang="en-US" b="1" i="0" u="none" strike="noStrike" kern="1200" cap="none" spc="0" normalizeH="0" baseline="0" noProof="0" dirty="0">
                <a:ln w="0"/>
                <a:solidFill>
                  <a:srgbClr val="000000"/>
                </a:solidFill>
                <a:effectLst>
                  <a:outerShdw blurRad="38100" dist="19050" dir="2700000" algn="tl" rotWithShape="0">
                    <a:srgbClr val="FFFFFF">
                      <a:alpha val="40000"/>
                    </a:srgbClr>
                  </a:outerShdw>
                </a:effectLst>
                <a:uLnTx/>
                <a:uFillTx/>
                <a:latin typeface="IBM Plex Sans Light"/>
                <a:ea typeface="+mn-ea"/>
                <a:cs typeface="+mn-cs"/>
              </a:rPr>
              <a:t>Data Resilience</a:t>
            </a:r>
          </a:p>
        </p:txBody>
      </p:sp>
      <p:sp>
        <p:nvSpPr>
          <p:cNvPr id="11" name="Rectangle 10">
            <a:extLst>
              <a:ext uri="{FF2B5EF4-FFF2-40B4-BE49-F238E27FC236}">
                <a16:creationId xmlns:a16="http://schemas.microsoft.com/office/drawing/2014/main" id="{237BB86E-DCCC-7640-5C04-89F76066D183}"/>
              </a:ext>
            </a:extLst>
          </p:cNvPr>
          <p:cNvSpPr/>
          <p:nvPr/>
        </p:nvSpPr>
        <p:spPr bwMode="auto">
          <a:xfrm>
            <a:off x="709182" y="4606504"/>
            <a:ext cx="10149318" cy="417324"/>
          </a:xfrm>
          <a:prstGeom prst="rect">
            <a:avLst/>
          </a:prstGeom>
          <a:solidFill>
            <a:schemeClr val="accent2">
              <a:lumMod val="75000"/>
              <a:alpha val="27768"/>
            </a:schemeClr>
          </a:solidFill>
          <a:ln w="19050">
            <a:solidFill>
              <a:schemeClr val="bg1">
                <a:lumMod val="85000"/>
              </a:schemeClr>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40" tIns="91440" rIns="91440" bIns="9144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 typeface="IBM Plex Sans Light"/>
              <a:buNone/>
              <a:tabLst/>
              <a:defRPr/>
            </a:pPr>
            <a:r>
              <a:rPr kumimoji="0" lang="en-US" b="1" i="0" u="none" strike="noStrike" kern="1200" cap="none" spc="0" normalizeH="0" baseline="0" noProof="0" dirty="0">
                <a:ln w="0"/>
                <a:solidFill>
                  <a:srgbClr val="000000"/>
                </a:solidFill>
                <a:effectLst>
                  <a:outerShdw blurRad="38100" dist="19050" dir="2700000" algn="tl" rotWithShape="0">
                    <a:srgbClr val="FFFFFF">
                      <a:alpha val="40000"/>
                    </a:srgbClr>
                  </a:outerShdw>
                </a:effectLst>
                <a:uLnTx/>
                <a:uFillTx/>
                <a:latin typeface="IBM Plex Sans Light"/>
                <a:ea typeface="+mn-ea"/>
                <a:cs typeface="+mn-cs"/>
              </a:rPr>
              <a:t>Modernization</a:t>
            </a:r>
          </a:p>
        </p:txBody>
      </p:sp>
      <p:sp>
        <p:nvSpPr>
          <p:cNvPr id="15" name="TextBox 14">
            <a:extLst>
              <a:ext uri="{FF2B5EF4-FFF2-40B4-BE49-F238E27FC236}">
                <a16:creationId xmlns:a16="http://schemas.microsoft.com/office/drawing/2014/main" id="{8C517AE1-C663-C227-AA15-EE350F178D25}"/>
              </a:ext>
            </a:extLst>
          </p:cNvPr>
          <p:cNvSpPr txBox="1"/>
          <p:nvPr/>
        </p:nvSpPr>
        <p:spPr>
          <a:xfrm>
            <a:off x="121998" y="6610491"/>
            <a:ext cx="6107905" cy="215444"/>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a:spAutoFit/>
          </a:bodyPr>
          <a:lstStyle/>
          <a:p>
            <a:pPr defTabSz="914507">
              <a:defRPr/>
            </a:pPr>
            <a:r>
              <a:rPr lang="en-US" sz="800" dirty="0">
                <a:solidFill>
                  <a:srgbClr val="000000"/>
                </a:solidFill>
                <a:latin typeface="IBM Plex Sans" panose="020B0503050203000203" pitchFamily="34" charset="0"/>
              </a:rPr>
              <a:t>© 2024 International Business Machines Corporation | IBM Confidential </a:t>
            </a:r>
          </a:p>
        </p:txBody>
      </p:sp>
      <p:sp>
        <p:nvSpPr>
          <p:cNvPr id="17" name="TextBox 16">
            <a:extLst>
              <a:ext uri="{FF2B5EF4-FFF2-40B4-BE49-F238E27FC236}">
                <a16:creationId xmlns:a16="http://schemas.microsoft.com/office/drawing/2014/main" id="{489BF1A3-A26A-D403-3E7B-FB33362F2DB4}"/>
              </a:ext>
            </a:extLst>
          </p:cNvPr>
          <p:cNvSpPr txBox="1"/>
          <p:nvPr/>
        </p:nvSpPr>
        <p:spPr>
          <a:xfrm>
            <a:off x="3671607" y="6469440"/>
            <a:ext cx="5013346" cy="4684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noAutofit/>
          </a:bodyPr>
          <a:lstStyle/>
          <a:p>
            <a:pPr marL="0" marR="0" lvl="0" indent="0" defTabSz="2438400" rtl="0" eaLnBrk="1" fontAlgn="auto" latinLnBrk="0" hangingPunct="1">
              <a:lnSpc>
                <a:spcPct val="100000"/>
              </a:lnSpc>
              <a:spcBef>
                <a:spcPts val="2900"/>
              </a:spcBef>
              <a:spcAft>
                <a:spcPts val="0"/>
              </a:spcAft>
              <a:buClrTx/>
              <a:buSzPct val="100000"/>
              <a:buFontTx/>
              <a:buNone/>
              <a:tabLst/>
              <a:defRPr/>
            </a:pPr>
            <a:r>
              <a:rPr kumimoji="0" lang="en-US" sz="800" b="0" i="0" u="none" strike="noStrike" kern="0" cap="none" spc="0" normalizeH="0" baseline="0" noProof="0" dirty="0">
                <a:ln>
                  <a:noFill/>
                </a:ln>
                <a:solidFill>
                  <a:srgbClr val="000000"/>
                </a:solidFill>
                <a:effectLst/>
                <a:uLnTx/>
                <a:uFillTx/>
                <a:latin typeface="IBM Plex Sans Light"/>
                <a:ea typeface="+mn-ea"/>
                <a:cs typeface="+mn-cs"/>
                <a:sym typeface="IBM Plex Sans Light"/>
              </a:rPr>
              <a:t>*Not all features are available on 5015 / 5045. Please see website for more information. </a:t>
            </a:r>
            <a:r>
              <a:rPr kumimoji="0" lang="en-US" sz="800" b="0" i="0" u="none" strike="noStrike" kern="0" cap="none" spc="0" normalizeH="0" baseline="0" noProof="0" dirty="0" err="1">
                <a:ln>
                  <a:noFill/>
                </a:ln>
                <a:solidFill>
                  <a:srgbClr val="000000"/>
                </a:solidFill>
                <a:effectLst/>
                <a:uLnTx/>
                <a:uFillTx/>
                <a:latin typeface="IBM Plex Sans Light"/>
                <a:ea typeface="+mn-ea"/>
                <a:cs typeface="+mn-cs"/>
                <a:sym typeface="IBM Plex Sans Light"/>
              </a:rPr>
              <a:t>IBM.com</a:t>
            </a:r>
            <a:r>
              <a:rPr kumimoji="0" lang="en-US" sz="800" b="0" i="0" u="none" strike="noStrike" kern="0" cap="none" spc="0" normalizeH="0" baseline="0" noProof="0" dirty="0">
                <a:ln>
                  <a:noFill/>
                </a:ln>
                <a:solidFill>
                  <a:srgbClr val="000000"/>
                </a:solidFill>
                <a:effectLst/>
                <a:uLnTx/>
                <a:uFillTx/>
                <a:latin typeface="IBM Plex Sans Light"/>
                <a:ea typeface="+mn-ea"/>
                <a:cs typeface="+mn-cs"/>
                <a:sym typeface="IBM Plex Sans Light"/>
              </a:rPr>
              <a:t>/</a:t>
            </a:r>
            <a:r>
              <a:rPr kumimoji="0" lang="en-US" sz="800" b="0" i="0" u="none" strike="noStrike" kern="0" cap="none" spc="0" normalizeH="0" baseline="0" noProof="0" dirty="0" err="1">
                <a:ln>
                  <a:noFill/>
                </a:ln>
                <a:solidFill>
                  <a:srgbClr val="000000"/>
                </a:solidFill>
                <a:effectLst/>
                <a:uLnTx/>
                <a:uFillTx/>
                <a:latin typeface="IBM Plex Sans Light"/>
                <a:ea typeface="+mn-ea"/>
                <a:cs typeface="+mn-cs"/>
                <a:sym typeface="IBM Plex Sans Light"/>
              </a:rPr>
              <a:t>flashsystem</a:t>
            </a:r>
            <a:endParaRPr kumimoji="0" lang="en-US" sz="800" b="0" i="0" u="none" strike="noStrike" kern="0" cap="none" spc="0" normalizeH="0" baseline="0" noProof="0" dirty="0">
              <a:ln>
                <a:noFill/>
              </a:ln>
              <a:solidFill>
                <a:srgbClr val="000000"/>
              </a:solidFill>
              <a:effectLst/>
              <a:uLnTx/>
              <a:uFillTx/>
              <a:latin typeface="IBM Plex Sans Light"/>
              <a:ea typeface="+mn-ea"/>
              <a:cs typeface="+mn-cs"/>
              <a:sym typeface="IBM Plex Sans Light"/>
            </a:endParaRPr>
          </a:p>
        </p:txBody>
      </p:sp>
      <p:pic>
        <p:nvPicPr>
          <p:cNvPr id="12" name="Graphic 17" descr="Graphic 17">
            <a:extLst>
              <a:ext uri="{FF2B5EF4-FFF2-40B4-BE49-F238E27FC236}">
                <a16:creationId xmlns:a16="http://schemas.microsoft.com/office/drawing/2014/main" id="{3E79BBC1-7116-5194-439C-FD0EE39E586D}"/>
              </a:ext>
            </a:extLst>
          </p:cNvPr>
          <p:cNvPicPr>
            <a:picLocks noChangeAspect="1"/>
          </p:cNvPicPr>
          <p:nvPr/>
        </p:nvPicPr>
        <p:blipFill>
          <a:blip r:embed="rId3"/>
          <a:stretch>
            <a:fillRect/>
          </a:stretch>
        </p:blipFill>
        <p:spPr>
          <a:xfrm>
            <a:off x="10858500" y="196214"/>
            <a:ext cx="909410" cy="909410"/>
          </a:xfrm>
          <a:prstGeom prst="rect">
            <a:avLst/>
          </a:prstGeom>
          <a:ln w="12700" cap="flat">
            <a:noFill/>
            <a:miter lim="400000"/>
          </a:ln>
          <a:effectLst/>
        </p:spPr>
      </p:pic>
      <p:pic>
        <p:nvPicPr>
          <p:cNvPr id="20" name="Graphic 19">
            <a:extLst>
              <a:ext uri="{FF2B5EF4-FFF2-40B4-BE49-F238E27FC236}">
                <a16:creationId xmlns:a16="http://schemas.microsoft.com/office/drawing/2014/main" id="{4B89040A-B67D-F346-20AE-F8889CDB1AC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05591" y="1685164"/>
            <a:ext cx="726233" cy="726233"/>
          </a:xfrm>
          <a:prstGeom prst="rect">
            <a:avLst/>
          </a:prstGeom>
        </p:spPr>
      </p:pic>
      <p:pic>
        <p:nvPicPr>
          <p:cNvPr id="22" name="Graphic 21">
            <a:extLst>
              <a:ext uri="{FF2B5EF4-FFF2-40B4-BE49-F238E27FC236}">
                <a16:creationId xmlns:a16="http://schemas.microsoft.com/office/drawing/2014/main" id="{B1E26395-B3A8-E08F-6CC8-FEC01A9EB28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324531" y="1733710"/>
            <a:ext cx="726233" cy="726233"/>
          </a:xfrm>
          <a:prstGeom prst="rect">
            <a:avLst/>
          </a:prstGeom>
        </p:spPr>
      </p:pic>
      <p:pic>
        <p:nvPicPr>
          <p:cNvPr id="24" name="Graphic 23">
            <a:extLst>
              <a:ext uri="{FF2B5EF4-FFF2-40B4-BE49-F238E27FC236}">
                <a16:creationId xmlns:a16="http://schemas.microsoft.com/office/drawing/2014/main" id="{2AECCE28-76E6-43A4-5D99-DFF3E688C95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01151" y="1733710"/>
            <a:ext cx="726233" cy="726233"/>
          </a:xfrm>
          <a:prstGeom prst="rect">
            <a:avLst/>
          </a:prstGeom>
        </p:spPr>
      </p:pic>
      <p:pic>
        <p:nvPicPr>
          <p:cNvPr id="26" name="Graphic 25">
            <a:extLst>
              <a:ext uri="{FF2B5EF4-FFF2-40B4-BE49-F238E27FC236}">
                <a16:creationId xmlns:a16="http://schemas.microsoft.com/office/drawing/2014/main" id="{A3BDB09B-D7ED-5D56-EFC1-E6DEE84A682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857495" y="1685163"/>
            <a:ext cx="726233" cy="726233"/>
          </a:xfrm>
          <a:prstGeom prst="rect">
            <a:avLst/>
          </a:prstGeom>
        </p:spPr>
      </p:pic>
      <p:sp>
        <p:nvSpPr>
          <p:cNvPr id="27" name="Rectangle 26">
            <a:extLst>
              <a:ext uri="{FF2B5EF4-FFF2-40B4-BE49-F238E27FC236}">
                <a16:creationId xmlns:a16="http://schemas.microsoft.com/office/drawing/2014/main" id="{DFA5DECE-A127-9942-B978-D2A11A3FEB00}"/>
              </a:ext>
            </a:extLst>
          </p:cNvPr>
          <p:cNvSpPr/>
          <p:nvPr/>
        </p:nvSpPr>
        <p:spPr bwMode="auto">
          <a:xfrm>
            <a:off x="1431824" y="1851360"/>
            <a:ext cx="1454251" cy="393837"/>
          </a:xfrm>
          <a:prstGeom prst="rect">
            <a:avLst/>
          </a:prstGeom>
          <a:no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ctr" anchorCtr="0" compatLnSpc="1">
            <a:prstTxWarp prst="textNoShape">
              <a:avLst/>
            </a:prstTxWarp>
          </a:bodyPr>
          <a:lstStyle/>
          <a:p>
            <a:pPr marL="0" marR="0" lvl="0" indent="0" defTabSz="914400" rtl="0" eaLnBrk="1" fontAlgn="auto" latinLnBrk="0" hangingPunct="1">
              <a:lnSpc>
                <a:spcPct val="100000"/>
              </a:lnSpc>
              <a:spcBef>
                <a:spcPts val="600"/>
              </a:spcBef>
              <a:spcAft>
                <a:spcPts val="0"/>
              </a:spcAft>
              <a:buClrTx/>
              <a:buSzTx/>
              <a:buFontTx/>
              <a:buNone/>
              <a:tabLst/>
              <a:defRPr/>
            </a:pPr>
            <a:r>
              <a:rPr lang="en-GB" b="1" dirty="0">
                <a:solidFill>
                  <a:schemeClr val="tx1"/>
                </a:solidFill>
                <a:latin typeface="IBM Plex Sans Light"/>
                <a:ea typeface="IBM Plex Sans" charset="0"/>
                <a:cs typeface="IBM Plex Sans" charset="0"/>
              </a:rPr>
              <a:t>Data recovery</a:t>
            </a:r>
            <a:endParaRPr kumimoji="0" lang="en-GB" b="1" i="0" u="none" strike="noStrike" kern="1200" cap="none" spc="0" normalizeH="0" baseline="0" noProof="0" dirty="0">
              <a:ln>
                <a:noFill/>
              </a:ln>
              <a:solidFill>
                <a:schemeClr val="tx1"/>
              </a:solidFill>
              <a:effectLst/>
              <a:uLnTx/>
              <a:uFillTx/>
              <a:latin typeface="IBM Plex Sans Light"/>
              <a:ea typeface="IBM Plex Sans" charset="0"/>
              <a:cs typeface="IBM Plex Sans" charset="0"/>
            </a:endParaRPr>
          </a:p>
        </p:txBody>
      </p:sp>
      <p:sp>
        <p:nvSpPr>
          <p:cNvPr id="28" name="Rectangle 27">
            <a:extLst>
              <a:ext uri="{FF2B5EF4-FFF2-40B4-BE49-F238E27FC236}">
                <a16:creationId xmlns:a16="http://schemas.microsoft.com/office/drawing/2014/main" id="{3728D2AC-C138-0C9B-48C2-2626D11BFABB}"/>
              </a:ext>
            </a:extLst>
          </p:cNvPr>
          <p:cNvSpPr/>
          <p:nvPr/>
        </p:nvSpPr>
        <p:spPr bwMode="auto">
          <a:xfrm>
            <a:off x="3731611" y="1876994"/>
            <a:ext cx="1454251" cy="393837"/>
          </a:xfrm>
          <a:prstGeom prst="rect">
            <a:avLst/>
          </a:prstGeom>
          <a:no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ctr" anchorCtr="0" compatLnSpc="1">
            <a:prstTxWarp prst="textNoShape">
              <a:avLst/>
            </a:prstTxWarp>
          </a:bodyPr>
          <a:lstStyle/>
          <a:p>
            <a:pPr marL="0" marR="0" lvl="0" indent="0" defTabSz="914400" rtl="0" eaLnBrk="1" fontAlgn="auto" latinLnBrk="0" hangingPunct="1">
              <a:lnSpc>
                <a:spcPct val="100000"/>
              </a:lnSpc>
              <a:spcBef>
                <a:spcPts val="600"/>
              </a:spcBef>
              <a:spcAft>
                <a:spcPts val="0"/>
              </a:spcAft>
              <a:buClrTx/>
              <a:buSzTx/>
              <a:buFontTx/>
              <a:buNone/>
              <a:tabLst/>
              <a:defRPr/>
            </a:pPr>
            <a:r>
              <a:rPr lang="en-GB" b="1" dirty="0">
                <a:solidFill>
                  <a:schemeClr val="tx1"/>
                </a:solidFill>
                <a:latin typeface="IBM Plex Sans Light"/>
                <a:ea typeface="IBM Plex Sans" charset="0"/>
                <a:cs typeface="IBM Plex Sans" charset="0"/>
              </a:rPr>
              <a:t>Secure access</a:t>
            </a:r>
            <a:endParaRPr kumimoji="0" lang="en-GB" b="1" i="0" u="none" strike="noStrike" kern="1200" cap="none" spc="0" normalizeH="0" baseline="0" noProof="0" dirty="0">
              <a:ln>
                <a:noFill/>
              </a:ln>
              <a:solidFill>
                <a:schemeClr val="tx1"/>
              </a:solidFill>
              <a:effectLst/>
              <a:uLnTx/>
              <a:uFillTx/>
              <a:latin typeface="IBM Plex Sans Light"/>
              <a:ea typeface="IBM Plex Sans" charset="0"/>
              <a:cs typeface="IBM Plex Sans" charset="0"/>
            </a:endParaRPr>
          </a:p>
        </p:txBody>
      </p:sp>
      <p:sp>
        <p:nvSpPr>
          <p:cNvPr id="29" name="Rectangle 28">
            <a:extLst>
              <a:ext uri="{FF2B5EF4-FFF2-40B4-BE49-F238E27FC236}">
                <a16:creationId xmlns:a16="http://schemas.microsoft.com/office/drawing/2014/main" id="{EA89378D-65DA-39EE-16A9-7D50B2E09729}"/>
              </a:ext>
            </a:extLst>
          </p:cNvPr>
          <p:cNvSpPr/>
          <p:nvPr/>
        </p:nvSpPr>
        <p:spPr bwMode="auto">
          <a:xfrm>
            <a:off x="5727239" y="1859686"/>
            <a:ext cx="1454251" cy="393837"/>
          </a:xfrm>
          <a:prstGeom prst="rect">
            <a:avLst/>
          </a:prstGeom>
          <a:no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ctr" anchorCtr="0" compatLnSpc="1">
            <a:prstTxWarp prst="textNoShape">
              <a:avLst/>
            </a:prstTxWarp>
          </a:bodyPr>
          <a:lstStyle/>
          <a:p>
            <a:pPr marL="0" marR="0" lvl="0" indent="0" defTabSz="914400" rtl="0" eaLnBrk="1" fontAlgn="auto" latinLnBrk="0" hangingPunct="1">
              <a:lnSpc>
                <a:spcPct val="100000"/>
              </a:lnSpc>
              <a:spcBef>
                <a:spcPts val="600"/>
              </a:spcBef>
              <a:spcAft>
                <a:spcPts val="0"/>
              </a:spcAft>
              <a:buClrTx/>
              <a:buSzTx/>
              <a:buFontTx/>
              <a:buNone/>
              <a:tabLst/>
              <a:defRPr/>
            </a:pPr>
            <a:r>
              <a:rPr lang="en-GB" b="1" dirty="0">
                <a:solidFill>
                  <a:schemeClr val="tx1"/>
                </a:solidFill>
                <a:latin typeface="IBM Plex Sans Light"/>
                <a:ea typeface="IBM Plex Sans" charset="0"/>
                <a:cs typeface="IBM Plex Sans" charset="0"/>
              </a:rPr>
              <a:t>Drive encryption</a:t>
            </a:r>
            <a:endParaRPr kumimoji="0" lang="en-GB" b="1" i="0" u="none" strike="noStrike" kern="1200" cap="none" spc="0" normalizeH="0" baseline="0" noProof="0" dirty="0">
              <a:ln>
                <a:noFill/>
              </a:ln>
              <a:solidFill>
                <a:schemeClr val="tx1"/>
              </a:solidFill>
              <a:effectLst/>
              <a:uLnTx/>
              <a:uFillTx/>
              <a:latin typeface="IBM Plex Sans Light"/>
              <a:ea typeface="IBM Plex Sans" charset="0"/>
              <a:cs typeface="IBM Plex Sans" charset="0"/>
            </a:endParaRPr>
          </a:p>
        </p:txBody>
      </p:sp>
      <p:sp>
        <p:nvSpPr>
          <p:cNvPr id="30" name="Rectangle 29">
            <a:extLst>
              <a:ext uri="{FF2B5EF4-FFF2-40B4-BE49-F238E27FC236}">
                <a16:creationId xmlns:a16="http://schemas.microsoft.com/office/drawing/2014/main" id="{3B80EA25-A5F0-9A62-F5AC-C14FADD64F3D}"/>
              </a:ext>
            </a:extLst>
          </p:cNvPr>
          <p:cNvSpPr/>
          <p:nvPr/>
        </p:nvSpPr>
        <p:spPr bwMode="auto">
          <a:xfrm>
            <a:off x="8151511" y="1899907"/>
            <a:ext cx="1454251" cy="393837"/>
          </a:xfrm>
          <a:prstGeom prst="rect">
            <a:avLst/>
          </a:prstGeom>
          <a:no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ctr" anchorCtr="0" compatLnSpc="1">
            <a:prstTxWarp prst="textNoShape">
              <a:avLst/>
            </a:prstTxWarp>
          </a:bodyPr>
          <a:lstStyle/>
          <a:p>
            <a:pPr marL="0" marR="0" lvl="0" indent="0" defTabSz="914400" rtl="0" eaLnBrk="1" fontAlgn="auto" latinLnBrk="0" hangingPunct="1">
              <a:lnSpc>
                <a:spcPct val="100000"/>
              </a:lnSpc>
              <a:spcBef>
                <a:spcPts val="600"/>
              </a:spcBef>
              <a:spcAft>
                <a:spcPts val="0"/>
              </a:spcAft>
              <a:buClrTx/>
              <a:buSzTx/>
              <a:buFontTx/>
              <a:buNone/>
              <a:tabLst/>
              <a:defRPr/>
            </a:pPr>
            <a:r>
              <a:rPr lang="en-GB" b="1" dirty="0">
                <a:solidFill>
                  <a:schemeClr val="tx1"/>
                </a:solidFill>
                <a:latin typeface="IBM Plex Sans Light"/>
                <a:ea typeface="IBM Plex Sans" charset="0"/>
                <a:cs typeface="IBM Plex Sans" charset="0"/>
              </a:rPr>
              <a:t>Data recovery</a:t>
            </a:r>
            <a:endParaRPr kumimoji="0" lang="en-GB" b="1" i="0" u="none" strike="noStrike" kern="1200" cap="none" spc="0" normalizeH="0" baseline="0" noProof="0" dirty="0">
              <a:ln>
                <a:noFill/>
              </a:ln>
              <a:solidFill>
                <a:schemeClr val="tx1"/>
              </a:solidFill>
              <a:effectLst/>
              <a:uLnTx/>
              <a:uFillTx/>
              <a:latin typeface="IBM Plex Sans Light"/>
              <a:ea typeface="IBM Plex Sans" charset="0"/>
              <a:cs typeface="IBM Plex Sans" charset="0"/>
            </a:endParaRPr>
          </a:p>
        </p:txBody>
      </p:sp>
      <p:pic>
        <p:nvPicPr>
          <p:cNvPr id="34" name="Graphic 33">
            <a:extLst>
              <a:ext uri="{FF2B5EF4-FFF2-40B4-BE49-F238E27FC236}">
                <a16:creationId xmlns:a16="http://schemas.microsoft.com/office/drawing/2014/main" id="{5744F7BC-C4A5-4ACE-5951-1B8DB966602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955000" y="3411619"/>
            <a:ext cx="866028" cy="866028"/>
          </a:xfrm>
          <a:prstGeom prst="rect">
            <a:avLst/>
          </a:prstGeom>
        </p:spPr>
      </p:pic>
      <p:pic>
        <p:nvPicPr>
          <p:cNvPr id="36" name="Graphic 35">
            <a:extLst>
              <a:ext uri="{FF2B5EF4-FFF2-40B4-BE49-F238E27FC236}">
                <a16:creationId xmlns:a16="http://schemas.microsoft.com/office/drawing/2014/main" id="{6BD54DEA-C236-3353-B713-5DE2193ADBE3}"/>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363875" y="5250649"/>
            <a:ext cx="866028" cy="866028"/>
          </a:xfrm>
          <a:prstGeom prst="rect">
            <a:avLst/>
          </a:prstGeom>
        </p:spPr>
      </p:pic>
      <p:pic>
        <p:nvPicPr>
          <p:cNvPr id="39" name="Graphic 38">
            <a:extLst>
              <a:ext uri="{FF2B5EF4-FFF2-40B4-BE49-F238E27FC236}">
                <a16:creationId xmlns:a16="http://schemas.microsoft.com/office/drawing/2014/main" id="{DA0CB5DA-5D5A-7485-B636-0DFD633856B0}"/>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35693" y="3410904"/>
            <a:ext cx="866028" cy="866028"/>
          </a:xfrm>
          <a:prstGeom prst="rect">
            <a:avLst/>
          </a:prstGeom>
        </p:spPr>
      </p:pic>
      <p:sp>
        <p:nvSpPr>
          <p:cNvPr id="40" name="Rectangle 39">
            <a:extLst>
              <a:ext uri="{FF2B5EF4-FFF2-40B4-BE49-F238E27FC236}">
                <a16:creationId xmlns:a16="http://schemas.microsoft.com/office/drawing/2014/main" id="{925FD354-66C4-AC77-00E6-19E4CE87D4C5}"/>
              </a:ext>
            </a:extLst>
          </p:cNvPr>
          <p:cNvSpPr/>
          <p:nvPr/>
        </p:nvSpPr>
        <p:spPr bwMode="auto">
          <a:xfrm>
            <a:off x="1500749" y="3645184"/>
            <a:ext cx="1454251" cy="393837"/>
          </a:xfrm>
          <a:prstGeom prst="rect">
            <a:avLst/>
          </a:prstGeom>
          <a:no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ctr" anchorCtr="0" compatLnSpc="1">
            <a:prstTxWarp prst="textNoShape">
              <a:avLst/>
            </a:prstTxWarp>
          </a:bodyPr>
          <a:lstStyle/>
          <a:p>
            <a:pPr marL="0" marR="0" lvl="0" indent="0" defTabSz="914400" rtl="0" eaLnBrk="1" fontAlgn="auto" latinLnBrk="0" hangingPunct="1">
              <a:lnSpc>
                <a:spcPct val="100000"/>
              </a:lnSpc>
              <a:spcBef>
                <a:spcPts val="600"/>
              </a:spcBef>
              <a:spcAft>
                <a:spcPts val="0"/>
              </a:spcAft>
              <a:buClrTx/>
              <a:buSzTx/>
              <a:buFontTx/>
              <a:buNone/>
              <a:tabLst/>
              <a:defRPr/>
            </a:pPr>
            <a:r>
              <a:rPr lang="en-GB" b="1" dirty="0">
                <a:solidFill>
                  <a:schemeClr val="tx1"/>
                </a:solidFill>
                <a:latin typeface="IBM Plex Sans Light"/>
                <a:ea typeface="IBM Plex Sans" charset="0"/>
                <a:cs typeface="IBM Plex Sans" charset="0"/>
              </a:rPr>
              <a:t>Storage virtualization</a:t>
            </a:r>
            <a:endParaRPr kumimoji="0" lang="en-GB" b="1" i="0" u="none" strike="noStrike" kern="1200" cap="none" spc="0" normalizeH="0" baseline="0" noProof="0" dirty="0">
              <a:ln>
                <a:noFill/>
              </a:ln>
              <a:solidFill>
                <a:schemeClr val="tx1"/>
              </a:solidFill>
              <a:effectLst/>
              <a:uLnTx/>
              <a:uFillTx/>
              <a:latin typeface="IBM Plex Sans Light"/>
              <a:ea typeface="IBM Plex Sans" charset="0"/>
              <a:cs typeface="IBM Plex Sans" charset="0"/>
            </a:endParaRPr>
          </a:p>
        </p:txBody>
      </p:sp>
      <p:sp>
        <p:nvSpPr>
          <p:cNvPr id="41" name="Rectangle 40">
            <a:extLst>
              <a:ext uri="{FF2B5EF4-FFF2-40B4-BE49-F238E27FC236}">
                <a16:creationId xmlns:a16="http://schemas.microsoft.com/office/drawing/2014/main" id="{3E417B35-2C4C-935D-6E1C-9260BB1828E5}"/>
              </a:ext>
            </a:extLst>
          </p:cNvPr>
          <p:cNvSpPr/>
          <p:nvPr/>
        </p:nvSpPr>
        <p:spPr bwMode="auto">
          <a:xfrm>
            <a:off x="3820056" y="3672736"/>
            <a:ext cx="1454251" cy="393837"/>
          </a:xfrm>
          <a:prstGeom prst="rect">
            <a:avLst/>
          </a:prstGeom>
          <a:no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ctr" anchorCtr="0" compatLnSpc="1">
            <a:prstTxWarp prst="textNoShape">
              <a:avLst/>
            </a:prstTxWarp>
          </a:bodyPr>
          <a:lstStyle/>
          <a:p>
            <a:pPr marL="0" marR="0" lvl="0" indent="0" defTabSz="914400" rtl="0" eaLnBrk="1" fontAlgn="auto" latinLnBrk="0" hangingPunct="1">
              <a:lnSpc>
                <a:spcPct val="100000"/>
              </a:lnSpc>
              <a:spcBef>
                <a:spcPts val="600"/>
              </a:spcBef>
              <a:spcAft>
                <a:spcPts val="0"/>
              </a:spcAft>
              <a:buClrTx/>
              <a:buSzTx/>
              <a:buFontTx/>
              <a:buNone/>
              <a:tabLst/>
              <a:defRPr/>
            </a:pPr>
            <a:r>
              <a:rPr lang="en-GB" b="1" dirty="0">
                <a:solidFill>
                  <a:schemeClr val="tx1"/>
                </a:solidFill>
                <a:latin typeface="IBM Plex Sans Light"/>
                <a:ea typeface="IBM Plex Sans" charset="0"/>
                <a:cs typeface="IBM Plex Sans" charset="0"/>
              </a:rPr>
              <a:t>Policy based replication</a:t>
            </a:r>
            <a:endParaRPr kumimoji="0" lang="en-GB" b="1" i="0" u="none" strike="noStrike" kern="1200" cap="none" spc="0" normalizeH="0" baseline="0" noProof="0" dirty="0">
              <a:ln>
                <a:noFill/>
              </a:ln>
              <a:solidFill>
                <a:schemeClr val="tx1"/>
              </a:solidFill>
              <a:effectLst/>
              <a:uLnTx/>
              <a:uFillTx/>
              <a:latin typeface="IBM Plex Sans Light"/>
              <a:ea typeface="IBM Plex Sans" charset="0"/>
              <a:cs typeface="IBM Plex Sans" charset="0"/>
            </a:endParaRPr>
          </a:p>
        </p:txBody>
      </p:sp>
      <p:pic>
        <p:nvPicPr>
          <p:cNvPr id="45" name="Graphic 44">
            <a:extLst>
              <a:ext uri="{FF2B5EF4-FFF2-40B4-BE49-F238E27FC236}">
                <a16:creationId xmlns:a16="http://schemas.microsoft.com/office/drawing/2014/main" id="{E60BE775-3346-AB5D-3282-9E6CA0909315}"/>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2900357" y="5259116"/>
            <a:ext cx="664388" cy="664388"/>
          </a:xfrm>
          <a:prstGeom prst="rect">
            <a:avLst/>
          </a:prstGeom>
        </p:spPr>
      </p:pic>
      <p:pic>
        <p:nvPicPr>
          <p:cNvPr id="47" name="Graphic 46">
            <a:extLst>
              <a:ext uri="{FF2B5EF4-FFF2-40B4-BE49-F238E27FC236}">
                <a16:creationId xmlns:a16="http://schemas.microsoft.com/office/drawing/2014/main" id="{5F7FE876-3235-885C-48AD-CFE9C88DEF16}"/>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628211" y="5276439"/>
            <a:ext cx="703277" cy="703277"/>
          </a:xfrm>
          <a:prstGeom prst="rect">
            <a:avLst/>
          </a:prstGeom>
        </p:spPr>
      </p:pic>
      <p:sp>
        <p:nvSpPr>
          <p:cNvPr id="48" name="Rectangle 47">
            <a:extLst>
              <a:ext uri="{FF2B5EF4-FFF2-40B4-BE49-F238E27FC236}">
                <a16:creationId xmlns:a16="http://schemas.microsoft.com/office/drawing/2014/main" id="{267A67D6-6564-20F1-E128-B8DC8CEDC42E}"/>
              </a:ext>
            </a:extLst>
          </p:cNvPr>
          <p:cNvSpPr/>
          <p:nvPr/>
        </p:nvSpPr>
        <p:spPr bwMode="auto">
          <a:xfrm>
            <a:off x="1431824" y="5394392"/>
            <a:ext cx="1454251" cy="393837"/>
          </a:xfrm>
          <a:prstGeom prst="rect">
            <a:avLst/>
          </a:prstGeom>
          <a:no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ctr" anchorCtr="0" compatLnSpc="1">
            <a:prstTxWarp prst="textNoShape">
              <a:avLst/>
            </a:prstTxWarp>
          </a:bodyPr>
          <a:lstStyle/>
          <a:p>
            <a:pPr marL="0" marR="0" lvl="0" indent="0" defTabSz="914400" rtl="0" eaLnBrk="1" fontAlgn="auto" latinLnBrk="0" hangingPunct="1">
              <a:lnSpc>
                <a:spcPct val="100000"/>
              </a:lnSpc>
              <a:spcBef>
                <a:spcPts val="600"/>
              </a:spcBef>
              <a:spcAft>
                <a:spcPts val="0"/>
              </a:spcAft>
              <a:buClrTx/>
              <a:buSzTx/>
              <a:buFontTx/>
              <a:buNone/>
              <a:tabLst/>
              <a:defRPr/>
            </a:pPr>
            <a:r>
              <a:rPr lang="en-GB" b="1" dirty="0">
                <a:solidFill>
                  <a:schemeClr val="tx1"/>
                </a:solidFill>
                <a:latin typeface="IBM Plex Sans Light"/>
                <a:ea typeface="IBM Plex Sans" charset="0"/>
                <a:cs typeface="IBM Plex Sans" charset="0"/>
              </a:rPr>
              <a:t>Ecosystem integration</a:t>
            </a:r>
            <a:endParaRPr kumimoji="0" lang="en-GB" b="1" i="0" u="none" strike="noStrike" kern="1200" cap="none" spc="0" normalizeH="0" baseline="0" noProof="0" dirty="0">
              <a:ln>
                <a:noFill/>
              </a:ln>
              <a:solidFill>
                <a:schemeClr val="tx1"/>
              </a:solidFill>
              <a:effectLst/>
              <a:uLnTx/>
              <a:uFillTx/>
              <a:latin typeface="IBM Plex Sans Light"/>
              <a:ea typeface="IBM Plex Sans" charset="0"/>
              <a:cs typeface="IBM Plex Sans" charset="0"/>
            </a:endParaRPr>
          </a:p>
        </p:txBody>
      </p:sp>
      <p:sp>
        <p:nvSpPr>
          <p:cNvPr id="49" name="Rectangle 48">
            <a:extLst>
              <a:ext uri="{FF2B5EF4-FFF2-40B4-BE49-F238E27FC236}">
                <a16:creationId xmlns:a16="http://schemas.microsoft.com/office/drawing/2014/main" id="{C4F22C93-4DC3-1509-026E-94FE1CDB27A4}"/>
              </a:ext>
            </a:extLst>
          </p:cNvPr>
          <p:cNvSpPr/>
          <p:nvPr/>
        </p:nvSpPr>
        <p:spPr bwMode="auto">
          <a:xfrm>
            <a:off x="3671607" y="5447238"/>
            <a:ext cx="1454251" cy="393837"/>
          </a:xfrm>
          <a:prstGeom prst="rect">
            <a:avLst/>
          </a:prstGeom>
          <a:no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ctr" anchorCtr="0" compatLnSpc="1">
            <a:prstTxWarp prst="textNoShape">
              <a:avLst/>
            </a:prstTxWarp>
          </a:bodyPr>
          <a:lstStyle/>
          <a:p>
            <a:pPr marL="0" marR="0" lvl="0" indent="0" defTabSz="914400" rtl="0" eaLnBrk="1" fontAlgn="auto" latinLnBrk="0" hangingPunct="1">
              <a:lnSpc>
                <a:spcPct val="100000"/>
              </a:lnSpc>
              <a:spcBef>
                <a:spcPts val="600"/>
              </a:spcBef>
              <a:spcAft>
                <a:spcPts val="0"/>
              </a:spcAft>
              <a:buClrTx/>
              <a:buSzTx/>
              <a:buFontTx/>
              <a:buNone/>
              <a:tabLst/>
              <a:defRPr/>
            </a:pPr>
            <a:r>
              <a:rPr lang="en-GB" b="1" dirty="0">
                <a:solidFill>
                  <a:schemeClr val="tx1"/>
                </a:solidFill>
                <a:latin typeface="IBM Plex Sans Light"/>
                <a:ea typeface="IBM Plex Sans" charset="0"/>
                <a:cs typeface="IBM Plex Sans" charset="0"/>
              </a:rPr>
              <a:t>Automation with Ansible</a:t>
            </a:r>
            <a:endParaRPr kumimoji="0" lang="en-GB" b="1" i="0" u="none" strike="noStrike" kern="1200" cap="none" spc="0" normalizeH="0" baseline="0" noProof="0" dirty="0">
              <a:ln>
                <a:noFill/>
              </a:ln>
              <a:solidFill>
                <a:schemeClr val="tx1"/>
              </a:solidFill>
              <a:effectLst/>
              <a:uLnTx/>
              <a:uFillTx/>
              <a:latin typeface="IBM Plex Sans Light"/>
              <a:ea typeface="IBM Plex Sans" charset="0"/>
              <a:cs typeface="IBM Plex Sans" charset="0"/>
            </a:endParaRPr>
          </a:p>
        </p:txBody>
      </p:sp>
      <p:sp>
        <p:nvSpPr>
          <p:cNvPr id="50" name="Rectangle 49">
            <a:extLst>
              <a:ext uri="{FF2B5EF4-FFF2-40B4-BE49-F238E27FC236}">
                <a16:creationId xmlns:a16="http://schemas.microsoft.com/office/drawing/2014/main" id="{86DFC53B-6B54-BECF-4559-19FEEA70544B}"/>
              </a:ext>
            </a:extLst>
          </p:cNvPr>
          <p:cNvSpPr/>
          <p:nvPr/>
        </p:nvSpPr>
        <p:spPr bwMode="auto">
          <a:xfrm>
            <a:off x="6467920" y="5423322"/>
            <a:ext cx="1454251" cy="393837"/>
          </a:xfrm>
          <a:prstGeom prst="rect">
            <a:avLst/>
          </a:prstGeom>
          <a:no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ctr" anchorCtr="0" compatLnSpc="1">
            <a:prstTxWarp prst="textNoShape">
              <a:avLst/>
            </a:prstTxWarp>
          </a:bodyPr>
          <a:lstStyle/>
          <a:p>
            <a:pPr marL="0" marR="0" lvl="0" indent="0" defTabSz="914400" rtl="0" eaLnBrk="1" fontAlgn="auto" latinLnBrk="0" hangingPunct="1">
              <a:lnSpc>
                <a:spcPct val="100000"/>
              </a:lnSpc>
              <a:spcBef>
                <a:spcPts val="600"/>
              </a:spcBef>
              <a:spcAft>
                <a:spcPts val="0"/>
              </a:spcAft>
              <a:buClrTx/>
              <a:buSzTx/>
              <a:buFontTx/>
              <a:buNone/>
              <a:tabLst/>
              <a:defRPr/>
            </a:pPr>
            <a:r>
              <a:rPr lang="en-GB" b="1" dirty="0">
                <a:solidFill>
                  <a:schemeClr val="tx1"/>
                </a:solidFill>
                <a:latin typeface="IBM Plex Sans Light"/>
                <a:ea typeface="IBM Plex Sans" charset="0"/>
                <a:cs typeface="IBM Plex Sans" charset="0"/>
              </a:rPr>
              <a:t>AI and ML integrations </a:t>
            </a:r>
            <a:endParaRPr kumimoji="0" lang="en-GB" b="1" i="0" u="none" strike="noStrike" kern="1200" cap="none" spc="0" normalizeH="0" baseline="0" noProof="0" dirty="0">
              <a:ln>
                <a:noFill/>
              </a:ln>
              <a:solidFill>
                <a:schemeClr val="tx1"/>
              </a:solidFill>
              <a:effectLst/>
              <a:uLnTx/>
              <a:uFillTx/>
              <a:latin typeface="IBM Plex Sans Light"/>
              <a:ea typeface="IBM Plex Sans" charset="0"/>
              <a:cs typeface="IBM Plex Sans" charset="0"/>
            </a:endParaRPr>
          </a:p>
        </p:txBody>
      </p:sp>
      <p:pic>
        <p:nvPicPr>
          <p:cNvPr id="52" name="Graphic 51">
            <a:extLst>
              <a:ext uri="{FF2B5EF4-FFF2-40B4-BE49-F238E27FC236}">
                <a16:creationId xmlns:a16="http://schemas.microsoft.com/office/drawing/2014/main" id="{DB514F9C-BBF3-0710-7328-F3116D985A32}"/>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7638716" y="3362595"/>
            <a:ext cx="824095" cy="824095"/>
          </a:xfrm>
          <a:prstGeom prst="rect">
            <a:avLst/>
          </a:prstGeom>
        </p:spPr>
      </p:pic>
      <p:pic>
        <p:nvPicPr>
          <p:cNvPr id="54" name="Graphic 53">
            <a:extLst>
              <a:ext uri="{FF2B5EF4-FFF2-40B4-BE49-F238E27FC236}">
                <a16:creationId xmlns:a16="http://schemas.microsoft.com/office/drawing/2014/main" id="{98D59214-54C9-2163-6636-99738CE1B1C9}"/>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5369997" y="3382915"/>
            <a:ext cx="824095" cy="824095"/>
          </a:xfrm>
          <a:prstGeom prst="rect">
            <a:avLst/>
          </a:prstGeom>
        </p:spPr>
      </p:pic>
      <p:sp>
        <p:nvSpPr>
          <p:cNvPr id="55" name="Rectangle 54">
            <a:extLst>
              <a:ext uri="{FF2B5EF4-FFF2-40B4-BE49-F238E27FC236}">
                <a16:creationId xmlns:a16="http://schemas.microsoft.com/office/drawing/2014/main" id="{786699F7-D75D-E7E3-282B-22B75780E7A6}"/>
              </a:ext>
            </a:extLst>
          </p:cNvPr>
          <p:cNvSpPr/>
          <p:nvPr/>
        </p:nvSpPr>
        <p:spPr bwMode="auto">
          <a:xfrm>
            <a:off x="6248706" y="3655672"/>
            <a:ext cx="1454251" cy="393837"/>
          </a:xfrm>
          <a:prstGeom prst="rect">
            <a:avLst/>
          </a:prstGeom>
          <a:no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ctr" anchorCtr="0" compatLnSpc="1">
            <a:prstTxWarp prst="textNoShape">
              <a:avLst/>
            </a:prstTxWarp>
          </a:bodyPr>
          <a:lstStyle/>
          <a:p>
            <a:pPr marL="0" marR="0" lvl="0" indent="0" defTabSz="914400" rtl="0" eaLnBrk="1" fontAlgn="auto" latinLnBrk="0" hangingPunct="1">
              <a:lnSpc>
                <a:spcPct val="100000"/>
              </a:lnSpc>
              <a:spcBef>
                <a:spcPts val="600"/>
              </a:spcBef>
              <a:spcAft>
                <a:spcPts val="0"/>
              </a:spcAft>
              <a:buClrTx/>
              <a:buSzTx/>
              <a:buFontTx/>
              <a:buNone/>
              <a:tabLst/>
              <a:defRPr/>
            </a:pPr>
            <a:r>
              <a:rPr lang="en-GB" b="1" dirty="0">
                <a:solidFill>
                  <a:schemeClr val="tx1"/>
                </a:solidFill>
                <a:latin typeface="IBM Plex Sans Light"/>
                <a:ea typeface="IBM Plex Sans" charset="0"/>
                <a:cs typeface="IBM Plex Sans" charset="0"/>
              </a:rPr>
              <a:t>Data reduction</a:t>
            </a:r>
            <a:endParaRPr kumimoji="0" lang="en-GB" b="1" i="0" u="none" strike="noStrike" kern="1200" cap="none" spc="0" normalizeH="0" baseline="0" noProof="0" dirty="0">
              <a:ln>
                <a:noFill/>
              </a:ln>
              <a:solidFill>
                <a:schemeClr val="tx1"/>
              </a:solidFill>
              <a:effectLst/>
              <a:uLnTx/>
              <a:uFillTx/>
              <a:latin typeface="IBM Plex Sans Light"/>
              <a:ea typeface="IBM Plex Sans" charset="0"/>
              <a:cs typeface="IBM Plex Sans" charset="0"/>
            </a:endParaRPr>
          </a:p>
        </p:txBody>
      </p:sp>
      <p:sp>
        <p:nvSpPr>
          <p:cNvPr id="56" name="Rectangle 55">
            <a:extLst>
              <a:ext uri="{FF2B5EF4-FFF2-40B4-BE49-F238E27FC236}">
                <a16:creationId xmlns:a16="http://schemas.microsoft.com/office/drawing/2014/main" id="{06799220-541D-AAA9-65BA-C7458A90762B}"/>
              </a:ext>
            </a:extLst>
          </p:cNvPr>
          <p:cNvSpPr/>
          <p:nvPr/>
        </p:nvSpPr>
        <p:spPr bwMode="auto">
          <a:xfrm>
            <a:off x="8661446" y="3598043"/>
            <a:ext cx="1454251" cy="393837"/>
          </a:xfrm>
          <a:prstGeom prst="rect">
            <a:avLst/>
          </a:prstGeom>
          <a:no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ctr" anchorCtr="0" compatLnSpc="1">
            <a:prstTxWarp prst="textNoShape">
              <a:avLst/>
            </a:prstTxWarp>
          </a:bodyPr>
          <a:lstStyle/>
          <a:p>
            <a:pPr marL="0" marR="0" lvl="0" indent="0" defTabSz="914400" rtl="0" eaLnBrk="1" fontAlgn="auto" latinLnBrk="0" hangingPunct="1">
              <a:lnSpc>
                <a:spcPct val="100000"/>
              </a:lnSpc>
              <a:spcBef>
                <a:spcPts val="600"/>
              </a:spcBef>
              <a:spcAft>
                <a:spcPts val="0"/>
              </a:spcAft>
              <a:buClrTx/>
              <a:buSzTx/>
              <a:buFontTx/>
              <a:buNone/>
              <a:tabLst/>
              <a:defRPr/>
            </a:pPr>
            <a:r>
              <a:rPr lang="en-GB" b="1" dirty="0">
                <a:solidFill>
                  <a:schemeClr val="tx1"/>
                </a:solidFill>
                <a:latin typeface="IBM Plex Sans Light"/>
                <a:ea typeface="IBM Plex Sans" charset="0"/>
                <a:cs typeface="IBM Plex Sans" charset="0"/>
              </a:rPr>
              <a:t>Partition mobility with Flash Grid</a:t>
            </a:r>
            <a:endParaRPr kumimoji="0" lang="en-GB" b="1" i="0" u="none" strike="noStrike" kern="1200" cap="none" spc="0" normalizeH="0" baseline="0" noProof="0" dirty="0">
              <a:ln>
                <a:noFill/>
              </a:ln>
              <a:solidFill>
                <a:schemeClr val="tx1"/>
              </a:solidFill>
              <a:effectLst/>
              <a:uLnTx/>
              <a:uFillTx/>
              <a:latin typeface="IBM Plex Sans Light"/>
              <a:ea typeface="IBM Plex Sans" charset="0"/>
              <a:cs typeface="IBM Plex Sans" charset="0"/>
            </a:endParaRPr>
          </a:p>
        </p:txBody>
      </p:sp>
    </p:spTree>
    <p:extLst>
      <p:ext uri="{BB962C8B-B14F-4D97-AF65-F5344CB8AC3E}">
        <p14:creationId xmlns:p14="http://schemas.microsoft.com/office/powerpoint/2010/main" val="3160036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E39E0FE4-C3B3-0B25-3823-EACC61CFE24F}"/>
              </a:ext>
            </a:extLst>
          </p:cNvPr>
          <p:cNvSpPr>
            <a:spLocks noGrp="1"/>
          </p:cNvSpPr>
          <p:nvPr>
            <p:ph type="ftr" sz="quarter" idx="18"/>
          </p:nvPr>
        </p:nvSpPr>
        <p:spPr>
          <a:xfrm>
            <a:off x="638087" y="6568046"/>
            <a:ext cx="2477765" cy="190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40" normalizeH="0" baseline="0" noProof="0" dirty="0">
                <a:ln>
                  <a:noFill/>
                </a:ln>
                <a:solidFill>
                  <a:srgbClr val="000000"/>
                </a:solidFill>
                <a:effectLst/>
                <a:uLnTx/>
                <a:uFillTx/>
                <a:latin typeface="IBM Plex Sans" panose="020B0503050203000203" pitchFamily="34" charset="0"/>
                <a:ea typeface="+mn-ea"/>
                <a:cs typeface="+mn-cs"/>
              </a:rPr>
              <a:t> </a:t>
            </a:r>
          </a:p>
        </p:txBody>
      </p:sp>
      <p:sp>
        <p:nvSpPr>
          <p:cNvPr id="39" name="Title 1">
            <a:extLst>
              <a:ext uri="{FF2B5EF4-FFF2-40B4-BE49-F238E27FC236}">
                <a16:creationId xmlns:a16="http://schemas.microsoft.com/office/drawing/2014/main" id="{6E5A56F2-733D-C78E-B850-716C3CBA69FA}"/>
              </a:ext>
            </a:extLst>
          </p:cNvPr>
          <p:cNvSpPr>
            <a:spLocks noGrp="1"/>
          </p:cNvSpPr>
          <p:nvPr>
            <p:ph type="title"/>
          </p:nvPr>
        </p:nvSpPr>
        <p:spPr>
          <a:xfrm>
            <a:off x="318965" y="149692"/>
            <a:ext cx="11525498" cy="798890"/>
          </a:xfrm>
        </p:spPr>
        <p:txBody>
          <a:bodyPr anchor="ctr"/>
          <a:lstStyle/>
          <a:p>
            <a:r>
              <a:rPr lang="en-US" dirty="0">
                <a:solidFill>
                  <a:schemeClr val="accent2"/>
                </a:solidFill>
                <a:latin typeface="IBM Plex Sans" panose="020B0503050203000203" pitchFamily="34" charset="0"/>
              </a:rPr>
              <a:t>IBM Storage Insights: the Storage Admin Assistant</a:t>
            </a:r>
            <a:br>
              <a:rPr lang="en-US" dirty="0">
                <a:solidFill>
                  <a:schemeClr val="tx1"/>
                </a:solidFill>
                <a:latin typeface="IBM Plex Sans" panose="020B0503050203000203" pitchFamily="34" charset="0"/>
              </a:rPr>
            </a:br>
            <a:r>
              <a:rPr lang="en-US" sz="2000" dirty="0">
                <a:solidFill>
                  <a:schemeClr val="tx1"/>
                </a:solidFill>
                <a:latin typeface="IBM Plex Sans" panose="020B0503050203000203" pitchFamily="34" charset="0"/>
              </a:rPr>
              <a:t>Increase your productivity with intelligent optimization of your infrastructure</a:t>
            </a:r>
            <a:endParaRPr lang="en-GB" dirty="0">
              <a:solidFill>
                <a:schemeClr val="tx1"/>
              </a:solidFill>
              <a:latin typeface="IBM Plex Sans" panose="020B0503050203000203" pitchFamily="34" charset="0"/>
            </a:endParaRPr>
          </a:p>
        </p:txBody>
      </p:sp>
      <p:sp>
        <p:nvSpPr>
          <p:cNvPr id="81" name="Rectangle: Rounded Corners 16">
            <a:extLst>
              <a:ext uri="{FF2B5EF4-FFF2-40B4-BE49-F238E27FC236}">
                <a16:creationId xmlns:a16="http://schemas.microsoft.com/office/drawing/2014/main" id="{8AF53E53-B606-DDC7-A822-D3EE62DC005D}"/>
              </a:ext>
            </a:extLst>
          </p:cNvPr>
          <p:cNvSpPr/>
          <p:nvPr/>
        </p:nvSpPr>
        <p:spPr bwMode="auto">
          <a:xfrm>
            <a:off x="504770" y="1226823"/>
            <a:ext cx="3676449" cy="858749"/>
          </a:xfrm>
          <a:prstGeom prst="roundRect">
            <a:avLst/>
          </a:prstGeom>
          <a:noFill/>
          <a:ln w="31750">
            <a:solidFill>
              <a:schemeClr val="accent4"/>
            </a:solidFill>
            <a:prstDash val="sysDash"/>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000" tIns="36000" rIns="36000" bIns="36000"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IBM Plex Sans" panose="020B0503050203000203" pitchFamily="34" charset="0"/>
                <a:ea typeface="IBM Plex Sans" charset="0"/>
                <a:cs typeface="IBM Plex Sans" charset="0"/>
              </a:rPr>
              <a:t>I want to have confidence that my storage is secure</a:t>
            </a:r>
          </a:p>
        </p:txBody>
      </p:sp>
      <p:sp>
        <p:nvSpPr>
          <p:cNvPr id="116" name="Rectangle: Rounded Corners 20">
            <a:extLst>
              <a:ext uri="{FF2B5EF4-FFF2-40B4-BE49-F238E27FC236}">
                <a16:creationId xmlns:a16="http://schemas.microsoft.com/office/drawing/2014/main" id="{CF08EE07-39B0-2825-A4AF-77613FB34269}"/>
              </a:ext>
            </a:extLst>
          </p:cNvPr>
          <p:cNvSpPr/>
          <p:nvPr/>
        </p:nvSpPr>
        <p:spPr bwMode="auto">
          <a:xfrm>
            <a:off x="8001001" y="1916255"/>
            <a:ext cx="3903678" cy="477720"/>
          </a:xfrm>
          <a:prstGeom prst="roundRect">
            <a:avLst>
              <a:gd name="adj" fmla="val 0"/>
            </a:avLst>
          </a:prstGeom>
          <a:no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000" tIns="36000" rIns="36000" bIns="36000" numCol="1" rtlCol="0" anchor="ctr" anchorCtr="0" compatLnSpc="1">
            <a:prstTxWarp prst="textNoShape">
              <a:avLst/>
            </a:prstTxWarp>
          </a:bodyPr>
          <a:lstStyle/>
          <a:p>
            <a:pPr marL="0" marR="0" lvl="0" indent="0" algn="ctr" defTabSz="685983"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srgbClr val="0062FF"/>
                </a:solidFill>
                <a:effectLst/>
                <a:uLnTx/>
                <a:uFillTx/>
                <a:latin typeface="IBM Plex Sans Light" panose="020B0403050203000203" pitchFamily="34" charset="0"/>
                <a:ea typeface="+mn-ea"/>
                <a:cs typeface="+mn-cs"/>
              </a:rPr>
              <a:t>Anomaly Detection</a:t>
            </a:r>
          </a:p>
        </p:txBody>
      </p:sp>
      <p:sp>
        <p:nvSpPr>
          <p:cNvPr id="117" name="Rectangle: Rounded Corners 20">
            <a:extLst>
              <a:ext uri="{FF2B5EF4-FFF2-40B4-BE49-F238E27FC236}">
                <a16:creationId xmlns:a16="http://schemas.microsoft.com/office/drawing/2014/main" id="{EE5250E7-12E1-3DEB-03F6-73ECD5336BE9}"/>
              </a:ext>
            </a:extLst>
          </p:cNvPr>
          <p:cNvSpPr/>
          <p:nvPr/>
        </p:nvSpPr>
        <p:spPr bwMode="auto">
          <a:xfrm>
            <a:off x="8001001" y="2592353"/>
            <a:ext cx="3903677" cy="471067"/>
          </a:xfrm>
          <a:prstGeom prst="roundRect">
            <a:avLst>
              <a:gd name="adj" fmla="val 0"/>
            </a:avLst>
          </a:prstGeom>
          <a:no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000" tIns="36000" rIns="36000" bIns="36000" numCol="1" rtlCol="0" anchor="ctr" anchorCtr="0" compatLnSpc="1">
            <a:prstTxWarp prst="textNoShape">
              <a:avLst/>
            </a:prstTxWarp>
          </a:bodyPr>
          <a:lstStyle/>
          <a:p>
            <a:pPr marL="0" marR="0" lvl="0" indent="0" algn="ctr" defTabSz="685983"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srgbClr val="0062FF"/>
                </a:solidFill>
                <a:effectLst/>
                <a:uLnTx/>
                <a:uFillTx/>
                <a:latin typeface="IBM Plex Sans Light" panose="020B0403050203000203" pitchFamily="34" charset="0"/>
                <a:ea typeface="+mn-ea"/>
                <a:cs typeface="+mn-cs"/>
              </a:rPr>
              <a:t>Proactive Ticket Resolution</a:t>
            </a:r>
          </a:p>
        </p:txBody>
      </p:sp>
      <p:sp>
        <p:nvSpPr>
          <p:cNvPr id="118" name="Rectangle: Rounded Corners 20">
            <a:extLst>
              <a:ext uri="{FF2B5EF4-FFF2-40B4-BE49-F238E27FC236}">
                <a16:creationId xmlns:a16="http://schemas.microsoft.com/office/drawing/2014/main" id="{A6B98D59-79CE-E120-7E9B-1872B27141C9}"/>
              </a:ext>
            </a:extLst>
          </p:cNvPr>
          <p:cNvSpPr/>
          <p:nvPr/>
        </p:nvSpPr>
        <p:spPr bwMode="auto">
          <a:xfrm>
            <a:off x="8001001" y="3270761"/>
            <a:ext cx="3933785" cy="477720"/>
          </a:xfrm>
          <a:prstGeom prst="roundRect">
            <a:avLst>
              <a:gd name="adj" fmla="val 0"/>
            </a:avLst>
          </a:prstGeom>
          <a:no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000" tIns="36000" rIns="36000" bIns="36000" numCol="1" rtlCol="0" anchor="ctr" anchorCtr="0" compatLnSpc="1">
            <a:prstTxWarp prst="textNoShape">
              <a:avLst/>
            </a:prstTxWarp>
          </a:bodyPr>
          <a:lstStyle/>
          <a:p>
            <a:pPr marL="0" marR="0" lvl="0" indent="0" algn="ctr" defTabSz="685983"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srgbClr val="0062FF"/>
                </a:solidFill>
                <a:effectLst/>
                <a:uLnTx/>
                <a:uFillTx/>
                <a:latin typeface="IBM Plex Sans Light" panose="020B0403050203000203" pitchFamily="34" charset="0"/>
                <a:ea typeface="+mn-ea"/>
                <a:cs typeface="+mn-cs"/>
              </a:rPr>
              <a:t>Capacity Forecasting</a:t>
            </a:r>
          </a:p>
        </p:txBody>
      </p:sp>
      <p:sp>
        <p:nvSpPr>
          <p:cNvPr id="119" name="Rectangle: Rounded Corners 20">
            <a:extLst>
              <a:ext uri="{FF2B5EF4-FFF2-40B4-BE49-F238E27FC236}">
                <a16:creationId xmlns:a16="http://schemas.microsoft.com/office/drawing/2014/main" id="{D8015696-02B0-413A-CACF-68E494306E9F}"/>
              </a:ext>
            </a:extLst>
          </p:cNvPr>
          <p:cNvSpPr/>
          <p:nvPr/>
        </p:nvSpPr>
        <p:spPr bwMode="auto">
          <a:xfrm>
            <a:off x="8001001" y="5323005"/>
            <a:ext cx="3961149" cy="477720"/>
          </a:xfrm>
          <a:prstGeom prst="roundRect">
            <a:avLst>
              <a:gd name="adj" fmla="val 0"/>
            </a:avLst>
          </a:prstGeom>
          <a:no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000" tIns="36000" rIns="36000" bIns="36000" numCol="1" rtlCol="0" anchor="ctr" anchorCtr="0" compatLnSpc="1">
            <a:prstTxWarp prst="textNoShape">
              <a:avLst/>
            </a:prstTxWarp>
          </a:bodyPr>
          <a:lstStyle/>
          <a:p>
            <a:pPr marL="0" marR="0" lvl="0" indent="0" algn="ctr" defTabSz="685983"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srgbClr val="0062FF"/>
                </a:solidFill>
                <a:effectLst/>
                <a:uLnTx/>
                <a:uFillTx/>
                <a:latin typeface="IBM Plex Sans Light" panose="020B0403050203000203" pitchFamily="34" charset="0"/>
                <a:ea typeface="+mn-ea"/>
                <a:cs typeface="+mn-cs"/>
              </a:rPr>
              <a:t>Future Conversational AI Interface</a:t>
            </a:r>
          </a:p>
        </p:txBody>
      </p:sp>
      <p:sp>
        <p:nvSpPr>
          <p:cNvPr id="120" name="Rectangle: Rounded Corners 20">
            <a:extLst>
              <a:ext uri="{FF2B5EF4-FFF2-40B4-BE49-F238E27FC236}">
                <a16:creationId xmlns:a16="http://schemas.microsoft.com/office/drawing/2014/main" id="{1DAB5E43-21C1-B010-E2D4-F12B04F0CC3D}"/>
              </a:ext>
            </a:extLst>
          </p:cNvPr>
          <p:cNvSpPr/>
          <p:nvPr/>
        </p:nvSpPr>
        <p:spPr bwMode="auto">
          <a:xfrm>
            <a:off x="8001001" y="1229439"/>
            <a:ext cx="3903678" cy="477720"/>
          </a:xfrm>
          <a:prstGeom prst="roundRect">
            <a:avLst>
              <a:gd name="adj" fmla="val 0"/>
            </a:avLst>
          </a:prstGeom>
          <a:no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000" tIns="36000" rIns="36000" bIns="36000" numCol="1" rtlCol="0" anchor="ctr" anchorCtr="0" compatLnSpc="1">
            <a:prstTxWarp prst="textNoShape">
              <a:avLst/>
            </a:prstTxWarp>
          </a:bodyPr>
          <a:lstStyle/>
          <a:p>
            <a:pPr marL="0" marR="0" lvl="0" indent="0" algn="ctr" defTabSz="685983"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srgbClr val="0062FF"/>
                </a:solidFill>
                <a:effectLst/>
                <a:uLnTx/>
                <a:uFillTx/>
                <a:latin typeface="IBM Plex Sans Light" panose="020B0403050203000203" pitchFamily="34" charset="0"/>
                <a:ea typeface="+mn-ea"/>
                <a:cs typeface="+mn-cs"/>
              </a:rPr>
              <a:t>Ransomware Alerting</a:t>
            </a:r>
          </a:p>
        </p:txBody>
      </p:sp>
      <p:sp>
        <p:nvSpPr>
          <p:cNvPr id="121" name="Rectangle: Rounded Corners 20">
            <a:extLst>
              <a:ext uri="{FF2B5EF4-FFF2-40B4-BE49-F238E27FC236}">
                <a16:creationId xmlns:a16="http://schemas.microsoft.com/office/drawing/2014/main" id="{BE856A7F-5804-7FF7-687A-F171A74C5AED}"/>
              </a:ext>
            </a:extLst>
          </p:cNvPr>
          <p:cNvSpPr/>
          <p:nvPr/>
        </p:nvSpPr>
        <p:spPr bwMode="auto">
          <a:xfrm>
            <a:off x="8001001" y="3952917"/>
            <a:ext cx="3946919" cy="477720"/>
          </a:xfrm>
          <a:prstGeom prst="roundRect">
            <a:avLst>
              <a:gd name="adj" fmla="val 0"/>
            </a:avLst>
          </a:prstGeom>
          <a:no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000" tIns="36000" rIns="36000" bIns="36000" numCol="1" rtlCol="0" anchor="ctr" anchorCtr="0" compatLnSpc="1">
            <a:prstTxWarp prst="textNoShape">
              <a:avLst/>
            </a:prstTxWarp>
          </a:bodyPr>
          <a:lstStyle/>
          <a:p>
            <a:pPr marL="0" marR="0" lvl="0" indent="0" algn="ctr" defTabSz="685983"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srgbClr val="0062FF"/>
                </a:solidFill>
                <a:effectLst/>
                <a:uLnTx/>
                <a:uFillTx/>
                <a:latin typeface="IBM Plex Sans Light" panose="020B0403050203000203" pitchFamily="34" charset="0"/>
                <a:ea typeface="+mn-ea"/>
                <a:cs typeface="+mn-cs"/>
              </a:rPr>
              <a:t>Infrastructure Optimization</a:t>
            </a:r>
          </a:p>
        </p:txBody>
      </p:sp>
      <p:sp>
        <p:nvSpPr>
          <p:cNvPr id="8" name="Rectangle: Rounded Corners 20">
            <a:extLst>
              <a:ext uri="{FF2B5EF4-FFF2-40B4-BE49-F238E27FC236}">
                <a16:creationId xmlns:a16="http://schemas.microsoft.com/office/drawing/2014/main" id="{B6C6362A-6CB3-AA28-9095-28526FEA5F0F}"/>
              </a:ext>
            </a:extLst>
          </p:cNvPr>
          <p:cNvSpPr/>
          <p:nvPr/>
        </p:nvSpPr>
        <p:spPr bwMode="auto">
          <a:xfrm>
            <a:off x="8001001" y="4635073"/>
            <a:ext cx="3952970" cy="477720"/>
          </a:xfrm>
          <a:prstGeom prst="roundRect">
            <a:avLst>
              <a:gd name="adj" fmla="val 0"/>
            </a:avLst>
          </a:prstGeom>
          <a:no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000" tIns="36000" rIns="36000" bIns="36000" numCol="1" rtlCol="0" anchor="ctr" anchorCtr="0" compatLnSpc="1">
            <a:prstTxWarp prst="textNoShape">
              <a:avLst/>
            </a:prstTxWarp>
          </a:bodyPr>
          <a:lstStyle/>
          <a:p>
            <a:pPr marL="0" marR="0" lvl="0" indent="0" algn="ctr" defTabSz="685983"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srgbClr val="0062FF"/>
                </a:solidFill>
                <a:effectLst/>
                <a:uLnTx/>
                <a:uFillTx/>
                <a:latin typeface="IBM Plex Sans Light" panose="020B0403050203000203" pitchFamily="34" charset="0"/>
                <a:ea typeface="+mn-ea"/>
                <a:cs typeface="+mn-cs"/>
              </a:rPr>
              <a:t>Platform integrations w/ REST API </a:t>
            </a:r>
          </a:p>
        </p:txBody>
      </p:sp>
      <p:sp>
        <p:nvSpPr>
          <p:cNvPr id="4" name="TextBox 3">
            <a:extLst>
              <a:ext uri="{FF2B5EF4-FFF2-40B4-BE49-F238E27FC236}">
                <a16:creationId xmlns:a16="http://schemas.microsoft.com/office/drawing/2014/main" id="{37C116E4-3C6B-40A3-9CD4-245ED32F4591}"/>
              </a:ext>
            </a:extLst>
          </p:cNvPr>
          <p:cNvSpPr txBox="1"/>
          <p:nvPr/>
        </p:nvSpPr>
        <p:spPr>
          <a:xfrm>
            <a:off x="121998" y="6610491"/>
            <a:ext cx="6107905" cy="215444"/>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pPr marL="0" marR="0" lvl="0" indent="0" algn="l" defTabSz="91450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IBM Plex Sans" panose="020B0503050203000203" pitchFamily="34" charset="0"/>
                <a:ea typeface="+mn-ea"/>
                <a:cs typeface="+mn-cs"/>
              </a:rPr>
              <a:t>© 2024 International Business Machines Corporation | IBM Confidential </a:t>
            </a:r>
          </a:p>
        </p:txBody>
      </p:sp>
      <p:pic>
        <p:nvPicPr>
          <p:cNvPr id="3" name="Graphic 9">
            <a:extLst>
              <a:ext uri="{FF2B5EF4-FFF2-40B4-BE49-F238E27FC236}">
                <a16:creationId xmlns:a16="http://schemas.microsoft.com/office/drawing/2014/main" id="{AEA10A3E-F0F3-A2D3-1F4D-3EC5B294C0E1}"/>
              </a:ext>
            </a:extLst>
          </p:cNvPr>
          <p:cNvPicPr>
            <a:picLocks noChangeAspect="1"/>
          </p:cNvPicPr>
          <p:nvPr/>
        </p:nvPicPr>
        <p:blipFill>
          <a:blip r:embed="rId3">
            <a:lum bright="-27000" contrast="-27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916603" y="85207"/>
            <a:ext cx="927860" cy="927860"/>
          </a:xfrm>
          <a:prstGeom prst="rect">
            <a:avLst/>
          </a:prstGeom>
        </p:spPr>
      </p:pic>
      <p:pic>
        <p:nvPicPr>
          <p:cNvPr id="22" name="Graphic 21">
            <a:extLst>
              <a:ext uri="{FF2B5EF4-FFF2-40B4-BE49-F238E27FC236}">
                <a16:creationId xmlns:a16="http://schemas.microsoft.com/office/drawing/2014/main" id="{6FCE23E3-F108-3604-7702-7ACA919840B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103171" y="2854991"/>
            <a:ext cx="1660064" cy="1660064"/>
          </a:xfrm>
          <a:prstGeom prst="rect">
            <a:avLst/>
          </a:prstGeom>
        </p:spPr>
      </p:pic>
      <p:pic>
        <p:nvPicPr>
          <p:cNvPr id="24" name="Graphic 23">
            <a:extLst>
              <a:ext uri="{FF2B5EF4-FFF2-40B4-BE49-F238E27FC236}">
                <a16:creationId xmlns:a16="http://schemas.microsoft.com/office/drawing/2014/main" id="{9E7CC63C-49D1-71B9-E365-3BBD5C1BEB1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872390" y="1204934"/>
            <a:ext cx="2058662" cy="2058662"/>
          </a:xfrm>
          <a:prstGeom prst="rect">
            <a:avLst/>
          </a:prstGeom>
        </p:spPr>
      </p:pic>
      <p:sp>
        <p:nvSpPr>
          <p:cNvPr id="27" name="Rectangle: Rounded Corners 16">
            <a:extLst>
              <a:ext uri="{FF2B5EF4-FFF2-40B4-BE49-F238E27FC236}">
                <a16:creationId xmlns:a16="http://schemas.microsoft.com/office/drawing/2014/main" id="{EA500829-96D7-C517-6415-43227A6EBF3A}"/>
              </a:ext>
            </a:extLst>
          </p:cNvPr>
          <p:cNvSpPr/>
          <p:nvPr/>
        </p:nvSpPr>
        <p:spPr bwMode="auto">
          <a:xfrm>
            <a:off x="504770" y="2450036"/>
            <a:ext cx="3676449" cy="1006412"/>
          </a:xfrm>
          <a:prstGeom prst="roundRect">
            <a:avLst/>
          </a:prstGeom>
          <a:noFill/>
          <a:ln w="31750">
            <a:solidFill>
              <a:schemeClr val="accent4"/>
            </a:solidFill>
            <a:prstDash val="sysDash"/>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000" tIns="36000" rIns="36000" bIns="36000"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IBM Plex Sans" panose="020B0503050203000203" pitchFamily="34" charset="0"/>
                <a:ea typeface="IBM Plex Sans" charset="0"/>
                <a:cs typeface="IBM Plex Sans" charset="0"/>
              </a:rPr>
              <a:t>I want an AI assistant that helps me manage the complexities of my hybrid cloud storage</a:t>
            </a:r>
          </a:p>
        </p:txBody>
      </p:sp>
      <p:sp>
        <p:nvSpPr>
          <p:cNvPr id="28" name="Rectangle: Rounded Corners 16">
            <a:extLst>
              <a:ext uri="{FF2B5EF4-FFF2-40B4-BE49-F238E27FC236}">
                <a16:creationId xmlns:a16="http://schemas.microsoft.com/office/drawing/2014/main" id="{FE9AB0D3-75C0-7B40-671C-70BEBF1AE0F5}"/>
              </a:ext>
            </a:extLst>
          </p:cNvPr>
          <p:cNvSpPr/>
          <p:nvPr/>
        </p:nvSpPr>
        <p:spPr bwMode="auto">
          <a:xfrm>
            <a:off x="504770" y="3820912"/>
            <a:ext cx="3676449" cy="858749"/>
          </a:xfrm>
          <a:prstGeom prst="roundRect">
            <a:avLst/>
          </a:prstGeom>
          <a:noFill/>
          <a:ln w="31750">
            <a:solidFill>
              <a:schemeClr val="accent4"/>
            </a:solidFill>
            <a:prstDash val="sysDash"/>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000" tIns="36000" rIns="36000" bIns="36000"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IBM Plex Sans" panose="020B0503050203000203" pitchFamily="34" charset="0"/>
                <a:ea typeface="IBM Plex Sans" charset="0"/>
                <a:cs typeface="IBM Plex Sans" charset="0"/>
              </a:rPr>
              <a:t>I want to optimize my storage assets to deliver on business service levels</a:t>
            </a:r>
          </a:p>
        </p:txBody>
      </p:sp>
      <p:sp>
        <p:nvSpPr>
          <p:cNvPr id="29" name="Rectangle: Rounded Corners 16">
            <a:extLst>
              <a:ext uri="{FF2B5EF4-FFF2-40B4-BE49-F238E27FC236}">
                <a16:creationId xmlns:a16="http://schemas.microsoft.com/office/drawing/2014/main" id="{F11AE8D9-3F8F-C18F-6A01-FD1D4C3DCBF2}"/>
              </a:ext>
            </a:extLst>
          </p:cNvPr>
          <p:cNvSpPr/>
          <p:nvPr/>
        </p:nvSpPr>
        <p:spPr bwMode="auto">
          <a:xfrm>
            <a:off x="504770" y="5044126"/>
            <a:ext cx="3676449" cy="858749"/>
          </a:xfrm>
          <a:prstGeom prst="roundRect">
            <a:avLst/>
          </a:prstGeom>
          <a:noFill/>
          <a:ln w="31750">
            <a:solidFill>
              <a:schemeClr val="accent4"/>
            </a:solidFill>
            <a:prstDash val="sysDash"/>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000" tIns="36000" rIns="36000" bIns="36000"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IBM Plex Sans" panose="020B0503050203000203" pitchFamily="34" charset="0"/>
                <a:ea typeface="IBM Plex Sans" charset="0"/>
                <a:cs typeface="IBM Plex Sans" charset="0"/>
              </a:rPr>
              <a:t>I want proactive help to avoid service disruption, and trust that problem resolution is handled quickly</a:t>
            </a:r>
          </a:p>
        </p:txBody>
      </p:sp>
      <p:pic>
        <p:nvPicPr>
          <p:cNvPr id="31" name="Graphic 30">
            <a:extLst>
              <a:ext uri="{FF2B5EF4-FFF2-40B4-BE49-F238E27FC236}">
                <a16:creationId xmlns:a16="http://schemas.microsoft.com/office/drawing/2014/main" id="{8CEB23D5-018C-3B20-6B5D-AC05550D40E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986338" y="4220251"/>
            <a:ext cx="1998290" cy="1998290"/>
          </a:xfrm>
          <a:prstGeom prst="rect">
            <a:avLst/>
          </a:prstGeom>
        </p:spPr>
      </p:pic>
    </p:spTree>
    <p:extLst>
      <p:ext uri="{BB962C8B-B14F-4D97-AF65-F5344CB8AC3E}">
        <p14:creationId xmlns:p14="http://schemas.microsoft.com/office/powerpoint/2010/main" val="2760819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2">
            <a:extLst>
              <a:ext uri="{FF2B5EF4-FFF2-40B4-BE49-F238E27FC236}">
                <a16:creationId xmlns:a16="http://schemas.microsoft.com/office/drawing/2014/main" id="{370733D1-6D74-3AC8-ED5B-0E701524ECD6}"/>
              </a:ext>
            </a:extLst>
          </p:cNvPr>
          <p:cNvSpPr>
            <a:spLocks noGrp="1"/>
          </p:cNvSpPr>
          <p:nvPr>
            <p:ph type="sldNum" sz="quarter" idx="4"/>
          </p:nvPr>
        </p:nvSpPr>
        <p:spPr/>
        <p:txBody>
          <a:bodyPr/>
          <a:lstStyle/>
          <a:p>
            <a:pPr marL="0" marR="0" lvl="0" indent="0" algn="r" defTabSz="914518" rtl="0" eaLnBrk="1" fontAlgn="auto" latinLnBrk="0" hangingPunct="1">
              <a:lnSpc>
                <a:spcPct val="100000"/>
              </a:lnSpc>
              <a:spcBef>
                <a:spcPts val="0"/>
              </a:spcBef>
              <a:spcAft>
                <a:spcPts val="0"/>
              </a:spcAft>
              <a:buClrTx/>
              <a:buSzTx/>
              <a:buFontTx/>
              <a:buNone/>
              <a:tabLst/>
              <a:defRPr/>
            </a:pPr>
            <a:fld id="{86CB4B4D-7CA3-9044-876B-883B54F8677D}" type="slidenum">
              <a:rPr kumimoji="0" lang="en-US" sz="800" b="0" i="0" u="none" strike="noStrike" kern="1200" cap="none" spc="0" normalizeH="0" baseline="0" noProof="0">
                <a:ln>
                  <a:noFill/>
                </a:ln>
                <a:solidFill>
                  <a:srgbClr val="000000"/>
                </a:solidFill>
                <a:effectLst/>
                <a:uLnTx/>
                <a:uFillTx/>
                <a:latin typeface="IBM Plex Sans" panose="020B0503050203000203" pitchFamily="34" charset="0"/>
                <a:ea typeface="+mn-ea"/>
                <a:cs typeface="+mn-cs"/>
                <a:sym typeface="IBM Plex Sans"/>
              </a:rPr>
              <a:pPr marL="0" marR="0" lvl="0" indent="0" algn="r" defTabSz="914518" rtl="0" eaLnBrk="1" fontAlgn="auto" latinLnBrk="0" hangingPunct="1">
                <a:lnSpc>
                  <a:spcPct val="100000"/>
                </a:lnSpc>
                <a:spcBef>
                  <a:spcPts val="0"/>
                </a:spcBef>
                <a:spcAft>
                  <a:spcPts val="0"/>
                </a:spcAft>
                <a:buClrTx/>
                <a:buSzTx/>
                <a:buFontTx/>
                <a:buNone/>
                <a:tabLst/>
                <a:defRPr/>
              </a:pPr>
              <a:t>13</a:t>
            </a:fld>
            <a:endParaRPr kumimoji="0" lang="en-US" sz="800" b="0" i="0" u="none" strike="noStrike" kern="1200" cap="none" spc="0" normalizeH="0" baseline="0" noProof="0">
              <a:ln>
                <a:noFill/>
              </a:ln>
              <a:solidFill>
                <a:srgbClr val="000000"/>
              </a:solidFill>
              <a:effectLst/>
              <a:uLnTx/>
              <a:uFillTx/>
              <a:latin typeface="IBM Plex Sans" panose="020B0503050203000203" pitchFamily="34" charset="0"/>
              <a:ea typeface="+mn-ea"/>
              <a:cs typeface="+mn-cs"/>
              <a:sym typeface="IBM Plex Sans"/>
            </a:endParaRPr>
          </a:p>
        </p:txBody>
      </p:sp>
      <p:sp>
        <p:nvSpPr>
          <p:cNvPr id="8" name="TextBox 7">
            <a:extLst>
              <a:ext uri="{FF2B5EF4-FFF2-40B4-BE49-F238E27FC236}">
                <a16:creationId xmlns:a16="http://schemas.microsoft.com/office/drawing/2014/main" id="{F984F4C6-2634-0CAA-71C6-272B7F04A676}"/>
              </a:ext>
            </a:extLst>
          </p:cNvPr>
          <p:cNvSpPr txBox="1"/>
          <p:nvPr/>
        </p:nvSpPr>
        <p:spPr>
          <a:xfrm>
            <a:off x="121998" y="6610491"/>
            <a:ext cx="6107905" cy="215444"/>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a:spAutoFit/>
          </a:bodyPr>
          <a:lstStyle/>
          <a:p>
            <a:pPr marL="0" marR="0" lvl="0" indent="0" algn="l" defTabSz="91450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IBM Plex Sans" panose="020B0503050203000203" pitchFamily="34" charset="0"/>
                <a:ea typeface="+mn-ea"/>
                <a:cs typeface="+mn-cs"/>
              </a:rPr>
              <a:t>© 2024 International Business Machines Corporation | IBM Confidential </a:t>
            </a:r>
          </a:p>
        </p:txBody>
      </p:sp>
      <p:sp>
        <p:nvSpPr>
          <p:cNvPr id="19" name="Rectangle 18">
            <a:extLst>
              <a:ext uri="{FF2B5EF4-FFF2-40B4-BE49-F238E27FC236}">
                <a16:creationId xmlns:a16="http://schemas.microsoft.com/office/drawing/2014/main" id="{9F8AF5B6-FC36-E0D7-FAD7-760D4A4F8222}"/>
              </a:ext>
            </a:extLst>
          </p:cNvPr>
          <p:cNvSpPr/>
          <p:nvPr/>
        </p:nvSpPr>
        <p:spPr bwMode="auto">
          <a:xfrm>
            <a:off x="0" y="32065"/>
            <a:ext cx="12192000" cy="6858000"/>
          </a:xfrm>
          <a:prstGeom prst="rect">
            <a:avLst/>
          </a:prstGeom>
          <a:solidFill>
            <a:srgbClr val="E5F6FF"/>
          </a:solidFill>
          <a:ln w="19050">
            <a:solidFill>
              <a:srgbClr val="E5F6FF"/>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40" tIns="91440" rIns="91440" bIns="9144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 typeface="IBM Plex Sans Light"/>
              <a:buNone/>
              <a:tabLst/>
              <a:defRPr/>
            </a:pPr>
            <a:endParaRPr kumimoji="0" lang="en-US" sz="1400" b="0" i="0" u="none" strike="noStrike" kern="1200" cap="none" spc="0" normalizeH="0" baseline="0" noProof="0" dirty="0">
              <a:ln>
                <a:noFill/>
              </a:ln>
              <a:solidFill>
                <a:srgbClr val="FFFFFF"/>
              </a:solidFill>
              <a:effectLst/>
              <a:uLnTx/>
              <a:uFillTx/>
              <a:latin typeface="IBM Plex Sans Light"/>
              <a:ea typeface="+mn-ea"/>
              <a:cs typeface="+mn-cs"/>
            </a:endParaRPr>
          </a:p>
        </p:txBody>
      </p:sp>
      <p:sp>
        <p:nvSpPr>
          <p:cNvPr id="16" name="Text Placeholder 15">
            <a:extLst>
              <a:ext uri="{FF2B5EF4-FFF2-40B4-BE49-F238E27FC236}">
                <a16:creationId xmlns:a16="http://schemas.microsoft.com/office/drawing/2014/main" id="{C9FE63B5-CECB-A2B3-7527-C4E1A38F586E}"/>
              </a:ext>
            </a:extLst>
          </p:cNvPr>
          <p:cNvSpPr>
            <a:spLocks noGrp="1"/>
          </p:cNvSpPr>
          <p:nvPr>
            <p:ph type="body" sz="quarter" idx="14"/>
          </p:nvPr>
        </p:nvSpPr>
        <p:spPr>
          <a:xfrm>
            <a:off x="2730560" y="2435453"/>
            <a:ext cx="6730879" cy="1771650"/>
          </a:xfrm>
        </p:spPr>
        <p:txBody>
          <a:bodyPr/>
          <a:lstStyle/>
          <a:p>
            <a:pPr algn="ctr"/>
            <a:r>
              <a:rPr lang="en-US" sz="8800" dirty="0"/>
              <a:t>New in 2024</a:t>
            </a:r>
          </a:p>
        </p:txBody>
      </p:sp>
    </p:spTree>
    <p:extLst>
      <p:ext uri="{BB962C8B-B14F-4D97-AF65-F5344CB8AC3E}">
        <p14:creationId xmlns:p14="http://schemas.microsoft.com/office/powerpoint/2010/main" val="2795844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96C7AA88-44C9-97A4-6D11-D659AD651022}"/>
              </a:ext>
            </a:extLst>
          </p:cNvPr>
          <p:cNvSpPr txBox="1">
            <a:spLocks/>
          </p:cNvSpPr>
          <p:nvPr/>
        </p:nvSpPr>
        <p:spPr>
          <a:xfrm>
            <a:off x="193518" y="158091"/>
            <a:ext cx="11193620" cy="1072896"/>
          </a:xfrm>
          <a:prstGeom prst="rect">
            <a:avLst/>
          </a:prstGeom>
        </p:spPr>
        <p:txBody>
          <a:bodyPr vert="horz" lIns="0" tIns="0" rIns="0" bIns="0" rtlCol="0" anchor="t">
            <a:noAutofit/>
          </a:bodyPr>
          <a:lstStyle>
            <a:lvl1pPr algn="l" rtl="0" eaLnBrk="1" fontAlgn="base" hangingPunct="1">
              <a:lnSpc>
                <a:spcPct val="90000"/>
              </a:lnSpc>
              <a:spcBef>
                <a:spcPct val="0"/>
              </a:spcBef>
              <a:spcAft>
                <a:spcPct val="0"/>
              </a:spcAft>
              <a:defRPr sz="3200" b="0" i="0">
                <a:solidFill>
                  <a:schemeClr val="bg1"/>
                </a:solidFill>
                <a:latin typeface="+mj-lt"/>
                <a:ea typeface="Arial" panose="020B0604020202020204" pitchFamily="34" charset="0"/>
                <a:cs typeface="Arial" panose="020B0604020202020204" pitchFamily="34" charset="0"/>
              </a:defRPr>
            </a:lvl1pPr>
            <a:lvl2pPr algn="l" rtl="0" eaLnBrk="1" fontAlgn="base" hangingPunct="1">
              <a:lnSpc>
                <a:spcPct val="90000"/>
              </a:lnSpc>
              <a:spcBef>
                <a:spcPct val="0"/>
              </a:spcBef>
              <a:spcAft>
                <a:spcPct val="0"/>
              </a:spcAft>
              <a:defRPr sz="2960">
                <a:solidFill>
                  <a:srgbClr val="191919"/>
                </a:solidFill>
                <a:latin typeface="IBM Plex Sans" pitchFamily="34" charset="0"/>
              </a:defRPr>
            </a:lvl2pPr>
            <a:lvl3pPr algn="l" rtl="0" eaLnBrk="1" fontAlgn="base" hangingPunct="1">
              <a:lnSpc>
                <a:spcPct val="90000"/>
              </a:lnSpc>
              <a:spcBef>
                <a:spcPct val="0"/>
              </a:spcBef>
              <a:spcAft>
                <a:spcPct val="0"/>
              </a:spcAft>
              <a:defRPr sz="2960">
                <a:solidFill>
                  <a:srgbClr val="191919"/>
                </a:solidFill>
                <a:latin typeface="IBM Plex Sans" pitchFamily="34" charset="0"/>
              </a:defRPr>
            </a:lvl3pPr>
            <a:lvl4pPr algn="l" rtl="0" eaLnBrk="1" fontAlgn="base" hangingPunct="1">
              <a:lnSpc>
                <a:spcPct val="90000"/>
              </a:lnSpc>
              <a:spcBef>
                <a:spcPct val="0"/>
              </a:spcBef>
              <a:spcAft>
                <a:spcPct val="0"/>
              </a:spcAft>
              <a:defRPr sz="2960">
                <a:solidFill>
                  <a:srgbClr val="191919"/>
                </a:solidFill>
                <a:latin typeface="IBM Plex Sans" pitchFamily="34" charset="0"/>
              </a:defRPr>
            </a:lvl4pPr>
            <a:lvl5pPr algn="l" rtl="0" eaLnBrk="1" fontAlgn="base" hangingPunct="1">
              <a:lnSpc>
                <a:spcPct val="90000"/>
              </a:lnSpc>
              <a:spcBef>
                <a:spcPct val="0"/>
              </a:spcBef>
              <a:spcAft>
                <a:spcPct val="0"/>
              </a:spcAft>
              <a:defRPr sz="2960">
                <a:solidFill>
                  <a:srgbClr val="191919"/>
                </a:solidFill>
                <a:latin typeface="IBM Plex Sans" pitchFamily="34" charset="0"/>
              </a:defRPr>
            </a:lvl5pPr>
            <a:lvl6pPr marL="483412" algn="l" rtl="0" eaLnBrk="1" fontAlgn="base" hangingPunct="1">
              <a:lnSpc>
                <a:spcPct val="90000"/>
              </a:lnSpc>
              <a:spcBef>
                <a:spcPct val="0"/>
              </a:spcBef>
              <a:spcAft>
                <a:spcPct val="0"/>
              </a:spcAft>
              <a:defRPr sz="2960">
                <a:solidFill>
                  <a:srgbClr val="191919"/>
                </a:solidFill>
                <a:latin typeface="IBM Plex Sans" pitchFamily="34" charset="0"/>
              </a:defRPr>
            </a:lvl6pPr>
            <a:lvl7pPr marL="966828" algn="l" rtl="0" eaLnBrk="1" fontAlgn="base" hangingPunct="1">
              <a:lnSpc>
                <a:spcPct val="90000"/>
              </a:lnSpc>
              <a:spcBef>
                <a:spcPct val="0"/>
              </a:spcBef>
              <a:spcAft>
                <a:spcPct val="0"/>
              </a:spcAft>
              <a:defRPr sz="2960">
                <a:solidFill>
                  <a:srgbClr val="191919"/>
                </a:solidFill>
                <a:latin typeface="IBM Plex Sans" pitchFamily="34" charset="0"/>
              </a:defRPr>
            </a:lvl7pPr>
            <a:lvl8pPr marL="1450240" algn="l" rtl="0" eaLnBrk="1" fontAlgn="base" hangingPunct="1">
              <a:lnSpc>
                <a:spcPct val="90000"/>
              </a:lnSpc>
              <a:spcBef>
                <a:spcPct val="0"/>
              </a:spcBef>
              <a:spcAft>
                <a:spcPct val="0"/>
              </a:spcAft>
              <a:defRPr sz="2960">
                <a:solidFill>
                  <a:srgbClr val="191919"/>
                </a:solidFill>
                <a:latin typeface="IBM Plex Sans" pitchFamily="34" charset="0"/>
              </a:defRPr>
            </a:lvl8pPr>
            <a:lvl9pPr marL="1933653" algn="l" rtl="0" eaLnBrk="1" fontAlgn="base" hangingPunct="1">
              <a:lnSpc>
                <a:spcPct val="90000"/>
              </a:lnSpc>
              <a:spcBef>
                <a:spcPct val="0"/>
              </a:spcBef>
              <a:spcAft>
                <a:spcPct val="0"/>
              </a:spcAft>
              <a:defRPr sz="2960">
                <a:solidFill>
                  <a:srgbClr val="191919"/>
                </a:solidFill>
                <a:latin typeface="IBM Plex Sans"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0F62FE"/>
                </a:solidFill>
                <a:effectLst/>
                <a:uLnTx/>
                <a:uFillTx/>
                <a:latin typeface="IBM Plex Sans" panose="020B0503050203000203" pitchFamily="34" charset="0"/>
                <a:cs typeface="Arial"/>
              </a:rPr>
              <a:t>IBM Flash Grid with Storage Insights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000000"/>
                </a:solidFill>
                <a:effectLst/>
                <a:uLnTx/>
                <a:uFillTx/>
                <a:latin typeface="IBM Plex Sans" panose="020B0503050203000203" pitchFamily="34" charset="0"/>
                <a:cs typeface="Arial"/>
              </a:rPr>
              <a:t>Partition mobility</a:t>
            </a:r>
          </a:p>
        </p:txBody>
      </p:sp>
      <p:sp>
        <p:nvSpPr>
          <p:cNvPr id="30" name="TextBox 29">
            <a:extLst>
              <a:ext uri="{FF2B5EF4-FFF2-40B4-BE49-F238E27FC236}">
                <a16:creationId xmlns:a16="http://schemas.microsoft.com/office/drawing/2014/main" id="{E2C1AAF8-7078-C0B3-1A8F-EE03A67AD35C}"/>
              </a:ext>
            </a:extLst>
          </p:cNvPr>
          <p:cNvSpPr txBox="1"/>
          <p:nvPr/>
        </p:nvSpPr>
        <p:spPr>
          <a:xfrm>
            <a:off x="5993027" y="4674726"/>
            <a:ext cx="5535827" cy="11687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noAutofit/>
          </a:bodyPr>
          <a:lstStyle/>
          <a:p>
            <a:pPr marL="444465" marR="0" lvl="0" indent="-446749" algn="l" defTabSz="2438400" rtl="0" eaLnBrk="1" fontAlgn="auto" latinLnBrk="0" hangingPunct="1">
              <a:lnSpc>
                <a:spcPct val="100000"/>
              </a:lnSpc>
              <a:spcBef>
                <a:spcPts val="2900"/>
              </a:spcBef>
              <a:spcAft>
                <a:spcPts val="0"/>
              </a:spcAft>
              <a:buClrTx/>
              <a:buSzPct val="100000"/>
              <a:buFontTx/>
              <a:buChar char="–"/>
              <a:tabLst/>
              <a:defRPr/>
            </a:pPr>
            <a:endParaRPr kumimoji="0" lang="en-US" sz="1800" b="0" i="0" u="none" strike="noStrike" kern="0" cap="none" spc="0" normalizeH="0" baseline="0" noProof="0" dirty="0">
              <a:ln>
                <a:noFill/>
              </a:ln>
              <a:solidFill>
                <a:srgbClr val="000000"/>
              </a:solidFill>
              <a:effectLst/>
              <a:uLnTx/>
              <a:uFillTx/>
              <a:latin typeface="IBM Plex Sans Light"/>
              <a:ea typeface="+mn-ea"/>
              <a:cs typeface="+mn-cs"/>
              <a:sym typeface="IBM Plex Sans Light"/>
            </a:endParaRPr>
          </a:p>
        </p:txBody>
      </p:sp>
      <p:grpSp>
        <p:nvGrpSpPr>
          <p:cNvPr id="12" name="Group 11">
            <a:extLst>
              <a:ext uri="{FF2B5EF4-FFF2-40B4-BE49-F238E27FC236}">
                <a16:creationId xmlns:a16="http://schemas.microsoft.com/office/drawing/2014/main" id="{1FA11557-E91B-24FA-0BC0-3570749DBB9B}"/>
              </a:ext>
            </a:extLst>
          </p:cNvPr>
          <p:cNvGrpSpPr/>
          <p:nvPr/>
        </p:nvGrpSpPr>
        <p:grpSpPr>
          <a:xfrm>
            <a:off x="946754" y="1266419"/>
            <a:ext cx="5106126" cy="2818614"/>
            <a:chOff x="3509129" y="2461453"/>
            <a:chExt cx="4608327" cy="2369339"/>
          </a:xfrm>
        </p:grpSpPr>
        <p:sp>
          <p:nvSpPr>
            <p:cNvPr id="15" name="Rectangle: Rounded Corners 1031">
              <a:extLst>
                <a:ext uri="{FF2B5EF4-FFF2-40B4-BE49-F238E27FC236}">
                  <a16:creationId xmlns:a16="http://schemas.microsoft.com/office/drawing/2014/main" id="{4456B0E3-6EE2-EC53-7528-294DD57D3022}"/>
                </a:ext>
              </a:extLst>
            </p:cNvPr>
            <p:cNvSpPr/>
            <p:nvPr/>
          </p:nvSpPr>
          <p:spPr bwMode="auto">
            <a:xfrm>
              <a:off x="6714436" y="4156131"/>
              <a:ext cx="1046318" cy="485971"/>
            </a:xfrm>
            <a:prstGeom prst="roundRect">
              <a:avLst/>
            </a:prstGeom>
            <a:noFill/>
            <a:ln w="38100">
              <a:solidFill>
                <a:srgbClr val="E5F6FF"/>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40" tIns="0" rIns="91440" bIns="91440" numCol="1" rtlCol="0" anchor="t" anchorCtr="0" compatLnSpc="1">
              <a:prstTxWarp prst="textNoShape">
                <a:avLst/>
              </a:prstTxWarp>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IBM Plex Sans Light"/>
                <a:buNone/>
                <a:tabLst/>
                <a:defRPr/>
              </a:pPr>
              <a:r>
                <a:rPr kumimoji="0" lang="en-GB" sz="1400" b="1" i="0" u="none" strike="noStrike" kern="1200" cap="none" spc="0" normalizeH="0" baseline="0" noProof="0">
                  <a:ln>
                    <a:noFill/>
                  </a:ln>
                  <a:solidFill>
                    <a:srgbClr val="000000"/>
                  </a:solidFill>
                  <a:effectLst/>
                  <a:uLnTx/>
                  <a:uFillTx/>
                  <a:latin typeface="IBM Plex Sans Light"/>
                  <a:ea typeface="+mn-ea"/>
                  <a:cs typeface="+mn-cs"/>
                </a:rPr>
                <a:t>DR</a:t>
              </a:r>
            </a:p>
          </p:txBody>
        </p:sp>
        <p:sp>
          <p:nvSpPr>
            <p:cNvPr id="16" name="Rectangle: Rounded Corners 1026">
              <a:extLst>
                <a:ext uri="{FF2B5EF4-FFF2-40B4-BE49-F238E27FC236}">
                  <a16:creationId xmlns:a16="http://schemas.microsoft.com/office/drawing/2014/main" id="{6A7CFF10-123F-7DCE-862F-E79963CC9AB5}"/>
                </a:ext>
              </a:extLst>
            </p:cNvPr>
            <p:cNvSpPr/>
            <p:nvPr/>
          </p:nvSpPr>
          <p:spPr bwMode="auto">
            <a:xfrm>
              <a:off x="6883624" y="2704439"/>
              <a:ext cx="1046318" cy="925028"/>
            </a:xfrm>
            <a:prstGeom prst="roundRect">
              <a:avLst/>
            </a:prstGeom>
            <a:noFill/>
            <a:ln w="38100">
              <a:solidFill>
                <a:srgbClr val="E5F6FF"/>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40" tIns="0" rIns="91440" bIns="91440" numCol="1" rtlCol="0" anchor="t" anchorCtr="0" compatLnSpc="1">
              <a:prstTxWarp prst="textNoShape">
                <a:avLst/>
              </a:prstTxWarp>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IBM Plex Sans Light"/>
                <a:buNone/>
                <a:tabLst/>
                <a:defRPr/>
              </a:pPr>
              <a:r>
                <a:rPr kumimoji="0" lang="en-GB" sz="1400" b="1" i="0" u="none" strike="noStrike" kern="1200" cap="none" spc="0" normalizeH="0" baseline="0" noProof="0">
                  <a:ln>
                    <a:noFill/>
                  </a:ln>
                  <a:solidFill>
                    <a:srgbClr val="000000"/>
                  </a:solidFill>
                  <a:effectLst/>
                  <a:uLnTx/>
                  <a:uFillTx/>
                  <a:latin typeface="IBM Plex Sans Light"/>
                  <a:ea typeface="+mn-ea"/>
                  <a:cs typeface="+mn-cs"/>
                </a:rPr>
                <a:t>Dev Test</a:t>
              </a:r>
            </a:p>
          </p:txBody>
        </p:sp>
        <p:sp>
          <p:nvSpPr>
            <p:cNvPr id="17" name="Rectangle: Rounded Corners 60">
              <a:extLst>
                <a:ext uri="{FF2B5EF4-FFF2-40B4-BE49-F238E27FC236}">
                  <a16:creationId xmlns:a16="http://schemas.microsoft.com/office/drawing/2014/main" id="{755707E0-0B34-622C-8F9F-AD4989CD5587}"/>
                </a:ext>
              </a:extLst>
            </p:cNvPr>
            <p:cNvSpPr/>
            <p:nvPr/>
          </p:nvSpPr>
          <p:spPr bwMode="auto">
            <a:xfrm>
              <a:off x="3787748" y="3185496"/>
              <a:ext cx="2095865" cy="1066745"/>
            </a:xfrm>
            <a:prstGeom prst="roundRect">
              <a:avLst/>
            </a:prstGeom>
            <a:noFill/>
            <a:ln w="38100">
              <a:solidFill>
                <a:srgbClr val="E5F6FF"/>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40" tIns="0" rIns="91440" bIns="91440" numCol="1" rtlCol="0" anchor="t" anchorCtr="0" compatLnSpc="1">
              <a:prstTxWarp prst="textNoShape">
                <a:avLst/>
              </a:prstTxWarp>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IBM Plex Sans Light"/>
                <a:buNone/>
                <a:tabLst/>
                <a:defRPr/>
              </a:pPr>
              <a:r>
                <a:rPr kumimoji="0" lang="en-GB" sz="1400" b="1" i="0" u="none" strike="noStrike" kern="1200" cap="none" spc="0" normalizeH="0" baseline="0" noProof="0" dirty="0">
                  <a:ln>
                    <a:noFill/>
                  </a:ln>
                  <a:solidFill>
                    <a:srgbClr val="000000"/>
                  </a:solidFill>
                  <a:effectLst/>
                  <a:uLnTx/>
                  <a:uFillTx/>
                  <a:latin typeface="IBM Plex Sans Light"/>
                  <a:ea typeface="+mn-ea"/>
                  <a:cs typeface="+mn-cs"/>
                </a:rPr>
                <a:t>Production</a:t>
              </a:r>
            </a:p>
          </p:txBody>
        </p:sp>
        <p:sp>
          <p:nvSpPr>
            <p:cNvPr id="18" name="Rectangle: Rounded Corners 1034">
              <a:extLst>
                <a:ext uri="{FF2B5EF4-FFF2-40B4-BE49-F238E27FC236}">
                  <a16:creationId xmlns:a16="http://schemas.microsoft.com/office/drawing/2014/main" id="{A40C62CE-5B9E-0996-0107-E7AE26960453}"/>
                </a:ext>
              </a:extLst>
            </p:cNvPr>
            <p:cNvSpPr/>
            <p:nvPr/>
          </p:nvSpPr>
          <p:spPr bwMode="auto">
            <a:xfrm>
              <a:off x="3913895" y="3529083"/>
              <a:ext cx="906823" cy="712131"/>
            </a:xfrm>
            <a:prstGeom prst="roundRect">
              <a:avLst/>
            </a:prstGeom>
            <a:noFill/>
            <a:ln w="38100">
              <a:solidFill>
                <a:srgbClr val="E5F6FF"/>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40" tIns="0" rIns="91440" bIns="91440" numCol="1" rtlCol="0" anchor="t" anchorCtr="0" compatLnSpc="1">
              <a:prstTxWarp prst="textNoShape">
                <a:avLst/>
              </a:prstTxWarp>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IBM Plex Sans Light"/>
                <a:buNone/>
                <a:tabLst/>
                <a:defRPr/>
              </a:pPr>
              <a:r>
                <a:rPr kumimoji="0" lang="en-GB" sz="1400" b="1" i="0" u="none" strike="noStrike" kern="1200" cap="none" spc="0" normalizeH="0" baseline="0" noProof="0">
                  <a:ln>
                    <a:noFill/>
                  </a:ln>
                  <a:solidFill>
                    <a:srgbClr val="000000"/>
                  </a:solidFill>
                  <a:effectLst/>
                  <a:uLnTx/>
                  <a:uFillTx/>
                  <a:latin typeface="IBM Plex Sans Light"/>
                  <a:ea typeface="+mn-ea"/>
                  <a:cs typeface="+mn-cs"/>
                </a:rPr>
                <a:t>HA</a:t>
              </a:r>
            </a:p>
            <a:p>
              <a:pPr marL="0" marR="0" lvl="0" indent="0" algn="ctr" defTabSz="914400" rtl="0" eaLnBrk="1" fontAlgn="base" latinLnBrk="0" hangingPunct="1">
                <a:lnSpc>
                  <a:spcPct val="100000"/>
                </a:lnSpc>
                <a:spcBef>
                  <a:spcPct val="0"/>
                </a:spcBef>
                <a:spcAft>
                  <a:spcPct val="0"/>
                </a:spcAft>
                <a:buClrTx/>
                <a:buSzTx/>
                <a:buFont typeface="IBM Plex Sans Light"/>
                <a:buNone/>
                <a:tabLst/>
                <a:defRPr/>
              </a:pPr>
              <a:endParaRPr kumimoji="0" lang="en-GB" sz="1400" b="1" i="0" u="none" strike="noStrike" kern="1200" cap="none" spc="0" normalizeH="0" baseline="0" noProof="0">
                <a:ln>
                  <a:noFill/>
                </a:ln>
                <a:solidFill>
                  <a:srgbClr val="0F62FE"/>
                </a:solidFill>
                <a:effectLst/>
                <a:uLnTx/>
                <a:uFillTx/>
                <a:latin typeface="IBM Plex Sans Light"/>
                <a:ea typeface="+mn-ea"/>
                <a:cs typeface="+mn-cs"/>
              </a:endParaRPr>
            </a:p>
            <a:p>
              <a:pPr marL="0" marR="0" lvl="0" indent="0" algn="ctr" defTabSz="914400" rtl="0" eaLnBrk="1" fontAlgn="base" latinLnBrk="0" hangingPunct="1">
                <a:lnSpc>
                  <a:spcPct val="100000"/>
                </a:lnSpc>
                <a:spcBef>
                  <a:spcPct val="0"/>
                </a:spcBef>
                <a:spcAft>
                  <a:spcPct val="0"/>
                </a:spcAft>
                <a:buClrTx/>
                <a:buSzTx/>
                <a:buFont typeface="IBM Plex Sans Light"/>
                <a:buNone/>
                <a:tabLst/>
                <a:defRPr/>
              </a:pPr>
              <a:endParaRPr kumimoji="0" lang="en-GB" sz="1400" b="1" i="0" u="none" strike="noStrike" kern="1200" cap="none" spc="0" normalizeH="0" baseline="0" noProof="0">
                <a:ln>
                  <a:noFill/>
                </a:ln>
                <a:solidFill>
                  <a:srgbClr val="0F62FE"/>
                </a:solidFill>
                <a:effectLst/>
                <a:uLnTx/>
                <a:uFillTx/>
                <a:latin typeface="IBM Plex Sans Light"/>
                <a:ea typeface="+mn-ea"/>
                <a:cs typeface="+mn-cs"/>
              </a:endParaRPr>
            </a:p>
          </p:txBody>
        </p:sp>
        <p:sp>
          <p:nvSpPr>
            <p:cNvPr id="19" name="Rectangle: Rounded Corners 1023">
              <a:extLst>
                <a:ext uri="{FF2B5EF4-FFF2-40B4-BE49-F238E27FC236}">
                  <a16:creationId xmlns:a16="http://schemas.microsoft.com/office/drawing/2014/main" id="{6DCAD581-D89C-FCD5-9179-A48CCE8D4E7F}"/>
                </a:ext>
              </a:extLst>
            </p:cNvPr>
            <p:cNvSpPr/>
            <p:nvPr/>
          </p:nvSpPr>
          <p:spPr bwMode="auto">
            <a:xfrm>
              <a:off x="3509129" y="2461453"/>
              <a:ext cx="4608327" cy="2369339"/>
            </a:xfrm>
            <a:prstGeom prst="roundRect">
              <a:avLst>
                <a:gd name="adj" fmla="val 13042"/>
              </a:avLst>
            </a:prstGeom>
            <a:noFill/>
            <a:ln w="50800">
              <a:solidFill>
                <a:schemeClr val="accent1"/>
              </a:solidFill>
              <a:prstDash val="dash"/>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40" tIns="0" rIns="91440" bIns="91440" numCol="1" rtlCol="0" anchor="t" anchorCtr="0" compatLnSpc="1">
              <a:prstTxWarp prst="textNoShape">
                <a:avLst/>
              </a:prstTxWarp>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IBM Plex Sans Light"/>
                <a:buNone/>
                <a:tabLst/>
                <a:defRPr/>
              </a:pPr>
              <a:r>
                <a:rPr kumimoji="0" lang="en-GB" sz="1800" b="1" i="0" u="none" strike="noStrike" kern="1200" cap="none" spc="0" normalizeH="0" baseline="0" noProof="0">
                  <a:ln>
                    <a:noFill/>
                  </a:ln>
                  <a:solidFill>
                    <a:srgbClr val="0F62FE"/>
                  </a:solidFill>
                  <a:effectLst/>
                  <a:uLnTx/>
                  <a:uFillTx/>
                  <a:latin typeface="IBM Plex Sans Light"/>
                  <a:ea typeface="+mn-ea"/>
                  <a:cs typeface="+mn-cs"/>
                </a:rPr>
                <a:t>Flash Grid</a:t>
              </a:r>
            </a:p>
          </p:txBody>
        </p:sp>
      </p:grpSp>
      <p:pic>
        <p:nvPicPr>
          <p:cNvPr id="55" name="Picture 54" descr="A picture containing text, computer&#10;&#10;Description automatically generated">
            <a:extLst>
              <a:ext uri="{FF2B5EF4-FFF2-40B4-BE49-F238E27FC236}">
                <a16:creationId xmlns:a16="http://schemas.microsoft.com/office/drawing/2014/main" id="{FC1EBA87-63D7-CEA9-2C43-18F1C7262F6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641045" y="3562141"/>
            <a:ext cx="873531" cy="258579"/>
          </a:xfrm>
          <a:prstGeom prst="rect">
            <a:avLst/>
          </a:prstGeom>
          <a:effectLst/>
        </p:spPr>
      </p:pic>
      <p:pic>
        <p:nvPicPr>
          <p:cNvPr id="56" name="Picture 55" descr="A picture containing text, computer&#10;&#10;Description automatically generated">
            <a:extLst>
              <a:ext uri="{FF2B5EF4-FFF2-40B4-BE49-F238E27FC236}">
                <a16:creationId xmlns:a16="http://schemas.microsoft.com/office/drawing/2014/main" id="{49CD07EA-5706-F958-76DD-C12F2E0A4E48}"/>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539968" y="2687684"/>
            <a:ext cx="873531" cy="258579"/>
          </a:xfrm>
          <a:prstGeom prst="rect">
            <a:avLst/>
          </a:prstGeom>
          <a:effectLst/>
        </p:spPr>
      </p:pic>
      <p:pic>
        <p:nvPicPr>
          <p:cNvPr id="57" name="Picture 56" descr="A picture containing text, computer&#10;&#10;Description automatically generated">
            <a:extLst>
              <a:ext uri="{FF2B5EF4-FFF2-40B4-BE49-F238E27FC236}">
                <a16:creationId xmlns:a16="http://schemas.microsoft.com/office/drawing/2014/main" id="{532D317D-73C1-2F1C-D12C-3F9513F7F24C}"/>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539968" y="3074037"/>
            <a:ext cx="873531" cy="258579"/>
          </a:xfrm>
          <a:prstGeom prst="rect">
            <a:avLst/>
          </a:prstGeom>
          <a:effectLst/>
        </p:spPr>
      </p:pic>
      <p:pic>
        <p:nvPicPr>
          <p:cNvPr id="58" name="Picture 57" descr="A picture containing text, computer&#10;&#10;Description automatically generated">
            <a:extLst>
              <a:ext uri="{FF2B5EF4-FFF2-40B4-BE49-F238E27FC236}">
                <a16:creationId xmlns:a16="http://schemas.microsoft.com/office/drawing/2014/main" id="{348580D6-0006-0150-FEC4-33ED1FC70EAF}"/>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422203" y="3080642"/>
            <a:ext cx="873531" cy="258579"/>
          </a:xfrm>
          <a:prstGeom prst="rect">
            <a:avLst/>
          </a:prstGeom>
          <a:effectLst/>
        </p:spPr>
      </p:pic>
      <p:sp>
        <p:nvSpPr>
          <p:cNvPr id="59" name="Flowchart: Magnetic Disk 1035">
            <a:extLst>
              <a:ext uri="{FF2B5EF4-FFF2-40B4-BE49-F238E27FC236}">
                <a16:creationId xmlns:a16="http://schemas.microsoft.com/office/drawing/2014/main" id="{6133F475-C036-8C25-4D74-BF1470A4C66C}"/>
              </a:ext>
            </a:extLst>
          </p:cNvPr>
          <p:cNvSpPr/>
          <p:nvPr/>
        </p:nvSpPr>
        <p:spPr bwMode="auto">
          <a:xfrm>
            <a:off x="2830207" y="2454875"/>
            <a:ext cx="409940" cy="491388"/>
          </a:xfrm>
          <a:prstGeom prst="flowChartMagneticDisk">
            <a:avLst/>
          </a:prstGeom>
          <a:solidFill>
            <a:srgbClr val="8A3FFC">
              <a:alpha val="30000"/>
            </a:srgbClr>
          </a:solidFill>
          <a:ln w="38100">
            <a:solidFill>
              <a:srgbClr val="8A3FFC"/>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000" tIns="36000" rIns="36000" bIns="36000" numCol="1" rtlCol="0" anchor="t" anchorCtr="0" compatLnSpc="1">
            <a:prstTxWarp prst="textNoShape">
              <a:avLst/>
            </a:prstTxWarp>
          </a:bodyPr>
          <a:lstStyle/>
          <a:p>
            <a:pPr marL="0" marR="0" lvl="0" indent="0" algn="ctr" defTabSz="685983"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Arial" panose="020B0604020202020204"/>
              <a:ea typeface="IBM Plex Sans" charset="0"/>
              <a:cs typeface="IBM Plex Sans" charset="0"/>
            </a:endParaRPr>
          </a:p>
        </p:txBody>
      </p:sp>
      <p:pic>
        <p:nvPicPr>
          <p:cNvPr id="60" name="Picture 59" descr="A picture containing text, computer&#10;&#10;Description automatically generated">
            <a:extLst>
              <a:ext uri="{FF2B5EF4-FFF2-40B4-BE49-F238E27FC236}">
                <a16:creationId xmlns:a16="http://schemas.microsoft.com/office/drawing/2014/main" id="{ED0D2CE5-8E4A-D321-6D25-C3973DD1C7B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817092" y="1843198"/>
            <a:ext cx="873531" cy="258579"/>
          </a:xfrm>
          <a:prstGeom prst="rect">
            <a:avLst/>
          </a:prstGeom>
          <a:effectLst/>
        </p:spPr>
      </p:pic>
      <p:pic>
        <p:nvPicPr>
          <p:cNvPr id="61" name="Picture 60" descr="A picture containing text, computer&#10;&#10;Description automatically generated">
            <a:extLst>
              <a:ext uri="{FF2B5EF4-FFF2-40B4-BE49-F238E27FC236}">
                <a16:creationId xmlns:a16="http://schemas.microsoft.com/office/drawing/2014/main" id="{79029F96-1BE0-F54A-CF6C-38FEF100FCAF}"/>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817092" y="2268427"/>
            <a:ext cx="873531" cy="258579"/>
          </a:xfrm>
          <a:prstGeom prst="rect">
            <a:avLst/>
          </a:prstGeom>
          <a:effectLst/>
        </p:spPr>
      </p:pic>
      <p:pic>
        <p:nvPicPr>
          <p:cNvPr id="62" name="Picture 61" descr="A picture containing text, computer&#10;&#10;Description automatically generated">
            <a:extLst>
              <a:ext uri="{FF2B5EF4-FFF2-40B4-BE49-F238E27FC236}">
                <a16:creationId xmlns:a16="http://schemas.microsoft.com/office/drawing/2014/main" id="{474466FF-1584-6DE7-7270-FE5418E4C14F}"/>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420434" y="2841487"/>
            <a:ext cx="873531" cy="258579"/>
          </a:xfrm>
          <a:prstGeom prst="rect">
            <a:avLst/>
          </a:prstGeom>
          <a:effectLst/>
        </p:spPr>
      </p:pic>
      <p:sp>
        <p:nvSpPr>
          <p:cNvPr id="63" name="Flowchart: Magnetic Disk 1039">
            <a:extLst>
              <a:ext uri="{FF2B5EF4-FFF2-40B4-BE49-F238E27FC236}">
                <a16:creationId xmlns:a16="http://schemas.microsoft.com/office/drawing/2014/main" id="{8D1E20AD-E910-A486-FABF-1F909B97E67F}"/>
              </a:ext>
            </a:extLst>
          </p:cNvPr>
          <p:cNvSpPr/>
          <p:nvPr/>
        </p:nvSpPr>
        <p:spPr bwMode="auto">
          <a:xfrm>
            <a:off x="4818599" y="2194868"/>
            <a:ext cx="260678" cy="318445"/>
          </a:xfrm>
          <a:prstGeom prst="flowChartMagneticDisk">
            <a:avLst/>
          </a:prstGeom>
          <a:solidFill>
            <a:srgbClr val="8A3FFC">
              <a:alpha val="30000"/>
            </a:srgbClr>
          </a:solidFill>
          <a:ln w="50800">
            <a:solidFill>
              <a:srgbClr val="8A3FFC"/>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000" tIns="36000" rIns="36000" bIns="36000" numCol="1" rtlCol="0" anchor="t" anchorCtr="0" compatLnSpc="1">
            <a:prstTxWarp prst="textNoShape">
              <a:avLst/>
            </a:prstTxWarp>
          </a:bodyPr>
          <a:lstStyle/>
          <a:p>
            <a:pPr marL="0" marR="0" lvl="0" indent="0" algn="ctr" defTabSz="685983"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Arial" panose="020B0604020202020204"/>
              <a:ea typeface="IBM Plex Sans" charset="0"/>
              <a:cs typeface="IBM Plex Sans" charset="0"/>
            </a:endParaRPr>
          </a:p>
        </p:txBody>
      </p:sp>
      <p:grpSp>
        <p:nvGrpSpPr>
          <p:cNvPr id="1024" name="Group 1023">
            <a:extLst>
              <a:ext uri="{FF2B5EF4-FFF2-40B4-BE49-F238E27FC236}">
                <a16:creationId xmlns:a16="http://schemas.microsoft.com/office/drawing/2014/main" id="{EB1E401F-2F82-A3CB-6369-5EFBB4372ED9}"/>
              </a:ext>
            </a:extLst>
          </p:cNvPr>
          <p:cNvGrpSpPr/>
          <p:nvPr/>
        </p:nvGrpSpPr>
        <p:grpSpPr>
          <a:xfrm>
            <a:off x="2452734" y="3540994"/>
            <a:ext cx="1992435" cy="2035945"/>
            <a:chOff x="6903951" y="3273249"/>
            <a:chExt cx="2513162" cy="2513162"/>
          </a:xfrm>
        </p:grpSpPr>
        <p:pic>
          <p:nvPicPr>
            <p:cNvPr id="1025" name="Graphic 41" descr="Monitor with solid fill">
              <a:extLst>
                <a:ext uri="{FF2B5EF4-FFF2-40B4-BE49-F238E27FC236}">
                  <a16:creationId xmlns:a16="http://schemas.microsoft.com/office/drawing/2014/main" id="{201A0171-62EE-B3C3-0B78-7FA56C469731}"/>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903951" y="3273249"/>
              <a:ext cx="2513162" cy="2513162"/>
            </a:xfrm>
            <a:prstGeom prst="rect">
              <a:avLst/>
            </a:prstGeom>
          </p:spPr>
        </p:pic>
        <p:pic>
          <p:nvPicPr>
            <p:cNvPr id="1026" name="Picture 1025">
              <a:extLst>
                <a:ext uri="{FF2B5EF4-FFF2-40B4-BE49-F238E27FC236}">
                  <a16:creationId xmlns:a16="http://schemas.microsoft.com/office/drawing/2014/main" id="{1B42750E-0A4D-C4DE-B0F7-DA318F3CCB98}"/>
                </a:ext>
              </a:extLst>
            </p:cNvPr>
            <p:cNvPicPr>
              <a:picLocks noChangeAspect="1"/>
            </p:cNvPicPr>
            <p:nvPr/>
          </p:nvPicPr>
          <p:blipFill>
            <a:blip r:embed="rId6" cstate="hqprint">
              <a:extLst>
                <a:ext uri="{28A0092B-C50C-407E-A947-70E740481C1C}">
                  <a14:useLocalDpi xmlns:a14="http://schemas.microsoft.com/office/drawing/2010/main"/>
                </a:ext>
              </a:extLst>
            </a:blip>
            <a:srcRect/>
            <a:stretch/>
          </p:blipFill>
          <p:spPr>
            <a:xfrm>
              <a:off x="7191050" y="3681893"/>
              <a:ext cx="1958466" cy="1340227"/>
            </a:xfrm>
            <a:prstGeom prst="rect">
              <a:avLst/>
            </a:prstGeom>
            <a:effectLst>
              <a:outerShdw blurRad="101600" dist="101600" dir="8100000" algn="tr" rotWithShape="0">
                <a:prstClr val="black">
                  <a:alpha val="40000"/>
                </a:prstClr>
              </a:outerShdw>
            </a:effectLst>
          </p:spPr>
        </p:pic>
      </p:grpSp>
      <p:grpSp>
        <p:nvGrpSpPr>
          <p:cNvPr id="1027" name="Group 1026">
            <a:extLst>
              <a:ext uri="{FF2B5EF4-FFF2-40B4-BE49-F238E27FC236}">
                <a16:creationId xmlns:a16="http://schemas.microsoft.com/office/drawing/2014/main" id="{7B68F980-2436-B622-991B-41C1FFA13B33}"/>
              </a:ext>
            </a:extLst>
          </p:cNvPr>
          <p:cNvGrpSpPr/>
          <p:nvPr/>
        </p:nvGrpSpPr>
        <p:grpSpPr>
          <a:xfrm>
            <a:off x="930473" y="4538688"/>
            <a:ext cx="1434926" cy="1848421"/>
            <a:chOff x="771257" y="1016046"/>
            <a:chExt cx="1586435" cy="1977342"/>
          </a:xfrm>
        </p:grpSpPr>
        <p:sp>
          <p:nvSpPr>
            <p:cNvPr id="1028" name="TextBox 1027">
              <a:extLst>
                <a:ext uri="{FF2B5EF4-FFF2-40B4-BE49-F238E27FC236}">
                  <a16:creationId xmlns:a16="http://schemas.microsoft.com/office/drawing/2014/main" id="{0C51FE22-14BC-6BEA-D05E-645576972490}"/>
                </a:ext>
              </a:extLst>
            </p:cNvPr>
            <p:cNvSpPr txBox="1"/>
            <p:nvPr/>
          </p:nvSpPr>
          <p:spPr>
            <a:xfrm>
              <a:off x="784494" y="1409999"/>
              <a:ext cx="1570672" cy="1481594"/>
            </a:xfrm>
            <a:prstGeom prst="rect">
              <a:avLst/>
            </a:prstGeom>
            <a:noFill/>
          </p:spPr>
          <p:txBody>
            <a:bodyPr wrap="square">
              <a:spAutoFit/>
            </a:bodyPr>
            <a:lstStyle/>
            <a:p>
              <a:pPr marL="0" marR="0" lvl="0" indent="0" algn="ctr" defTabSz="685983"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IBM Plex Sans Light"/>
                  <a:ea typeface="IBM Plex Sans" charset="0"/>
                  <a:cs typeface="IBM Plex Sans" charset="0"/>
                </a:rPr>
                <a:t>Host</a:t>
              </a:r>
            </a:p>
            <a:p>
              <a:pPr marL="0" marR="0" lvl="0" indent="0" algn="ctr" defTabSz="685983"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IBM Plex Sans Light"/>
                  <a:ea typeface="IBM Plex Sans" charset="0"/>
                  <a:cs typeface="IBM Plex Sans" charset="0"/>
                </a:rPr>
                <a:t>Connectivity</a:t>
              </a:r>
            </a:p>
            <a:p>
              <a:pPr marL="0" marR="0" lvl="0" indent="0" algn="ctr" defTabSz="685983"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IBM Plex Sans Light"/>
                  <a:ea typeface="IBM Plex Sans" charset="0"/>
                  <a:cs typeface="IBM Plex Sans" charset="0"/>
                </a:rPr>
                <a:t>Primary Data</a:t>
              </a:r>
            </a:p>
            <a:p>
              <a:pPr marL="0" marR="0" lvl="0" indent="0" algn="ctr" defTabSz="685983"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lumMod val="50000"/>
                    </a:srgbClr>
                  </a:solidFill>
                  <a:effectLst/>
                  <a:uLnTx/>
                  <a:uFillTx/>
                  <a:latin typeface="IBM Plex Sans Light"/>
                  <a:ea typeface="IBM Plex Sans" charset="0"/>
                  <a:cs typeface="IBM Plex Sans" charset="0"/>
                </a:rPr>
                <a:t>Backups</a:t>
              </a:r>
            </a:p>
            <a:p>
              <a:pPr marL="0" marR="0" lvl="0" indent="0" algn="ctr" defTabSz="685983"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lumMod val="50000"/>
                    </a:srgbClr>
                  </a:solidFill>
                  <a:effectLst/>
                  <a:uLnTx/>
                  <a:uFillTx/>
                  <a:latin typeface="IBM Plex Sans Light"/>
                  <a:ea typeface="IBM Plex Sans" charset="0"/>
                  <a:cs typeface="IBM Plex Sans" charset="0"/>
                </a:rPr>
                <a:t>HA &amp; DR</a:t>
              </a:r>
            </a:p>
            <a:p>
              <a:pPr marL="0" marR="0" lvl="0" indent="0" algn="ctr" defTabSz="685983"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lumMod val="50000"/>
                    </a:srgbClr>
                  </a:solidFill>
                  <a:effectLst/>
                  <a:uLnTx/>
                  <a:uFillTx/>
                  <a:latin typeface="IBM Plex Sans Light"/>
                  <a:ea typeface="IBM Plex Sans" charset="0"/>
                  <a:cs typeface="IBM Plex Sans" charset="0"/>
                </a:rPr>
                <a:t>Management</a:t>
              </a:r>
            </a:p>
            <a:p>
              <a:pPr marL="0" marR="0" lvl="0" indent="0" algn="ctr" defTabSz="685983"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lumMod val="50000"/>
                    </a:srgbClr>
                  </a:solidFill>
                  <a:effectLst/>
                  <a:uLnTx/>
                  <a:uFillTx/>
                  <a:latin typeface="IBM Plex Sans Light"/>
                  <a:ea typeface="IBM Plex Sans" charset="0"/>
                  <a:cs typeface="IBM Plex Sans" charset="0"/>
                </a:rPr>
                <a:t>SLAs</a:t>
              </a:r>
              <a:endParaRPr kumimoji="0" lang="en-GB" sz="1050" b="0" i="0" u="none" strike="noStrike" kern="1200" cap="none" spc="0" normalizeH="0" baseline="0" noProof="0" dirty="0">
                <a:ln>
                  <a:noFill/>
                </a:ln>
                <a:solidFill>
                  <a:srgbClr val="FFFFFF">
                    <a:lumMod val="50000"/>
                  </a:srgbClr>
                </a:solidFill>
                <a:effectLst/>
                <a:uLnTx/>
                <a:uFillTx/>
                <a:latin typeface="IBM Plex Sans Light"/>
                <a:ea typeface="IBM Plex Sans" charset="0"/>
                <a:cs typeface="IBM Plex Sans" charset="0"/>
              </a:endParaRPr>
            </a:p>
          </p:txBody>
        </p:sp>
        <p:sp>
          <p:nvSpPr>
            <p:cNvPr id="1029" name="TextBox 1028">
              <a:extLst>
                <a:ext uri="{FF2B5EF4-FFF2-40B4-BE49-F238E27FC236}">
                  <a16:creationId xmlns:a16="http://schemas.microsoft.com/office/drawing/2014/main" id="{2CBEE2BB-9873-9DA9-5C4A-2AAF77978830}"/>
                </a:ext>
              </a:extLst>
            </p:cNvPr>
            <p:cNvSpPr txBox="1"/>
            <p:nvPr/>
          </p:nvSpPr>
          <p:spPr>
            <a:xfrm>
              <a:off x="1031624" y="1089294"/>
              <a:ext cx="1058392" cy="36216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8A3FFC"/>
                  </a:solidFill>
                  <a:effectLst/>
                  <a:uLnTx/>
                  <a:uFillTx/>
                  <a:latin typeface="IBM Plex Sans Light"/>
                  <a:ea typeface="IBM Plex Sans" charset="0"/>
                  <a:cs typeface="IBM Plex Sans" charset="0"/>
                </a:rPr>
                <a:t>Partition</a:t>
              </a:r>
            </a:p>
          </p:txBody>
        </p:sp>
        <p:sp>
          <p:nvSpPr>
            <p:cNvPr id="1030" name="Rectangle: Rounded Corners 16">
              <a:extLst>
                <a:ext uri="{FF2B5EF4-FFF2-40B4-BE49-F238E27FC236}">
                  <a16:creationId xmlns:a16="http://schemas.microsoft.com/office/drawing/2014/main" id="{38B2ADF5-EBFC-228C-87F5-B9238EBFF50D}"/>
                </a:ext>
              </a:extLst>
            </p:cNvPr>
            <p:cNvSpPr/>
            <p:nvPr/>
          </p:nvSpPr>
          <p:spPr bwMode="auto">
            <a:xfrm>
              <a:off x="771257" y="1016046"/>
              <a:ext cx="1586435" cy="1977342"/>
            </a:xfrm>
            <a:prstGeom prst="roundRect">
              <a:avLst>
                <a:gd name="adj" fmla="val 14418"/>
              </a:avLst>
            </a:prstGeom>
            <a:noFill/>
            <a:ln w="38100">
              <a:solidFill>
                <a:srgbClr val="8A3FFC"/>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000" tIns="0" rIns="36000" bIns="36000" numCol="1" rtlCol="0" anchor="t" anchorCtr="0" compatLnSpc="1">
              <a:prstTxWarp prst="textNoShape">
                <a:avLst/>
              </a:prstTxWarp>
            </a:bodyPr>
            <a:lstStyle/>
            <a:p>
              <a:pPr marL="0" marR="0" lvl="0" indent="0" algn="l" defTabSz="685983"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Arial" panose="020B0604020202020204"/>
                <a:ea typeface="IBM Plex Sans" charset="0"/>
                <a:cs typeface="IBM Plex Sans" charset="0"/>
              </a:endParaRPr>
            </a:p>
          </p:txBody>
        </p:sp>
      </p:grpSp>
      <p:sp>
        <p:nvSpPr>
          <p:cNvPr id="1031" name="Arc 1030">
            <a:extLst>
              <a:ext uri="{FF2B5EF4-FFF2-40B4-BE49-F238E27FC236}">
                <a16:creationId xmlns:a16="http://schemas.microsoft.com/office/drawing/2014/main" id="{8AE39676-9658-BC0B-37FA-21CE88AC2C4E}"/>
              </a:ext>
            </a:extLst>
          </p:cNvPr>
          <p:cNvSpPr/>
          <p:nvPr/>
        </p:nvSpPr>
        <p:spPr bwMode="auto">
          <a:xfrm rot="5400000" flipH="1" flipV="1">
            <a:off x="3841755" y="1114221"/>
            <a:ext cx="2584917" cy="4920197"/>
          </a:xfrm>
          <a:prstGeom prst="arc">
            <a:avLst>
              <a:gd name="adj1" fmla="val 17712362"/>
              <a:gd name="adj2" fmla="val 20806707"/>
            </a:avLst>
          </a:prstGeom>
          <a:ln w="38100">
            <a:solidFill>
              <a:srgbClr val="8A3FFC">
                <a:alpha val="70000"/>
              </a:srgbClr>
            </a:solidFill>
            <a:prstDash val="dash"/>
            <a:headEnd type="arrow" w="med" len="lg"/>
            <a:tailEnd type="none" w="lg" len="lg"/>
            <a:extLst>
              <a:ext uri="{C807C97D-BFC1-408E-A445-0C87EB9F89A2}">
                <ask:lineSketchStyleProps xmlns:ask="http://schemas.microsoft.com/office/drawing/2018/sketchyshapes" sd="1219033472">
                  <a:custGeom>
                    <a:avLst/>
                    <a:gdLst>
                      <a:gd name="connsiteX0" fmla="*/ 870009 w 1740019"/>
                      <a:gd name="connsiteY0" fmla="*/ 0 h 2167268"/>
                      <a:gd name="connsiteX1" fmla="*/ 1600003 w 1740019"/>
                      <a:gd name="connsiteY1" fmla="*/ 494102 h 2167268"/>
                      <a:gd name="connsiteX2" fmla="*/ 1727301 w 1740019"/>
                      <a:gd name="connsiteY2" fmla="*/ 1268242 h 2167268"/>
                      <a:gd name="connsiteX3" fmla="*/ 870010 w 1740019"/>
                      <a:gd name="connsiteY3" fmla="*/ 1083634 h 2167268"/>
                      <a:gd name="connsiteX4" fmla="*/ 870009 w 1740019"/>
                      <a:gd name="connsiteY4" fmla="*/ 0 h 2167268"/>
                      <a:gd name="connsiteX0" fmla="*/ 870009 w 1740019"/>
                      <a:gd name="connsiteY0" fmla="*/ 0 h 2167268"/>
                      <a:gd name="connsiteX1" fmla="*/ 1600003 w 1740019"/>
                      <a:gd name="connsiteY1" fmla="*/ 494102 h 2167268"/>
                      <a:gd name="connsiteX2" fmla="*/ 1727301 w 1740019"/>
                      <a:gd name="connsiteY2" fmla="*/ 1268242 h 2167268"/>
                    </a:gdLst>
                    <a:ahLst/>
                    <a:cxnLst>
                      <a:cxn ang="0">
                        <a:pos x="connsiteX0" y="connsiteY0"/>
                      </a:cxn>
                      <a:cxn ang="0">
                        <a:pos x="connsiteX1" y="connsiteY1"/>
                      </a:cxn>
                      <a:cxn ang="0">
                        <a:pos x="connsiteX2" y="connsiteY2"/>
                      </a:cxn>
                    </a:cxnLst>
                    <a:rect l="l" t="t" r="r" b="b"/>
                    <a:pathLst>
                      <a:path w="1740019" h="2167268" stroke="0" extrusionOk="0">
                        <a:moveTo>
                          <a:pt x="870009" y="0"/>
                        </a:moveTo>
                        <a:cubicBezTo>
                          <a:pt x="1130759" y="-21021"/>
                          <a:pt x="1423052" y="192192"/>
                          <a:pt x="1600003" y="494102"/>
                        </a:cubicBezTo>
                        <a:cubicBezTo>
                          <a:pt x="1739668" y="727312"/>
                          <a:pt x="1737036" y="1000314"/>
                          <a:pt x="1727301" y="1268242"/>
                        </a:cubicBezTo>
                        <a:cubicBezTo>
                          <a:pt x="1597285" y="1272370"/>
                          <a:pt x="1176227" y="1120644"/>
                          <a:pt x="870010" y="1083634"/>
                        </a:cubicBezTo>
                        <a:cubicBezTo>
                          <a:pt x="842416" y="707326"/>
                          <a:pt x="935116" y="392320"/>
                          <a:pt x="870009" y="0"/>
                        </a:cubicBezTo>
                        <a:close/>
                      </a:path>
                      <a:path w="1740019" h="2167268" fill="none" extrusionOk="0">
                        <a:moveTo>
                          <a:pt x="870009" y="0"/>
                        </a:moveTo>
                        <a:cubicBezTo>
                          <a:pt x="1197706" y="3899"/>
                          <a:pt x="1444742" y="175410"/>
                          <a:pt x="1600003" y="494102"/>
                        </a:cubicBezTo>
                        <a:cubicBezTo>
                          <a:pt x="1709505" y="721515"/>
                          <a:pt x="1744383" y="1018483"/>
                          <a:pt x="1727301" y="1268242"/>
                        </a:cubicBezTo>
                      </a:path>
                    </a:pathLst>
                  </a:custGeom>
                  <ask:type>
                    <ask:lineSketchNone/>
                  </ask:type>
                </ask:lineSketchStyleProps>
              </a:ext>
            </a:extLst>
          </a:ln>
          <a:effectLst/>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032" name="Rectangle 1031">
            <a:extLst>
              <a:ext uri="{FF2B5EF4-FFF2-40B4-BE49-F238E27FC236}">
                <a16:creationId xmlns:a16="http://schemas.microsoft.com/office/drawing/2014/main" id="{C3452E84-1BD9-4D6D-8313-5E1CA99C0B1F}"/>
              </a:ext>
            </a:extLst>
          </p:cNvPr>
          <p:cNvSpPr/>
          <p:nvPr/>
        </p:nvSpPr>
        <p:spPr bwMode="auto">
          <a:xfrm>
            <a:off x="7148070" y="2811995"/>
            <a:ext cx="4601936" cy="393837"/>
          </a:xfrm>
          <a:prstGeom prst="rect">
            <a:avLst/>
          </a:prstGeom>
          <a:noFill/>
          <a:ln w="19050">
            <a:solidFill>
              <a:schemeClr val="accent1"/>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ctr" anchorCtr="0" compatLnSpc="1">
            <a:prstTxWarp prst="textNoShape">
              <a:avLst/>
            </a:prstTxWarp>
          </a:bodyPr>
          <a:lstStyle/>
          <a:p>
            <a:pPr marL="0" marR="0" lvl="0" indent="0" algn="ctr" defTabSz="457109"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F62FE"/>
                </a:solidFill>
                <a:effectLst/>
                <a:uLnTx/>
                <a:uFillTx/>
                <a:latin typeface="IBM Plex Sans Light"/>
                <a:ea typeface="+mn-ea"/>
                <a:cs typeface="+mn-cs"/>
              </a:rPr>
              <a:t>Non-Disruptive Partition Mobility</a:t>
            </a:r>
          </a:p>
        </p:txBody>
      </p:sp>
      <p:sp>
        <p:nvSpPr>
          <p:cNvPr id="1033" name="Rectangle 1032">
            <a:extLst>
              <a:ext uri="{FF2B5EF4-FFF2-40B4-BE49-F238E27FC236}">
                <a16:creationId xmlns:a16="http://schemas.microsoft.com/office/drawing/2014/main" id="{3CD453D7-033F-36FD-E81C-CB71D5AAEFE3}"/>
              </a:ext>
            </a:extLst>
          </p:cNvPr>
          <p:cNvSpPr/>
          <p:nvPr/>
        </p:nvSpPr>
        <p:spPr bwMode="auto">
          <a:xfrm>
            <a:off x="7148070" y="3386989"/>
            <a:ext cx="4601937" cy="393837"/>
          </a:xfrm>
          <a:prstGeom prst="rect">
            <a:avLst/>
          </a:prstGeom>
          <a:noFill/>
          <a:ln w="19050">
            <a:solidFill>
              <a:schemeClr val="accent1"/>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ctr" anchorCtr="0" compatLnSpc="1">
            <a:prstTxWarp prst="textNoShape">
              <a:avLst/>
            </a:prstTxWarp>
          </a:bodyPr>
          <a:lstStyle/>
          <a:p>
            <a:pPr marL="0" marR="0" lvl="0" indent="0" algn="ctr" defTabSz="457109"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F62FE"/>
                </a:solidFill>
                <a:effectLst/>
                <a:uLnTx/>
                <a:uFillTx/>
                <a:latin typeface="IBM Plex Sans Light"/>
                <a:ea typeface="+mn-ea"/>
                <a:cs typeface="+mn-cs"/>
              </a:rPr>
              <a:t>Single pane of glass management</a:t>
            </a:r>
          </a:p>
        </p:txBody>
      </p:sp>
      <p:sp>
        <p:nvSpPr>
          <p:cNvPr id="1034" name="Rectangle 1033">
            <a:extLst>
              <a:ext uri="{FF2B5EF4-FFF2-40B4-BE49-F238E27FC236}">
                <a16:creationId xmlns:a16="http://schemas.microsoft.com/office/drawing/2014/main" id="{45942C96-2626-0B20-DF29-CB4671E4B185}"/>
              </a:ext>
            </a:extLst>
          </p:cNvPr>
          <p:cNvSpPr/>
          <p:nvPr/>
        </p:nvSpPr>
        <p:spPr bwMode="auto">
          <a:xfrm>
            <a:off x="7148070" y="3961983"/>
            <a:ext cx="4589067" cy="393837"/>
          </a:xfrm>
          <a:prstGeom prst="rect">
            <a:avLst/>
          </a:prstGeom>
          <a:noFill/>
          <a:ln w="19050">
            <a:solidFill>
              <a:schemeClr val="accent1"/>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ctr" anchorCtr="0" compatLnSpc="1">
            <a:prstTxWarp prst="textNoShape">
              <a:avLst/>
            </a:prstTxWarp>
          </a:bodyPr>
          <a:lstStyle/>
          <a:p>
            <a:pPr marL="0" marR="0" lvl="0" indent="0" algn="ctr" defTabSz="457109"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F62FE"/>
                </a:solidFill>
                <a:effectLst/>
                <a:uLnTx/>
                <a:uFillTx/>
                <a:latin typeface="IBM Plex Sans Light"/>
                <a:ea typeface="+mn-ea"/>
                <a:cs typeface="+mn-cs"/>
              </a:rPr>
              <a:t>Intelligent placement with AIOps</a:t>
            </a:r>
          </a:p>
        </p:txBody>
      </p:sp>
      <p:sp>
        <p:nvSpPr>
          <p:cNvPr id="3" name="Rectangle 2">
            <a:extLst>
              <a:ext uri="{FF2B5EF4-FFF2-40B4-BE49-F238E27FC236}">
                <a16:creationId xmlns:a16="http://schemas.microsoft.com/office/drawing/2014/main" id="{962E7D88-35D0-C2FD-4548-AB10A2012F58}"/>
              </a:ext>
            </a:extLst>
          </p:cNvPr>
          <p:cNvSpPr/>
          <p:nvPr/>
        </p:nvSpPr>
        <p:spPr bwMode="auto">
          <a:xfrm>
            <a:off x="7148071" y="1207877"/>
            <a:ext cx="4558204" cy="393837"/>
          </a:xfrm>
          <a:prstGeom prst="rect">
            <a:avLst/>
          </a:prstGeom>
          <a:noFill/>
          <a:ln w="19050">
            <a:solidFill>
              <a:schemeClr val="accent1"/>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ctr" anchorCtr="0" compatLnSpc="1">
            <a:prstTxWarp prst="textNoShape">
              <a:avLst/>
            </a:prstTxWarp>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GB" sz="1600" b="0" i="0" u="none" strike="noStrike" kern="1200" cap="none" spc="0" normalizeH="0" baseline="0" noProof="0" dirty="0">
                <a:ln>
                  <a:noFill/>
                </a:ln>
                <a:solidFill>
                  <a:srgbClr val="0F62FE"/>
                </a:solidFill>
                <a:effectLst/>
                <a:uLnTx/>
                <a:uFillTx/>
                <a:latin typeface="IBM Plex Sans Light"/>
                <a:ea typeface="IBM Plex Sans" charset="0"/>
                <a:cs typeface="IBM Plex Sans" charset="0"/>
              </a:rPr>
              <a:t>Flexible &amp; scalable federated architecture</a:t>
            </a:r>
          </a:p>
        </p:txBody>
      </p:sp>
      <p:sp>
        <p:nvSpPr>
          <p:cNvPr id="4" name="Rectangle 3">
            <a:extLst>
              <a:ext uri="{FF2B5EF4-FFF2-40B4-BE49-F238E27FC236}">
                <a16:creationId xmlns:a16="http://schemas.microsoft.com/office/drawing/2014/main" id="{9D943739-AE5B-805A-1230-95480A7494BB}"/>
              </a:ext>
            </a:extLst>
          </p:cNvPr>
          <p:cNvSpPr/>
          <p:nvPr/>
        </p:nvSpPr>
        <p:spPr bwMode="auto">
          <a:xfrm>
            <a:off x="7148071" y="1727032"/>
            <a:ext cx="4558204" cy="393837"/>
          </a:xfrm>
          <a:prstGeom prst="rect">
            <a:avLst/>
          </a:prstGeom>
          <a:noFill/>
          <a:ln w="19050">
            <a:solidFill>
              <a:schemeClr val="accent1"/>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ctr" anchorCtr="0" compatLnSpc="1">
            <a:prstTxWarp prst="textNoShape">
              <a:avLst/>
            </a:prstTxWarp>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GB" sz="1600" b="0" i="0" u="none" strike="noStrike" kern="1200" cap="none" spc="0" normalizeH="0" baseline="0" noProof="0" dirty="0">
                <a:ln>
                  <a:noFill/>
                </a:ln>
                <a:solidFill>
                  <a:srgbClr val="0F62FE"/>
                </a:solidFill>
                <a:effectLst/>
                <a:uLnTx/>
                <a:uFillTx/>
                <a:latin typeface="IBM Plex Sans Light"/>
                <a:ea typeface="IBM Plex Sans" charset="0"/>
                <a:cs typeface="IBM Plex Sans" charset="0"/>
              </a:rPr>
              <a:t>Independent system and failure domains</a:t>
            </a:r>
          </a:p>
        </p:txBody>
      </p:sp>
      <p:sp>
        <p:nvSpPr>
          <p:cNvPr id="5" name="Rectangle 4">
            <a:extLst>
              <a:ext uri="{FF2B5EF4-FFF2-40B4-BE49-F238E27FC236}">
                <a16:creationId xmlns:a16="http://schemas.microsoft.com/office/drawing/2014/main" id="{F6550E27-19D9-8545-04DF-D87884B54A41}"/>
              </a:ext>
            </a:extLst>
          </p:cNvPr>
          <p:cNvSpPr/>
          <p:nvPr/>
        </p:nvSpPr>
        <p:spPr bwMode="auto">
          <a:xfrm>
            <a:off x="7148070" y="2242969"/>
            <a:ext cx="4576198" cy="393837"/>
          </a:xfrm>
          <a:prstGeom prst="rect">
            <a:avLst/>
          </a:prstGeom>
          <a:noFill/>
          <a:ln w="19050">
            <a:solidFill>
              <a:schemeClr val="accent1"/>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ctr" anchorCtr="0" compatLnSpc="1">
            <a:prstTxWarp prst="textNoShape">
              <a:avLst/>
            </a:prstTxWarp>
          </a:bodyPr>
          <a:lstStyle/>
          <a:p>
            <a:pPr marL="0" marR="0" lvl="0" indent="0" algn="ctr" defTabSz="457109"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F62FE"/>
                </a:solidFill>
                <a:effectLst/>
                <a:uLnTx/>
                <a:uFillTx/>
                <a:latin typeface="IBM Plex Sans Light"/>
                <a:ea typeface="+mn-ea"/>
                <a:cs typeface="+mn-cs"/>
              </a:rPr>
              <a:t>Optimize applications with HA / DR </a:t>
            </a:r>
          </a:p>
        </p:txBody>
      </p:sp>
      <p:sp>
        <p:nvSpPr>
          <p:cNvPr id="8" name="TextBox 7">
            <a:extLst>
              <a:ext uri="{FF2B5EF4-FFF2-40B4-BE49-F238E27FC236}">
                <a16:creationId xmlns:a16="http://schemas.microsoft.com/office/drawing/2014/main" id="{20FB9DB2-2E55-3FD5-2091-BB644245E40B}"/>
              </a:ext>
            </a:extLst>
          </p:cNvPr>
          <p:cNvSpPr txBox="1"/>
          <p:nvPr/>
        </p:nvSpPr>
        <p:spPr>
          <a:xfrm>
            <a:off x="4498303" y="4702284"/>
            <a:ext cx="7334700" cy="1938992"/>
          </a:xfrm>
          <a:prstGeom prst="rect">
            <a:avLst/>
          </a:prstGeom>
          <a:noFill/>
        </p:spPr>
        <p:txBody>
          <a:bodyPr wrap="square" lIns="0" rIns="0" rtlCol="0" anchor="t">
            <a:spAutoFit/>
          </a:bodyPr>
          <a:lstStyle>
            <a:defPPr>
              <a:defRPr lang="en-CH"/>
            </a:defPPr>
            <a:lvl1pPr marL="0" algn="l" defTabSz="1828891" rtl="0" eaLnBrk="1" latinLnBrk="0" hangingPunct="1">
              <a:defRPr sz="3600" kern="1200">
                <a:solidFill>
                  <a:schemeClr val="tx1"/>
                </a:solidFill>
                <a:latin typeface="+mn-lt"/>
                <a:ea typeface="+mn-ea"/>
                <a:cs typeface="+mn-cs"/>
              </a:defRPr>
            </a:lvl1pPr>
            <a:lvl2pPr marL="914446" algn="l" defTabSz="1828891" rtl="0" eaLnBrk="1" latinLnBrk="0" hangingPunct="1">
              <a:defRPr sz="3600" kern="1200">
                <a:solidFill>
                  <a:schemeClr val="tx1"/>
                </a:solidFill>
                <a:latin typeface="+mn-lt"/>
                <a:ea typeface="+mn-ea"/>
                <a:cs typeface="+mn-cs"/>
              </a:defRPr>
            </a:lvl2pPr>
            <a:lvl3pPr marL="1828891" algn="l" defTabSz="1828891" rtl="0" eaLnBrk="1" latinLnBrk="0" hangingPunct="1">
              <a:defRPr sz="3600" kern="1200">
                <a:solidFill>
                  <a:schemeClr val="tx1"/>
                </a:solidFill>
                <a:latin typeface="+mn-lt"/>
                <a:ea typeface="+mn-ea"/>
                <a:cs typeface="+mn-cs"/>
              </a:defRPr>
            </a:lvl3pPr>
            <a:lvl4pPr marL="2743337" algn="l" defTabSz="1828891" rtl="0" eaLnBrk="1" latinLnBrk="0" hangingPunct="1">
              <a:defRPr sz="3600" kern="1200">
                <a:solidFill>
                  <a:schemeClr val="tx1"/>
                </a:solidFill>
                <a:latin typeface="+mn-lt"/>
                <a:ea typeface="+mn-ea"/>
                <a:cs typeface="+mn-cs"/>
              </a:defRPr>
            </a:lvl4pPr>
            <a:lvl5pPr marL="3657783" algn="l" defTabSz="1828891" rtl="0" eaLnBrk="1" latinLnBrk="0" hangingPunct="1">
              <a:defRPr sz="3600" kern="1200">
                <a:solidFill>
                  <a:schemeClr val="tx1"/>
                </a:solidFill>
                <a:latin typeface="+mn-lt"/>
                <a:ea typeface="+mn-ea"/>
                <a:cs typeface="+mn-cs"/>
              </a:defRPr>
            </a:lvl5pPr>
            <a:lvl6pPr marL="4572229" algn="l" defTabSz="1828891" rtl="0" eaLnBrk="1" latinLnBrk="0" hangingPunct="1">
              <a:defRPr sz="3600" kern="1200">
                <a:solidFill>
                  <a:schemeClr val="tx1"/>
                </a:solidFill>
                <a:latin typeface="+mn-lt"/>
                <a:ea typeface="+mn-ea"/>
                <a:cs typeface="+mn-cs"/>
              </a:defRPr>
            </a:lvl6pPr>
            <a:lvl7pPr marL="5486674" algn="l" defTabSz="1828891" rtl="0" eaLnBrk="1" latinLnBrk="0" hangingPunct="1">
              <a:defRPr sz="3600" kern="1200">
                <a:solidFill>
                  <a:schemeClr val="tx1"/>
                </a:solidFill>
                <a:latin typeface="+mn-lt"/>
                <a:ea typeface="+mn-ea"/>
                <a:cs typeface="+mn-cs"/>
              </a:defRPr>
            </a:lvl7pPr>
            <a:lvl8pPr marL="6401120" algn="l" defTabSz="1828891" rtl="0" eaLnBrk="1" latinLnBrk="0" hangingPunct="1">
              <a:defRPr sz="3600" kern="1200">
                <a:solidFill>
                  <a:schemeClr val="tx1"/>
                </a:solidFill>
                <a:latin typeface="+mn-lt"/>
                <a:ea typeface="+mn-ea"/>
                <a:cs typeface="+mn-cs"/>
              </a:defRPr>
            </a:lvl8pPr>
            <a:lvl9pPr marL="7315566" algn="l" defTabSz="1828891" rtl="0" eaLnBrk="1" latinLnBrk="0" hangingPunct="1">
              <a:defRPr sz="3600" kern="1200">
                <a:solidFill>
                  <a:schemeClr val="tx1"/>
                </a:solidFill>
                <a:latin typeface="+mn-lt"/>
                <a:ea typeface="+mn-ea"/>
                <a:cs typeface="+mn-cs"/>
              </a:defRPr>
            </a:lvl9pPr>
          </a:lstStyle>
          <a:p>
            <a:pPr marL="0" marR="0" lvl="0" indent="0" algn="l" defTabSz="91408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1">
                <a:ln>
                  <a:noFill/>
                </a:ln>
                <a:solidFill>
                  <a:prstClr val="black">
                    <a:lumMod val="65000"/>
                    <a:lumOff val="35000"/>
                  </a:prstClr>
                </a:solidFill>
                <a:effectLst/>
                <a:uLnTx/>
                <a:uFillTx/>
                <a:latin typeface="IBM Plex Sans" panose="020B0503050203000203" pitchFamily="34" charset="0"/>
                <a:ea typeface="+mn-ea"/>
                <a:cs typeface="+mn-cs"/>
              </a:rPr>
              <a:t>2Q24</a:t>
            </a:r>
          </a:p>
          <a:p>
            <a:pPr marL="0" marR="0" lvl="0" indent="0" algn="r" defTabSz="91408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1">
              <a:ln>
                <a:noFill/>
              </a:ln>
              <a:solidFill>
                <a:prstClr val="black">
                  <a:lumMod val="65000"/>
                  <a:lumOff val="35000"/>
                </a:prstClr>
              </a:solidFill>
              <a:effectLst/>
              <a:uLnTx/>
              <a:uFillTx/>
              <a:latin typeface="IBM Plex Sans" panose="020B0503050203000203" pitchFamily="34" charset="0"/>
              <a:ea typeface="+mn-ea"/>
              <a:cs typeface="+mn-cs"/>
            </a:endParaRPr>
          </a:p>
          <a:p>
            <a:pPr marL="0" marR="0" lvl="0" indent="0" algn="l" defTabSz="91408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1">
                <a:ln>
                  <a:noFill/>
                </a:ln>
                <a:solidFill>
                  <a:prstClr val="black">
                    <a:lumMod val="65000"/>
                    <a:lumOff val="35000"/>
                  </a:prstClr>
                </a:solidFill>
                <a:effectLst/>
                <a:uLnTx/>
                <a:uFillTx/>
                <a:latin typeface="IBM Plex Sans" panose="020B0503050203000203" pitchFamily="34" charset="0"/>
                <a:ea typeface="+mn-ea"/>
                <a:cs typeface="+mn-cs"/>
              </a:rPr>
              <a:t>Partition Mobility – initial focus on migration cases </a:t>
            </a:r>
          </a:p>
          <a:p>
            <a:pPr marL="0" marR="0" lvl="0" indent="0" algn="l" defTabSz="91408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1">
                <a:ln>
                  <a:noFill/>
                </a:ln>
                <a:solidFill>
                  <a:prstClr val="black">
                    <a:lumMod val="65000"/>
                    <a:lumOff val="35000"/>
                  </a:prstClr>
                </a:solidFill>
                <a:effectLst/>
                <a:uLnTx/>
                <a:uFillTx/>
                <a:latin typeface="IBM Plex Sans" panose="020B0503050203000203" pitchFamily="34" charset="0"/>
                <a:ea typeface="+mn-ea"/>
                <a:cs typeface="+mn-cs"/>
              </a:rPr>
              <a:t>Workload placement based on device utilisation and capacity prediction </a:t>
            </a:r>
          </a:p>
          <a:p>
            <a:pPr marL="0" marR="0" lvl="0" indent="0" algn="l" defTabSz="91408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1">
              <a:ln>
                <a:noFill/>
              </a:ln>
              <a:solidFill>
                <a:prstClr val="black">
                  <a:lumMod val="65000"/>
                  <a:lumOff val="35000"/>
                </a:prstClr>
              </a:solidFill>
              <a:effectLst/>
              <a:uLnTx/>
              <a:uFillTx/>
              <a:latin typeface="IBM Plex Sans" panose="020B0503050203000203" pitchFamily="34" charset="0"/>
              <a:ea typeface="+mn-ea"/>
              <a:cs typeface="+mn-cs"/>
            </a:endParaRPr>
          </a:p>
          <a:p>
            <a:pPr marL="0" marR="0" lvl="0" indent="0" algn="l" defTabSz="91408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IBM Plex Sans" panose="020B0503050203000203" pitchFamily="34" charset="0"/>
                <a:ea typeface="IBM Plex Sans" charset="0"/>
                <a:cs typeface="IBM Plex Sans" charset="0"/>
              </a:rPr>
              <a:t>2H24</a:t>
            </a:r>
            <a:endParaRPr kumimoji="0" lang="en-GB" sz="1200" b="0" i="0" u="none" strike="noStrike" kern="1200" cap="none" spc="0" normalizeH="0" baseline="0" noProof="0" dirty="0">
              <a:ln>
                <a:noFill/>
              </a:ln>
              <a:solidFill>
                <a:srgbClr val="000000"/>
              </a:solidFill>
              <a:effectLst/>
              <a:uLnTx/>
              <a:uFillTx/>
              <a:latin typeface="IBM Plex Sans" panose="020B0503050203000203" pitchFamily="34" charset="0"/>
              <a:ea typeface="IBM Plex Sans" charset="0"/>
              <a:cs typeface="IBM Plex Sans" charset="0"/>
            </a:endParaRPr>
          </a:p>
          <a:p>
            <a:pPr marL="0" marR="0" lvl="0" indent="0" algn="l" defTabSz="91408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000000"/>
              </a:solidFill>
              <a:effectLst/>
              <a:uLnTx/>
              <a:uFillTx/>
              <a:latin typeface="IBM Plex Sans" panose="020B0503050203000203" pitchFamily="34" charset="0"/>
              <a:ea typeface="IBM Plex Sans" charset="0"/>
              <a:cs typeface="IBM Plex Sans" charset="0"/>
            </a:endParaRPr>
          </a:p>
          <a:p>
            <a:pPr marL="0" marR="0" lvl="0" indent="0" algn="l" defTabSz="91408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IBM Plex Sans" panose="020B0503050203000203" pitchFamily="34" charset="0"/>
                <a:ea typeface="IBM Plex Sans" charset="0"/>
                <a:cs typeface="IBM Plex Sans" charset="0"/>
              </a:rPr>
              <a:t>Use AI to ensure each device is running within optimal limits, recommending partition mobility to balance load across available resources</a:t>
            </a:r>
            <a:endParaRPr kumimoji="0" lang="en-US" sz="1200" b="1" i="0" u="none" strike="noStrike" kern="1200" cap="none" spc="0" normalizeH="0" baseline="0" noProof="1">
              <a:ln>
                <a:noFill/>
              </a:ln>
              <a:solidFill>
                <a:prstClr val="black">
                  <a:lumMod val="65000"/>
                  <a:lumOff val="35000"/>
                </a:prstClr>
              </a:solidFill>
              <a:effectLst/>
              <a:uLnTx/>
              <a:uFillTx/>
              <a:latin typeface="IBM Plex Sans" panose="020B0503050203000203" pitchFamily="34" charset="0"/>
              <a:ea typeface="+mn-ea"/>
              <a:cs typeface="+mn-cs"/>
            </a:endParaRPr>
          </a:p>
          <a:p>
            <a:pPr marL="0" marR="0" lvl="0" indent="0" algn="l" defTabSz="91408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1">
              <a:ln>
                <a:noFill/>
              </a:ln>
              <a:solidFill>
                <a:prstClr val="black">
                  <a:lumMod val="65000"/>
                  <a:lumOff val="35000"/>
                </a:prstClr>
              </a:solidFill>
              <a:effectLst/>
              <a:uLnTx/>
              <a:uFillTx/>
              <a:latin typeface="IBM Plex Sans" panose="020B0503050203000203" pitchFamily="34" charset="0"/>
              <a:ea typeface="+mn-ea"/>
              <a:cs typeface="+mn-cs"/>
            </a:endParaRPr>
          </a:p>
        </p:txBody>
      </p:sp>
      <p:sp>
        <p:nvSpPr>
          <p:cNvPr id="2" name="TextBox 1">
            <a:extLst>
              <a:ext uri="{FF2B5EF4-FFF2-40B4-BE49-F238E27FC236}">
                <a16:creationId xmlns:a16="http://schemas.microsoft.com/office/drawing/2014/main" id="{3A82D87F-B7E1-DF9C-5889-71B3206FAC77}"/>
              </a:ext>
            </a:extLst>
          </p:cNvPr>
          <p:cNvSpPr txBox="1"/>
          <p:nvPr/>
        </p:nvSpPr>
        <p:spPr>
          <a:xfrm>
            <a:off x="121998" y="6610491"/>
            <a:ext cx="6107905" cy="215444"/>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pPr marL="0" marR="0" lvl="0" indent="0" algn="l" defTabSz="91450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IBM Plex Sans" panose="020B0503050203000203" pitchFamily="34" charset="0"/>
                <a:ea typeface="+mn-ea"/>
                <a:cs typeface="+mn-cs"/>
              </a:rPr>
              <a:t>© 2024 International Business Machines Corporation | IBM Confidential </a:t>
            </a:r>
          </a:p>
        </p:txBody>
      </p:sp>
    </p:spTree>
    <p:extLst>
      <p:ext uri="{BB962C8B-B14F-4D97-AF65-F5344CB8AC3E}">
        <p14:creationId xmlns:p14="http://schemas.microsoft.com/office/powerpoint/2010/main" val="3913698557"/>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5">
            <a:extLst>
              <a:ext uri="{FF2B5EF4-FFF2-40B4-BE49-F238E27FC236}">
                <a16:creationId xmlns:a16="http://schemas.microsoft.com/office/drawing/2014/main" id="{C7ECA71F-1A5B-C394-D6AB-68AF4F2EF4B7}"/>
              </a:ext>
            </a:extLst>
          </p:cNvPr>
          <p:cNvSpPr txBox="1">
            <a:spLocks/>
          </p:cNvSpPr>
          <p:nvPr/>
        </p:nvSpPr>
        <p:spPr>
          <a:xfrm>
            <a:off x="121220" y="119166"/>
            <a:ext cx="11878331" cy="5797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marL="0" marR="0" indent="0" algn="l" defTabSz="914400" rtl="0" eaLnBrk="1" latinLnBrk="0" hangingPunct="1">
              <a:lnSpc>
                <a:spcPct val="110000"/>
              </a:lnSpc>
              <a:spcBef>
                <a:spcPts val="0"/>
              </a:spcBef>
              <a:spcAft>
                <a:spcPts val="0"/>
              </a:spcAft>
              <a:buClrTx/>
              <a:buSzTx/>
              <a:buFontTx/>
              <a:buNone/>
              <a:tabLst/>
              <a:defRPr sz="1050" b="0" i="0" u="none" strike="noStrike" cap="none" spc="0" baseline="0">
                <a:solidFill>
                  <a:schemeClr val="tx1"/>
                </a:solidFill>
                <a:uFillTx/>
                <a:latin typeface="+mj-lt"/>
                <a:ea typeface="+mj-ea"/>
                <a:cs typeface="+mj-cs"/>
                <a:sym typeface="IBM Plex Sans Light"/>
              </a:defRPr>
            </a:lvl1pPr>
            <a:lvl2pPr marL="96012" marR="0" indent="-96012" algn="l" defTabSz="914400" rtl="0" eaLnBrk="1" latinLnBrk="0" hangingPunct="1">
              <a:lnSpc>
                <a:spcPct val="110000"/>
              </a:lnSpc>
              <a:spcBef>
                <a:spcPts val="0"/>
              </a:spcBef>
              <a:spcAft>
                <a:spcPts val="0"/>
              </a:spcAft>
              <a:buClrTx/>
              <a:buSzPct val="100000"/>
              <a:buFontTx/>
              <a:buChar char="–"/>
              <a:tabLst/>
              <a:defRPr sz="1050" b="0" i="0" u="none" strike="noStrike" cap="none" spc="0" baseline="0">
                <a:solidFill>
                  <a:schemeClr val="tx1"/>
                </a:solidFill>
                <a:uFillTx/>
                <a:latin typeface="+mj-lt"/>
                <a:ea typeface="+mj-ea"/>
                <a:cs typeface="+mj-cs"/>
                <a:sym typeface="IBM Plex Sans Light"/>
              </a:defRPr>
            </a:lvl2pPr>
            <a:lvl3pPr marL="192024" marR="0" indent="-96012" algn="l" defTabSz="914400" rtl="0" eaLnBrk="1" latinLnBrk="0" hangingPunct="1">
              <a:lnSpc>
                <a:spcPct val="110000"/>
              </a:lnSpc>
              <a:spcBef>
                <a:spcPts val="0"/>
              </a:spcBef>
              <a:spcAft>
                <a:spcPts val="0"/>
              </a:spcAft>
              <a:buClrTx/>
              <a:buSzPct val="100000"/>
              <a:buFontTx/>
              <a:buChar char="•"/>
              <a:tabLst/>
              <a:defRPr sz="1050" b="0" i="0" u="none" strike="noStrike" cap="none" spc="0" baseline="0">
                <a:solidFill>
                  <a:schemeClr val="tx1"/>
                </a:solidFill>
                <a:uFillTx/>
                <a:latin typeface="+mj-lt"/>
                <a:ea typeface="+mj-ea"/>
                <a:cs typeface="+mj-cs"/>
                <a:sym typeface="IBM Plex Sans Light"/>
              </a:defRPr>
            </a:lvl3pPr>
            <a:lvl4pPr marL="288036" marR="0" indent="-96012" algn="l" defTabSz="914400" rtl="0" eaLnBrk="1" latinLnBrk="0" hangingPunct="1">
              <a:lnSpc>
                <a:spcPct val="110000"/>
              </a:lnSpc>
              <a:spcBef>
                <a:spcPts val="0"/>
              </a:spcBef>
              <a:spcAft>
                <a:spcPts val="0"/>
              </a:spcAft>
              <a:buClrTx/>
              <a:buSzPct val="100000"/>
              <a:buFontTx/>
              <a:buChar char="–"/>
              <a:tabLst/>
              <a:defRPr sz="1050" b="0" i="0" u="none" strike="noStrike" cap="none" spc="0" baseline="0">
                <a:solidFill>
                  <a:schemeClr val="tx1"/>
                </a:solidFill>
                <a:uFillTx/>
                <a:latin typeface="+mj-lt"/>
                <a:ea typeface="+mj-ea"/>
                <a:cs typeface="+mj-cs"/>
                <a:sym typeface="IBM Plex Sans Light"/>
              </a:defRPr>
            </a:lvl4pPr>
            <a:lvl5pPr marL="428625" marR="0" indent="-171450" algn="l" defTabSz="914400" rtl="0" eaLnBrk="1" latinLnBrk="0" hangingPunct="1">
              <a:lnSpc>
                <a:spcPct val="110000"/>
              </a:lnSpc>
              <a:spcBef>
                <a:spcPts val="0"/>
              </a:spcBef>
              <a:spcAft>
                <a:spcPts val="0"/>
              </a:spcAft>
              <a:buClrTx/>
              <a:buSzPct val="100000"/>
              <a:buFont typeface="Arial" panose="020B0604020202020204" pitchFamily="34" charset="0"/>
              <a:buChar char="•"/>
              <a:tabLst/>
              <a:defRPr sz="1050" b="0" i="0" u="none" strike="noStrike" cap="none" spc="0" baseline="0">
                <a:solidFill>
                  <a:schemeClr val="tx1"/>
                </a:solidFill>
                <a:uFillTx/>
                <a:latin typeface="+mj-lt"/>
                <a:ea typeface="+mj-ea"/>
                <a:cs typeface="+mj-cs"/>
                <a:sym typeface="IBM Plex Sans Light"/>
              </a:defRPr>
            </a:lvl5pPr>
            <a:lvl6pPr marL="691148" marR="0" indent="-145878" algn="l" defTabSz="914400" rtl="0" eaLnBrk="1" latinLnBrk="0" hangingPunct="1">
              <a:lnSpc>
                <a:spcPct val="100000"/>
              </a:lnSpc>
              <a:spcBef>
                <a:spcPts val="1088"/>
              </a:spcBef>
              <a:spcAft>
                <a:spcPts val="0"/>
              </a:spcAft>
              <a:buClrTx/>
              <a:buSzPct val="100000"/>
              <a:buFontTx/>
              <a:buChar char="»"/>
              <a:tabLst/>
              <a:defRPr sz="1350" b="0" i="0" u="none" strike="noStrike" cap="none" spc="0" baseline="0">
                <a:solidFill>
                  <a:srgbClr val="000000"/>
                </a:solidFill>
                <a:uFillTx/>
                <a:latin typeface="+mj-lt"/>
                <a:ea typeface="+mj-ea"/>
                <a:cs typeface="+mj-cs"/>
                <a:sym typeface="IBM Plex Sans Light"/>
              </a:defRPr>
            </a:lvl6pPr>
            <a:lvl7pPr marL="827112" marR="0" indent="-145878" algn="l" defTabSz="914400" rtl="0" eaLnBrk="1" latinLnBrk="0" hangingPunct="1">
              <a:lnSpc>
                <a:spcPct val="100000"/>
              </a:lnSpc>
              <a:spcBef>
                <a:spcPts val="1088"/>
              </a:spcBef>
              <a:spcAft>
                <a:spcPts val="0"/>
              </a:spcAft>
              <a:buClrTx/>
              <a:buSzPct val="100000"/>
              <a:buFontTx/>
              <a:buChar char="»"/>
              <a:tabLst/>
              <a:defRPr sz="1350" b="0" i="0" u="none" strike="noStrike" cap="none" spc="0" baseline="0">
                <a:solidFill>
                  <a:srgbClr val="000000"/>
                </a:solidFill>
                <a:uFillTx/>
                <a:latin typeface="+mj-lt"/>
                <a:ea typeface="+mj-ea"/>
                <a:cs typeface="+mj-cs"/>
                <a:sym typeface="IBM Plex Sans Light"/>
              </a:defRPr>
            </a:lvl7pPr>
            <a:lvl8pPr marL="963075" marR="0" indent="-145878" algn="l" defTabSz="914400" rtl="0" eaLnBrk="1" latinLnBrk="0" hangingPunct="1">
              <a:lnSpc>
                <a:spcPct val="100000"/>
              </a:lnSpc>
              <a:spcBef>
                <a:spcPts val="1088"/>
              </a:spcBef>
              <a:spcAft>
                <a:spcPts val="0"/>
              </a:spcAft>
              <a:buClrTx/>
              <a:buSzPct val="100000"/>
              <a:buFontTx/>
              <a:buChar char="»"/>
              <a:tabLst/>
              <a:defRPr sz="1350" b="0" i="0" u="none" strike="noStrike" cap="none" spc="0" baseline="0">
                <a:solidFill>
                  <a:srgbClr val="000000"/>
                </a:solidFill>
                <a:uFillTx/>
                <a:latin typeface="+mj-lt"/>
                <a:ea typeface="+mj-ea"/>
                <a:cs typeface="+mj-cs"/>
                <a:sym typeface="IBM Plex Sans Light"/>
              </a:defRPr>
            </a:lvl8pPr>
            <a:lvl9pPr marL="1099038" marR="0" indent="-145878" algn="l" defTabSz="914400" rtl="0" eaLnBrk="1" latinLnBrk="0" hangingPunct="1">
              <a:lnSpc>
                <a:spcPct val="100000"/>
              </a:lnSpc>
              <a:spcBef>
                <a:spcPts val="1088"/>
              </a:spcBef>
              <a:spcAft>
                <a:spcPts val="0"/>
              </a:spcAft>
              <a:buClrTx/>
              <a:buSzPct val="100000"/>
              <a:buFontTx/>
              <a:buChar char="»"/>
              <a:tabLst/>
              <a:defRPr sz="1350" b="0" i="0" u="none" strike="noStrike" cap="none" spc="0" baseline="0">
                <a:solidFill>
                  <a:srgbClr val="000000"/>
                </a:solidFill>
                <a:uFillTx/>
                <a:latin typeface="+mj-lt"/>
                <a:ea typeface="+mj-ea"/>
                <a:cs typeface="+mj-cs"/>
                <a:sym typeface="IBM Plex Sans Light"/>
              </a:defRPr>
            </a:lvl9pPr>
          </a:lstStyle>
          <a:p>
            <a:pPr marL="0" marR="0" lvl="0" indent="0" algn="ctr" defTabSz="1218804" rtl="0" eaLnBrk="1" fontAlgn="auto" latinLnBrk="0" hangingPunct="1">
              <a:lnSpc>
                <a:spcPct val="110000"/>
              </a:lnSpc>
              <a:spcBef>
                <a:spcPts val="0"/>
              </a:spcBef>
              <a:spcAft>
                <a:spcPts val="0"/>
              </a:spcAft>
              <a:buClrTx/>
              <a:buSzTx/>
              <a:buFontTx/>
              <a:buNone/>
              <a:tabLst/>
              <a:defRPr/>
            </a:pPr>
            <a:r>
              <a:rPr kumimoji="0" lang="en-US" sz="3199" b="0" i="0" u="none" strike="noStrike" kern="0" cap="none" spc="0" normalizeH="0" baseline="0" noProof="0" dirty="0">
                <a:ln>
                  <a:noFill/>
                </a:ln>
                <a:solidFill>
                  <a:srgbClr val="000000"/>
                </a:solidFill>
                <a:effectLst/>
                <a:uLnTx/>
                <a:uFillTx/>
                <a:latin typeface="IBM Plex Sans" panose="020B0503050203000203" pitchFamily="34" charset="0"/>
                <a:ea typeface="+mj-ea"/>
                <a:cs typeface="+mj-cs"/>
                <a:sym typeface="IBM Plex Sans Light"/>
              </a:rPr>
              <a:t>Purchase </a:t>
            </a:r>
            <a:r>
              <a:rPr kumimoji="0" lang="en-US" sz="3199" b="0" i="0" u="none" strike="noStrike" kern="0" cap="none" spc="0" normalizeH="0" baseline="0" noProof="0" dirty="0">
                <a:ln>
                  <a:noFill/>
                </a:ln>
                <a:solidFill>
                  <a:srgbClr val="0F62FE"/>
                </a:solidFill>
                <a:effectLst/>
                <a:uLnTx/>
                <a:uFillTx/>
                <a:latin typeface="IBM Plex Sans" panose="020B0503050203000203" pitchFamily="34" charset="0"/>
                <a:ea typeface="+mj-ea"/>
                <a:cs typeface="+mj-cs"/>
                <a:sym typeface="IBM Plex Sans Light"/>
              </a:rPr>
              <a:t>IT for Life </a:t>
            </a:r>
            <a:r>
              <a:rPr kumimoji="0" lang="en-US" sz="3199" b="0" i="0" u="none" strike="noStrike" kern="0" cap="none" spc="0" normalizeH="0" baseline="0" noProof="0" dirty="0">
                <a:ln>
                  <a:noFill/>
                </a:ln>
                <a:solidFill>
                  <a:srgbClr val="000000"/>
                </a:solidFill>
                <a:effectLst/>
                <a:uLnTx/>
                <a:uFillTx/>
                <a:latin typeface="IBM Plex Sans" panose="020B0503050203000203" pitchFamily="34" charset="0"/>
                <a:ea typeface="+mj-ea"/>
                <a:cs typeface="+mj-cs"/>
                <a:sym typeface="IBM Plex Sans Light"/>
              </a:rPr>
              <a:t>with</a:t>
            </a:r>
            <a:r>
              <a:rPr kumimoji="0" lang="en-US" sz="3199" b="0" i="0" u="none" strike="noStrike" kern="0" cap="none" spc="0" normalizeH="0" baseline="0" noProof="0" dirty="0">
                <a:ln>
                  <a:noFill/>
                </a:ln>
                <a:solidFill>
                  <a:srgbClr val="0F62FE">
                    <a:lumMod val="75000"/>
                  </a:srgbClr>
                </a:solidFill>
                <a:effectLst/>
                <a:uLnTx/>
                <a:uFillTx/>
                <a:latin typeface="IBM Plex Sans" panose="020B0503050203000203" pitchFamily="34" charset="0"/>
                <a:ea typeface="+mj-ea"/>
                <a:cs typeface="+mj-cs"/>
                <a:sym typeface="IBM Plex Sans Light"/>
              </a:rPr>
              <a:t> </a:t>
            </a:r>
            <a:r>
              <a:rPr kumimoji="0" lang="en-US" sz="3199" b="0" i="0" u="none" strike="noStrike" kern="0" cap="none" spc="0" normalizeH="0" baseline="0" noProof="0" dirty="0">
                <a:ln>
                  <a:noFill/>
                </a:ln>
                <a:solidFill>
                  <a:srgbClr val="000000"/>
                </a:solidFill>
                <a:effectLst/>
                <a:uLnTx/>
                <a:uFillTx/>
                <a:latin typeface="IBM Plex Sans" panose="020B0503050203000203" pitchFamily="34" charset="0"/>
                <a:ea typeface="+mj-ea"/>
                <a:cs typeface="+mj-cs"/>
                <a:sym typeface="IBM Plex Sans Light"/>
              </a:rPr>
              <a:t>IBM Storage Assurance Perpetual</a:t>
            </a:r>
            <a:endParaRPr kumimoji="0" lang="en-US" sz="3199" b="0" i="0" u="none" strike="noStrike" kern="0" cap="none" spc="0" normalizeH="0" baseline="0" noProof="0" dirty="0">
              <a:ln>
                <a:noFill/>
              </a:ln>
              <a:solidFill>
                <a:srgbClr val="0F62FE">
                  <a:lumMod val="75000"/>
                </a:srgbClr>
              </a:solidFill>
              <a:effectLst/>
              <a:uLnTx/>
              <a:uFillTx/>
              <a:latin typeface="IBM Plex Sans" panose="020B0503050203000203" pitchFamily="34" charset="0"/>
              <a:ea typeface="+mj-ea"/>
              <a:cs typeface="+mj-cs"/>
              <a:sym typeface="IBM Plex Sans Light"/>
            </a:endParaRPr>
          </a:p>
        </p:txBody>
      </p:sp>
      <p:pic>
        <p:nvPicPr>
          <p:cNvPr id="24" name="Graphic 23" descr="Tools with solid fill">
            <a:extLst>
              <a:ext uri="{FF2B5EF4-FFF2-40B4-BE49-F238E27FC236}">
                <a16:creationId xmlns:a16="http://schemas.microsoft.com/office/drawing/2014/main" id="{05266B0F-CA37-F8A1-E30D-7CA6DC5A4BE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510330" y="2800504"/>
            <a:ext cx="728182" cy="722888"/>
          </a:xfrm>
          <a:prstGeom prst="rect">
            <a:avLst/>
          </a:prstGeom>
        </p:spPr>
      </p:pic>
      <p:pic>
        <p:nvPicPr>
          <p:cNvPr id="30" name="Graphic 29" descr="Coins with solid fill">
            <a:extLst>
              <a:ext uri="{FF2B5EF4-FFF2-40B4-BE49-F238E27FC236}">
                <a16:creationId xmlns:a16="http://schemas.microsoft.com/office/drawing/2014/main" id="{A100B1F5-B6FF-A930-6145-DF33E02612F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30736" y="4827064"/>
            <a:ext cx="782199" cy="782199"/>
          </a:xfrm>
          <a:prstGeom prst="rect">
            <a:avLst/>
          </a:prstGeom>
        </p:spPr>
      </p:pic>
      <p:pic>
        <p:nvPicPr>
          <p:cNvPr id="44" name="Graphic 43" descr="Refresh with solid fill">
            <a:extLst>
              <a:ext uri="{FF2B5EF4-FFF2-40B4-BE49-F238E27FC236}">
                <a16:creationId xmlns:a16="http://schemas.microsoft.com/office/drawing/2014/main" id="{74EA49D8-9D2D-BF80-AA0A-7D747FD3DC9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61483" y="2828558"/>
            <a:ext cx="728182" cy="667139"/>
          </a:xfrm>
          <a:prstGeom prst="rect">
            <a:avLst/>
          </a:prstGeom>
        </p:spPr>
      </p:pic>
      <p:sp>
        <p:nvSpPr>
          <p:cNvPr id="15" name="TextBox 14">
            <a:extLst>
              <a:ext uri="{FF2B5EF4-FFF2-40B4-BE49-F238E27FC236}">
                <a16:creationId xmlns:a16="http://schemas.microsoft.com/office/drawing/2014/main" id="{0EEA758B-CC03-9AFC-F983-509557D830FA}"/>
              </a:ext>
            </a:extLst>
          </p:cNvPr>
          <p:cNvSpPr txBox="1"/>
          <p:nvPr/>
        </p:nvSpPr>
        <p:spPr>
          <a:xfrm>
            <a:off x="2405351" y="1639281"/>
            <a:ext cx="2328516" cy="806532"/>
          </a:xfrm>
          <a:prstGeom prst="rect">
            <a:avLst/>
          </a:prstGeom>
          <a:solidFill>
            <a:schemeClr val="accent6">
              <a:lumMod val="20000"/>
              <a:lumOff val="80000"/>
            </a:schemeClr>
          </a:solidFill>
          <a:ln w="19050">
            <a:solidFill>
              <a:schemeClr val="accent6">
                <a:lumMod val="50000"/>
              </a:schemeClr>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style>
          <a:lnRef idx="2">
            <a:schemeClr val="accent1"/>
          </a:lnRef>
          <a:fillRef idx="1">
            <a:schemeClr val="lt1"/>
          </a:fillRef>
          <a:effectRef idx="0">
            <a:schemeClr val="accent1"/>
          </a:effectRef>
          <a:fontRef idx="minor">
            <a:schemeClr val="dk1"/>
          </a:fontRef>
        </p:style>
        <p:txBody>
          <a:bodyPr wrap="square" lIns="12188" tIns="0" rIns="12188" bIns="0" rtlCol="0" anchor="ctr">
            <a:noAutofit/>
          </a:bodyPr>
          <a:lstStyle/>
          <a:p>
            <a:pPr marL="0" marR="0" lvl="0" indent="0" algn="ctr" defTabSz="3250143" rtl="0" eaLnBrk="1" fontAlgn="auto" latinLnBrk="0" hangingPunct="1">
              <a:lnSpc>
                <a:spcPct val="100000"/>
              </a:lnSpc>
              <a:spcBef>
                <a:spcPts val="533"/>
              </a:spcBef>
              <a:spcAft>
                <a:spcPts val="0"/>
              </a:spcAft>
              <a:buClrTx/>
              <a:buSzPct val="100000"/>
              <a:buFontTx/>
              <a:buNone/>
              <a:tabLst/>
              <a:defRPr/>
            </a:pPr>
            <a:r>
              <a:rPr kumimoji="0" lang="en-US" sz="1333" b="0" i="0" u="none" strike="noStrike" kern="0" cap="none" spc="0" normalizeH="0" baseline="0" noProof="0" dirty="0">
                <a:ln>
                  <a:noFill/>
                </a:ln>
                <a:solidFill>
                  <a:srgbClr val="000000"/>
                </a:solidFill>
                <a:effectLst/>
                <a:uLnTx/>
                <a:uFillTx/>
                <a:latin typeface="IBM Plex Sans" panose="020B0503050203000203" pitchFamily="34" charset="0"/>
                <a:ea typeface="+mn-ea"/>
                <a:cs typeface="+mn-cs"/>
                <a:sym typeface="IBM Plex Sans Light"/>
              </a:rPr>
              <a:t>Forklift upgrades with disruptive data migrations</a:t>
            </a:r>
          </a:p>
        </p:txBody>
      </p:sp>
      <p:pic>
        <p:nvPicPr>
          <p:cNvPr id="26" name="Graphic 25" descr="Database with solid fill">
            <a:extLst>
              <a:ext uri="{FF2B5EF4-FFF2-40B4-BE49-F238E27FC236}">
                <a16:creationId xmlns:a16="http://schemas.microsoft.com/office/drawing/2014/main" id="{235D339A-CCF2-98AA-683F-6D52FEBA0C1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192393" y="4828150"/>
            <a:ext cx="782197" cy="776511"/>
          </a:xfrm>
          <a:prstGeom prst="rect">
            <a:avLst/>
          </a:prstGeom>
        </p:spPr>
      </p:pic>
      <p:pic>
        <p:nvPicPr>
          <p:cNvPr id="29" name="Graphic 28" descr="End with solid fill">
            <a:extLst>
              <a:ext uri="{FF2B5EF4-FFF2-40B4-BE49-F238E27FC236}">
                <a16:creationId xmlns:a16="http://schemas.microsoft.com/office/drawing/2014/main" id="{E53233B7-AD03-243D-7488-1094250C578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229986" y="2810306"/>
            <a:ext cx="708415" cy="708415"/>
          </a:xfrm>
          <a:prstGeom prst="rect">
            <a:avLst/>
          </a:prstGeom>
        </p:spPr>
      </p:pic>
      <p:sp>
        <p:nvSpPr>
          <p:cNvPr id="52" name="Text Placeholder 5">
            <a:extLst>
              <a:ext uri="{FF2B5EF4-FFF2-40B4-BE49-F238E27FC236}">
                <a16:creationId xmlns:a16="http://schemas.microsoft.com/office/drawing/2014/main" id="{7398E066-D389-1770-8AD3-2F1601102740}"/>
              </a:ext>
            </a:extLst>
          </p:cNvPr>
          <p:cNvSpPr txBox="1">
            <a:spLocks/>
          </p:cNvSpPr>
          <p:nvPr/>
        </p:nvSpPr>
        <p:spPr>
          <a:xfrm>
            <a:off x="192448" y="982531"/>
            <a:ext cx="1781148" cy="13044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lvl1pPr marL="0" marR="0" indent="0" algn="l" defTabSz="914400" rtl="0" eaLnBrk="1" latinLnBrk="0" hangingPunct="1">
              <a:lnSpc>
                <a:spcPct val="110000"/>
              </a:lnSpc>
              <a:spcBef>
                <a:spcPts val="0"/>
              </a:spcBef>
              <a:spcAft>
                <a:spcPts val="0"/>
              </a:spcAft>
              <a:buClrTx/>
              <a:buSzTx/>
              <a:buFontTx/>
              <a:buNone/>
              <a:tabLst/>
              <a:defRPr sz="1050" b="0" i="0" u="none" strike="noStrike" cap="none" spc="0" baseline="0">
                <a:solidFill>
                  <a:schemeClr val="tx1"/>
                </a:solidFill>
                <a:uFillTx/>
                <a:latin typeface="+mj-lt"/>
                <a:ea typeface="+mj-ea"/>
                <a:cs typeface="+mj-cs"/>
                <a:sym typeface="IBM Plex Sans Light"/>
              </a:defRPr>
            </a:lvl1pPr>
            <a:lvl2pPr marL="96012" marR="0" indent="-96012" algn="l" defTabSz="914400" rtl="0" eaLnBrk="1" latinLnBrk="0" hangingPunct="1">
              <a:lnSpc>
                <a:spcPct val="110000"/>
              </a:lnSpc>
              <a:spcBef>
                <a:spcPts val="0"/>
              </a:spcBef>
              <a:spcAft>
                <a:spcPts val="0"/>
              </a:spcAft>
              <a:buClrTx/>
              <a:buSzPct val="100000"/>
              <a:buFontTx/>
              <a:buChar char="–"/>
              <a:tabLst/>
              <a:defRPr sz="1050" b="0" i="0" u="none" strike="noStrike" cap="none" spc="0" baseline="0">
                <a:solidFill>
                  <a:schemeClr val="tx1"/>
                </a:solidFill>
                <a:uFillTx/>
                <a:latin typeface="+mj-lt"/>
                <a:ea typeface="+mj-ea"/>
                <a:cs typeface="+mj-cs"/>
                <a:sym typeface="IBM Plex Sans Light"/>
              </a:defRPr>
            </a:lvl2pPr>
            <a:lvl3pPr marL="192024" marR="0" indent="-96012" algn="l" defTabSz="914400" rtl="0" eaLnBrk="1" latinLnBrk="0" hangingPunct="1">
              <a:lnSpc>
                <a:spcPct val="110000"/>
              </a:lnSpc>
              <a:spcBef>
                <a:spcPts val="0"/>
              </a:spcBef>
              <a:spcAft>
                <a:spcPts val="0"/>
              </a:spcAft>
              <a:buClrTx/>
              <a:buSzPct val="100000"/>
              <a:buFontTx/>
              <a:buChar char="•"/>
              <a:tabLst/>
              <a:defRPr sz="1050" b="0" i="0" u="none" strike="noStrike" cap="none" spc="0" baseline="0">
                <a:solidFill>
                  <a:schemeClr val="tx1"/>
                </a:solidFill>
                <a:uFillTx/>
                <a:latin typeface="+mj-lt"/>
                <a:ea typeface="+mj-ea"/>
                <a:cs typeface="+mj-cs"/>
                <a:sym typeface="IBM Plex Sans Light"/>
              </a:defRPr>
            </a:lvl3pPr>
            <a:lvl4pPr marL="288036" marR="0" indent="-96012" algn="l" defTabSz="914400" rtl="0" eaLnBrk="1" latinLnBrk="0" hangingPunct="1">
              <a:lnSpc>
                <a:spcPct val="110000"/>
              </a:lnSpc>
              <a:spcBef>
                <a:spcPts val="0"/>
              </a:spcBef>
              <a:spcAft>
                <a:spcPts val="0"/>
              </a:spcAft>
              <a:buClrTx/>
              <a:buSzPct val="100000"/>
              <a:buFontTx/>
              <a:buChar char="–"/>
              <a:tabLst/>
              <a:defRPr sz="1050" b="0" i="0" u="none" strike="noStrike" cap="none" spc="0" baseline="0">
                <a:solidFill>
                  <a:schemeClr val="tx1"/>
                </a:solidFill>
                <a:uFillTx/>
                <a:latin typeface="+mj-lt"/>
                <a:ea typeface="+mj-ea"/>
                <a:cs typeface="+mj-cs"/>
                <a:sym typeface="IBM Plex Sans Light"/>
              </a:defRPr>
            </a:lvl4pPr>
            <a:lvl5pPr marL="428625" marR="0" indent="-171450" algn="l" defTabSz="914400" rtl="0" eaLnBrk="1" latinLnBrk="0" hangingPunct="1">
              <a:lnSpc>
                <a:spcPct val="110000"/>
              </a:lnSpc>
              <a:spcBef>
                <a:spcPts val="0"/>
              </a:spcBef>
              <a:spcAft>
                <a:spcPts val="0"/>
              </a:spcAft>
              <a:buClrTx/>
              <a:buSzPct val="100000"/>
              <a:buFont typeface="Arial" panose="020B0604020202020204" pitchFamily="34" charset="0"/>
              <a:buChar char="•"/>
              <a:tabLst/>
              <a:defRPr sz="1050" b="0" i="0" u="none" strike="noStrike" cap="none" spc="0" baseline="0">
                <a:solidFill>
                  <a:schemeClr val="tx1"/>
                </a:solidFill>
                <a:uFillTx/>
                <a:latin typeface="+mj-lt"/>
                <a:ea typeface="+mj-ea"/>
                <a:cs typeface="+mj-cs"/>
                <a:sym typeface="IBM Plex Sans Light"/>
              </a:defRPr>
            </a:lvl5pPr>
            <a:lvl6pPr marL="691148" marR="0" indent="-145878" algn="l" defTabSz="914400" rtl="0" eaLnBrk="1" latinLnBrk="0" hangingPunct="1">
              <a:lnSpc>
                <a:spcPct val="100000"/>
              </a:lnSpc>
              <a:spcBef>
                <a:spcPts val="1088"/>
              </a:spcBef>
              <a:spcAft>
                <a:spcPts val="0"/>
              </a:spcAft>
              <a:buClrTx/>
              <a:buSzPct val="100000"/>
              <a:buFontTx/>
              <a:buChar char="»"/>
              <a:tabLst/>
              <a:defRPr sz="1350" b="0" i="0" u="none" strike="noStrike" cap="none" spc="0" baseline="0">
                <a:solidFill>
                  <a:srgbClr val="000000"/>
                </a:solidFill>
                <a:uFillTx/>
                <a:latin typeface="+mj-lt"/>
                <a:ea typeface="+mj-ea"/>
                <a:cs typeface="+mj-cs"/>
                <a:sym typeface="IBM Plex Sans Light"/>
              </a:defRPr>
            </a:lvl6pPr>
            <a:lvl7pPr marL="827112" marR="0" indent="-145878" algn="l" defTabSz="914400" rtl="0" eaLnBrk="1" latinLnBrk="0" hangingPunct="1">
              <a:lnSpc>
                <a:spcPct val="100000"/>
              </a:lnSpc>
              <a:spcBef>
                <a:spcPts val="1088"/>
              </a:spcBef>
              <a:spcAft>
                <a:spcPts val="0"/>
              </a:spcAft>
              <a:buClrTx/>
              <a:buSzPct val="100000"/>
              <a:buFontTx/>
              <a:buChar char="»"/>
              <a:tabLst/>
              <a:defRPr sz="1350" b="0" i="0" u="none" strike="noStrike" cap="none" spc="0" baseline="0">
                <a:solidFill>
                  <a:srgbClr val="000000"/>
                </a:solidFill>
                <a:uFillTx/>
                <a:latin typeface="+mj-lt"/>
                <a:ea typeface="+mj-ea"/>
                <a:cs typeface="+mj-cs"/>
                <a:sym typeface="IBM Plex Sans Light"/>
              </a:defRPr>
            </a:lvl7pPr>
            <a:lvl8pPr marL="963075" marR="0" indent="-145878" algn="l" defTabSz="914400" rtl="0" eaLnBrk="1" latinLnBrk="0" hangingPunct="1">
              <a:lnSpc>
                <a:spcPct val="100000"/>
              </a:lnSpc>
              <a:spcBef>
                <a:spcPts val="1088"/>
              </a:spcBef>
              <a:spcAft>
                <a:spcPts val="0"/>
              </a:spcAft>
              <a:buClrTx/>
              <a:buSzPct val="100000"/>
              <a:buFontTx/>
              <a:buChar char="»"/>
              <a:tabLst/>
              <a:defRPr sz="1350" b="0" i="0" u="none" strike="noStrike" cap="none" spc="0" baseline="0">
                <a:solidFill>
                  <a:srgbClr val="000000"/>
                </a:solidFill>
                <a:uFillTx/>
                <a:latin typeface="+mj-lt"/>
                <a:ea typeface="+mj-ea"/>
                <a:cs typeface="+mj-cs"/>
                <a:sym typeface="IBM Plex Sans Light"/>
              </a:defRPr>
            </a:lvl8pPr>
            <a:lvl9pPr marL="1099038" marR="0" indent="-145878" algn="l" defTabSz="914400" rtl="0" eaLnBrk="1" latinLnBrk="0" hangingPunct="1">
              <a:lnSpc>
                <a:spcPct val="100000"/>
              </a:lnSpc>
              <a:spcBef>
                <a:spcPts val="1088"/>
              </a:spcBef>
              <a:spcAft>
                <a:spcPts val="0"/>
              </a:spcAft>
              <a:buClrTx/>
              <a:buSzPct val="100000"/>
              <a:buFontTx/>
              <a:buChar char="»"/>
              <a:tabLst/>
              <a:defRPr sz="1350" b="0" i="0" u="none" strike="noStrike" cap="none" spc="0" baseline="0">
                <a:solidFill>
                  <a:srgbClr val="000000"/>
                </a:solidFill>
                <a:uFillTx/>
                <a:latin typeface="+mj-lt"/>
                <a:ea typeface="+mj-ea"/>
                <a:cs typeface="+mj-cs"/>
                <a:sym typeface="IBM Plex Sans Light"/>
              </a:defRPr>
            </a:lvl9pPr>
          </a:lstStyle>
          <a:p>
            <a:pPr marL="0" marR="0" lvl="0" indent="0" algn="l" defTabSz="1218804" rtl="0" eaLnBrk="1" fontAlgn="auto" latinLnBrk="0" hangingPunct="1">
              <a:lnSpc>
                <a:spcPct val="110000"/>
              </a:lnSpc>
              <a:spcBef>
                <a:spcPts val="0"/>
              </a:spcBef>
              <a:spcAft>
                <a:spcPts val="0"/>
              </a:spcAft>
              <a:buClrTx/>
              <a:buSzTx/>
              <a:buFontTx/>
              <a:buNone/>
              <a:tabLst/>
              <a:defRPr/>
            </a:pPr>
            <a:r>
              <a:rPr kumimoji="0" lang="en-US" sz="2133" b="0" i="0" u="none" strike="noStrike" kern="0" cap="none" spc="0" normalizeH="0" baseline="0" noProof="0" dirty="0">
                <a:ln>
                  <a:noFill/>
                </a:ln>
                <a:solidFill>
                  <a:srgbClr val="FA4D56">
                    <a:lumMod val="50000"/>
                  </a:srgbClr>
                </a:solidFill>
                <a:effectLst/>
                <a:uLnTx/>
                <a:uFillTx/>
                <a:latin typeface="IBM Plex Sans" panose="020B0503050203000203" pitchFamily="34" charset="0"/>
                <a:ea typeface="+mj-ea"/>
                <a:cs typeface="+mj-cs"/>
                <a:sym typeface="IBM Plex Sans Light"/>
              </a:rPr>
              <a:t>Never again experience…</a:t>
            </a:r>
          </a:p>
        </p:txBody>
      </p:sp>
      <p:sp>
        <p:nvSpPr>
          <p:cNvPr id="2" name="Text Placeholder 5">
            <a:extLst>
              <a:ext uri="{FF2B5EF4-FFF2-40B4-BE49-F238E27FC236}">
                <a16:creationId xmlns:a16="http://schemas.microsoft.com/office/drawing/2014/main" id="{80A6FC39-866E-8195-6A0F-DF1719CDAD0B}"/>
              </a:ext>
            </a:extLst>
          </p:cNvPr>
          <p:cNvSpPr txBox="1">
            <a:spLocks/>
          </p:cNvSpPr>
          <p:nvPr/>
        </p:nvSpPr>
        <p:spPr>
          <a:xfrm>
            <a:off x="192448" y="3012681"/>
            <a:ext cx="1781148" cy="13044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lvl1pPr marL="0" marR="0" indent="0" algn="l" defTabSz="914400" rtl="0" eaLnBrk="1" latinLnBrk="0" hangingPunct="1">
              <a:lnSpc>
                <a:spcPct val="110000"/>
              </a:lnSpc>
              <a:spcBef>
                <a:spcPts val="0"/>
              </a:spcBef>
              <a:spcAft>
                <a:spcPts val="0"/>
              </a:spcAft>
              <a:buClrTx/>
              <a:buSzTx/>
              <a:buFontTx/>
              <a:buNone/>
              <a:tabLst/>
              <a:defRPr sz="1050" b="0" i="0" u="none" strike="noStrike" cap="none" spc="0" baseline="0">
                <a:solidFill>
                  <a:schemeClr val="tx1"/>
                </a:solidFill>
                <a:uFillTx/>
                <a:latin typeface="+mj-lt"/>
                <a:ea typeface="+mj-ea"/>
                <a:cs typeface="+mj-cs"/>
                <a:sym typeface="IBM Plex Sans Light"/>
              </a:defRPr>
            </a:lvl1pPr>
            <a:lvl2pPr marL="96012" marR="0" indent="-96012" algn="l" defTabSz="914400" rtl="0" eaLnBrk="1" latinLnBrk="0" hangingPunct="1">
              <a:lnSpc>
                <a:spcPct val="110000"/>
              </a:lnSpc>
              <a:spcBef>
                <a:spcPts val="0"/>
              </a:spcBef>
              <a:spcAft>
                <a:spcPts val="0"/>
              </a:spcAft>
              <a:buClrTx/>
              <a:buSzPct val="100000"/>
              <a:buFontTx/>
              <a:buChar char="–"/>
              <a:tabLst/>
              <a:defRPr sz="1050" b="0" i="0" u="none" strike="noStrike" cap="none" spc="0" baseline="0">
                <a:solidFill>
                  <a:schemeClr val="tx1"/>
                </a:solidFill>
                <a:uFillTx/>
                <a:latin typeface="+mj-lt"/>
                <a:ea typeface="+mj-ea"/>
                <a:cs typeface="+mj-cs"/>
                <a:sym typeface="IBM Plex Sans Light"/>
              </a:defRPr>
            </a:lvl2pPr>
            <a:lvl3pPr marL="192024" marR="0" indent="-96012" algn="l" defTabSz="914400" rtl="0" eaLnBrk="1" latinLnBrk="0" hangingPunct="1">
              <a:lnSpc>
                <a:spcPct val="110000"/>
              </a:lnSpc>
              <a:spcBef>
                <a:spcPts val="0"/>
              </a:spcBef>
              <a:spcAft>
                <a:spcPts val="0"/>
              </a:spcAft>
              <a:buClrTx/>
              <a:buSzPct val="100000"/>
              <a:buFontTx/>
              <a:buChar char="•"/>
              <a:tabLst/>
              <a:defRPr sz="1050" b="0" i="0" u="none" strike="noStrike" cap="none" spc="0" baseline="0">
                <a:solidFill>
                  <a:schemeClr val="tx1"/>
                </a:solidFill>
                <a:uFillTx/>
                <a:latin typeface="+mj-lt"/>
                <a:ea typeface="+mj-ea"/>
                <a:cs typeface="+mj-cs"/>
                <a:sym typeface="IBM Plex Sans Light"/>
              </a:defRPr>
            </a:lvl3pPr>
            <a:lvl4pPr marL="288036" marR="0" indent="-96012" algn="l" defTabSz="914400" rtl="0" eaLnBrk="1" latinLnBrk="0" hangingPunct="1">
              <a:lnSpc>
                <a:spcPct val="110000"/>
              </a:lnSpc>
              <a:spcBef>
                <a:spcPts val="0"/>
              </a:spcBef>
              <a:spcAft>
                <a:spcPts val="0"/>
              </a:spcAft>
              <a:buClrTx/>
              <a:buSzPct val="100000"/>
              <a:buFontTx/>
              <a:buChar char="–"/>
              <a:tabLst/>
              <a:defRPr sz="1050" b="0" i="0" u="none" strike="noStrike" cap="none" spc="0" baseline="0">
                <a:solidFill>
                  <a:schemeClr val="tx1"/>
                </a:solidFill>
                <a:uFillTx/>
                <a:latin typeface="+mj-lt"/>
                <a:ea typeface="+mj-ea"/>
                <a:cs typeface="+mj-cs"/>
                <a:sym typeface="IBM Plex Sans Light"/>
              </a:defRPr>
            </a:lvl4pPr>
            <a:lvl5pPr marL="428625" marR="0" indent="-171450" algn="l" defTabSz="914400" rtl="0" eaLnBrk="1" latinLnBrk="0" hangingPunct="1">
              <a:lnSpc>
                <a:spcPct val="110000"/>
              </a:lnSpc>
              <a:spcBef>
                <a:spcPts val="0"/>
              </a:spcBef>
              <a:spcAft>
                <a:spcPts val="0"/>
              </a:spcAft>
              <a:buClrTx/>
              <a:buSzPct val="100000"/>
              <a:buFont typeface="Arial" panose="020B0604020202020204" pitchFamily="34" charset="0"/>
              <a:buChar char="•"/>
              <a:tabLst/>
              <a:defRPr sz="1050" b="0" i="0" u="none" strike="noStrike" cap="none" spc="0" baseline="0">
                <a:solidFill>
                  <a:schemeClr val="tx1"/>
                </a:solidFill>
                <a:uFillTx/>
                <a:latin typeface="+mj-lt"/>
                <a:ea typeface="+mj-ea"/>
                <a:cs typeface="+mj-cs"/>
                <a:sym typeface="IBM Plex Sans Light"/>
              </a:defRPr>
            </a:lvl5pPr>
            <a:lvl6pPr marL="691148" marR="0" indent="-145878" algn="l" defTabSz="914400" rtl="0" eaLnBrk="1" latinLnBrk="0" hangingPunct="1">
              <a:lnSpc>
                <a:spcPct val="100000"/>
              </a:lnSpc>
              <a:spcBef>
                <a:spcPts val="1088"/>
              </a:spcBef>
              <a:spcAft>
                <a:spcPts val="0"/>
              </a:spcAft>
              <a:buClrTx/>
              <a:buSzPct val="100000"/>
              <a:buFontTx/>
              <a:buChar char="»"/>
              <a:tabLst/>
              <a:defRPr sz="1350" b="0" i="0" u="none" strike="noStrike" cap="none" spc="0" baseline="0">
                <a:solidFill>
                  <a:srgbClr val="000000"/>
                </a:solidFill>
                <a:uFillTx/>
                <a:latin typeface="+mj-lt"/>
                <a:ea typeface="+mj-ea"/>
                <a:cs typeface="+mj-cs"/>
                <a:sym typeface="IBM Plex Sans Light"/>
              </a:defRPr>
            </a:lvl6pPr>
            <a:lvl7pPr marL="827112" marR="0" indent="-145878" algn="l" defTabSz="914400" rtl="0" eaLnBrk="1" latinLnBrk="0" hangingPunct="1">
              <a:lnSpc>
                <a:spcPct val="100000"/>
              </a:lnSpc>
              <a:spcBef>
                <a:spcPts val="1088"/>
              </a:spcBef>
              <a:spcAft>
                <a:spcPts val="0"/>
              </a:spcAft>
              <a:buClrTx/>
              <a:buSzPct val="100000"/>
              <a:buFontTx/>
              <a:buChar char="»"/>
              <a:tabLst/>
              <a:defRPr sz="1350" b="0" i="0" u="none" strike="noStrike" cap="none" spc="0" baseline="0">
                <a:solidFill>
                  <a:srgbClr val="000000"/>
                </a:solidFill>
                <a:uFillTx/>
                <a:latin typeface="+mj-lt"/>
                <a:ea typeface="+mj-ea"/>
                <a:cs typeface="+mj-cs"/>
                <a:sym typeface="IBM Plex Sans Light"/>
              </a:defRPr>
            </a:lvl7pPr>
            <a:lvl8pPr marL="963075" marR="0" indent="-145878" algn="l" defTabSz="914400" rtl="0" eaLnBrk="1" latinLnBrk="0" hangingPunct="1">
              <a:lnSpc>
                <a:spcPct val="100000"/>
              </a:lnSpc>
              <a:spcBef>
                <a:spcPts val="1088"/>
              </a:spcBef>
              <a:spcAft>
                <a:spcPts val="0"/>
              </a:spcAft>
              <a:buClrTx/>
              <a:buSzPct val="100000"/>
              <a:buFontTx/>
              <a:buChar char="»"/>
              <a:tabLst/>
              <a:defRPr sz="1350" b="0" i="0" u="none" strike="noStrike" cap="none" spc="0" baseline="0">
                <a:solidFill>
                  <a:srgbClr val="000000"/>
                </a:solidFill>
                <a:uFillTx/>
                <a:latin typeface="+mj-lt"/>
                <a:ea typeface="+mj-ea"/>
                <a:cs typeface="+mj-cs"/>
                <a:sym typeface="IBM Plex Sans Light"/>
              </a:defRPr>
            </a:lvl8pPr>
            <a:lvl9pPr marL="1099038" marR="0" indent="-145878" algn="l" defTabSz="914400" rtl="0" eaLnBrk="1" latinLnBrk="0" hangingPunct="1">
              <a:lnSpc>
                <a:spcPct val="100000"/>
              </a:lnSpc>
              <a:spcBef>
                <a:spcPts val="1088"/>
              </a:spcBef>
              <a:spcAft>
                <a:spcPts val="0"/>
              </a:spcAft>
              <a:buClrTx/>
              <a:buSzPct val="100000"/>
              <a:buFontTx/>
              <a:buChar char="»"/>
              <a:tabLst/>
              <a:defRPr sz="1350" b="0" i="0" u="none" strike="noStrike" cap="none" spc="0" baseline="0">
                <a:solidFill>
                  <a:srgbClr val="000000"/>
                </a:solidFill>
                <a:uFillTx/>
                <a:latin typeface="+mj-lt"/>
                <a:ea typeface="+mj-ea"/>
                <a:cs typeface="+mj-cs"/>
                <a:sym typeface="IBM Plex Sans Light"/>
              </a:defRPr>
            </a:lvl9pPr>
          </a:lstStyle>
          <a:p>
            <a:pPr marL="0" marR="0" lvl="0" indent="0" algn="l" defTabSz="1218804" rtl="0" eaLnBrk="1" fontAlgn="auto" latinLnBrk="0" hangingPunct="1">
              <a:lnSpc>
                <a:spcPct val="110000"/>
              </a:lnSpc>
              <a:spcBef>
                <a:spcPts val="0"/>
              </a:spcBef>
              <a:spcAft>
                <a:spcPts val="0"/>
              </a:spcAft>
              <a:buClrTx/>
              <a:buSzTx/>
              <a:buFontTx/>
              <a:buNone/>
              <a:tabLst/>
              <a:defRPr/>
            </a:pPr>
            <a:r>
              <a:rPr kumimoji="0" lang="en-US" sz="2133" b="0" i="0" u="none" strike="noStrike" kern="0" cap="none" spc="0" normalizeH="0" baseline="0" noProof="0" dirty="0">
                <a:ln>
                  <a:noFill/>
                </a:ln>
                <a:solidFill>
                  <a:srgbClr val="198038"/>
                </a:solidFill>
                <a:effectLst/>
                <a:uLnTx/>
                <a:uFillTx/>
                <a:latin typeface="IBM Plex Sans" panose="020B0503050203000203" pitchFamily="34" charset="0"/>
                <a:ea typeface="+mj-ea"/>
                <a:cs typeface="+mj-cs"/>
                <a:sym typeface="IBM Plex Sans Light"/>
              </a:rPr>
              <a:t>Rest Assured with a…</a:t>
            </a:r>
          </a:p>
        </p:txBody>
      </p:sp>
      <p:sp>
        <p:nvSpPr>
          <p:cNvPr id="4" name="Text Placeholder 5">
            <a:extLst>
              <a:ext uri="{FF2B5EF4-FFF2-40B4-BE49-F238E27FC236}">
                <a16:creationId xmlns:a16="http://schemas.microsoft.com/office/drawing/2014/main" id="{B6024A84-D250-9607-4460-6CEA003D4ECA}"/>
              </a:ext>
            </a:extLst>
          </p:cNvPr>
          <p:cNvSpPr txBox="1">
            <a:spLocks/>
          </p:cNvSpPr>
          <p:nvPr/>
        </p:nvSpPr>
        <p:spPr>
          <a:xfrm>
            <a:off x="192448" y="5087358"/>
            <a:ext cx="1781148" cy="13044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lvl1pPr marL="0" marR="0" indent="0" algn="l" defTabSz="914400" rtl="0" eaLnBrk="1" latinLnBrk="0" hangingPunct="1">
              <a:lnSpc>
                <a:spcPct val="110000"/>
              </a:lnSpc>
              <a:spcBef>
                <a:spcPts val="0"/>
              </a:spcBef>
              <a:spcAft>
                <a:spcPts val="0"/>
              </a:spcAft>
              <a:buClrTx/>
              <a:buSzTx/>
              <a:buFontTx/>
              <a:buNone/>
              <a:tabLst/>
              <a:defRPr sz="1050" b="0" i="0" u="none" strike="noStrike" cap="none" spc="0" baseline="0">
                <a:solidFill>
                  <a:schemeClr val="tx1"/>
                </a:solidFill>
                <a:uFillTx/>
                <a:latin typeface="+mj-lt"/>
                <a:ea typeface="+mj-ea"/>
                <a:cs typeface="+mj-cs"/>
                <a:sym typeface="IBM Plex Sans Light"/>
              </a:defRPr>
            </a:lvl1pPr>
            <a:lvl2pPr marL="96012" marR="0" indent="-96012" algn="l" defTabSz="914400" rtl="0" eaLnBrk="1" latinLnBrk="0" hangingPunct="1">
              <a:lnSpc>
                <a:spcPct val="110000"/>
              </a:lnSpc>
              <a:spcBef>
                <a:spcPts val="0"/>
              </a:spcBef>
              <a:spcAft>
                <a:spcPts val="0"/>
              </a:spcAft>
              <a:buClrTx/>
              <a:buSzPct val="100000"/>
              <a:buFontTx/>
              <a:buChar char="–"/>
              <a:tabLst/>
              <a:defRPr sz="1050" b="0" i="0" u="none" strike="noStrike" cap="none" spc="0" baseline="0">
                <a:solidFill>
                  <a:schemeClr val="tx1"/>
                </a:solidFill>
                <a:uFillTx/>
                <a:latin typeface="+mj-lt"/>
                <a:ea typeface="+mj-ea"/>
                <a:cs typeface="+mj-cs"/>
                <a:sym typeface="IBM Plex Sans Light"/>
              </a:defRPr>
            </a:lvl2pPr>
            <a:lvl3pPr marL="192024" marR="0" indent="-96012" algn="l" defTabSz="914400" rtl="0" eaLnBrk="1" latinLnBrk="0" hangingPunct="1">
              <a:lnSpc>
                <a:spcPct val="110000"/>
              </a:lnSpc>
              <a:spcBef>
                <a:spcPts val="0"/>
              </a:spcBef>
              <a:spcAft>
                <a:spcPts val="0"/>
              </a:spcAft>
              <a:buClrTx/>
              <a:buSzPct val="100000"/>
              <a:buFontTx/>
              <a:buChar char="•"/>
              <a:tabLst/>
              <a:defRPr sz="1050" b="0" i="0" u="none" strike="noStrike" cap="none" spc="0" baseline="0">
                <a:solidFill>
                  <a:schemeClr val="tx1"/>
                </a:solidFill>
                <a:uFillTx/>
                <a:latin typeface="+mj-lt"/>
                <a:ea typeface="+mj-ea"/>
                <a:cs typeface="+mj-cs"/>
                <a:sym typeface="IBM Plex Sans Light"/>
              </a:defRPr>
            </a:lvl3pPr>
            <a:lvl4pPr marL="288036" marR="0" indent="-96012" algn="l" defTabSz="914400" rtl="0" eaLnBrk="1" latinLnBrk="0" hangingPunct="1">
              <a:lnSpc>
                <a:spcPct val="110000"/>
              </a:lnSpc>
              <a:spcBef>
                <a:spcPts val="0"/>
              </a:spcBef>
              <a:spcAft>
                <a:spcPts val="0"/>
              </a:spcAft>
              <a:buClrTx/>
              <a:buSzPct val="100000"/>
              <a:buFontTx/>
              <a:buChar char="–"/>
              <a:tabLst/>
              <a:defRPr sz="1050" b="0" i="0" u="none" strike="noStrike" cap="none" spc="0" baseline="0">
                <a:solidFill>
                  <a:schemeClr val="tx1"/>
                </a:solidFill>
                <a:uFillTx/>
                <a:latin typeface="+mj-lt"/>
                <a:ea typeface="+mj-ea"/>
                <a:cs typeface="+mj-cs"/>
                <a:sym typeface="IBM Plex Sans Light"/>
              </a:defRPr>
            </a:lvl4pPr>
            <a:lvl5pPr marL="428625" marR="0" indent="-171450" algn="l" defTabSz="914400" rtl="0" eaLnBrk="1" latinLnBrk="0" hangingPunct="1">
              <a:lnSpc>
                <a:spcPct val="110000"/>
              </a:lnSpc>
              <a:spcBef>
                <a:spcPts val="0"/>
              </a:spcBef>
              <a:spcAft>
                <a:spcPts val="0"/>
              </a:spcAft>
              <a:buClrTx/>
              <a:buSzPct val="100000"/>
              <a:buFont typeface="Arial" panose="020B0604020202020204" pitchFamily="34" charset="0"/>
              <a:buChar char="•"/>
              <a:tabLst/>
              <a:defRPr sz="1050" b="0" i="0" u="none" strike="noStrike" cap="none" spc="0" baseline="0">
                <a:solidFill>
                  <a:schemeClr val="tx1"/>
                </a:solidFill>
                <a:uFillTx/>
                <a:latin typeface="+mj-lt"/>
                <a:ea typeface="+mj-ea"/>
                <a:cs typeface="+mj-cs"/>
                <a:sym typeface="IBM Plex Sans Light"/>
              </a:defRPr>
            </a:lvl5pPr>
            <a:lvl6pPr marL="691148" marR="0" indent="-145878" algn="l" defTabSz="914400" rtl="0" eaLnBrk="1" latinLnBrk="0" hangingPunct="1">
              <a:lnSpc>
                <a:spcPct val="100000"/>
              </a:lnSpc>
              <a:spcBef>
                <a:spcPts val="1088"/>
              </a:spcBef>
              <a:spcAft>
                <a:spcPts val="0"/>
              </a:spcAft>
              <a:buClrTx/>
              <a:buSzPct val="100000"/>
              <a:buFontTx/>
              <a:buChar char="»"/>
              <a:tabLst/>
              <a:defRPr sz="1350" b="0" i="0" u="none" strike="noStrike" cap="none" spc="0" baseline="0">
                <a:solidFill>
                  <a:srgbClr val="000000"/>
                </a:solidFill>
                <a:uFillTx/>
                <a:latin typeface="+mj-lt"/>
                <a:ea typeface="+mj-ea"/>
                <a:cs typeface="+mj-cs"/>
                <a:sym typeface="IBM Plex Sans Light"/>
              </a:defRPr>
            </a:lvl6pPr>
            <a:lvl7pPr marL="827112" marR="0" indent="-145878" algn="l" defTabSz="914400" rtl="0" eaLnBrk="1" latinLnBrk="0" hangingPunct="1">
              <a:lnSpc>
                <a:spcPct val="100000"/>
              </a:lnSpc>
              <a:spcBef>
                <a:spcPts val="1088"/>
              </a:spcBef>
              <a:spcAft>
                <a:spcPts val="0"/>
              </a:spcAft>
              <a:buClrTx/>
              <a:buSzPct val="100000"/>
              <a:buFontTx/>
              <a:buChar char="»"/>
              <a:tabLst/>
              <a:defRPr sz="1350" b="0" i="0" u="none" strike="noStrike" cap="none" spc="0" baseline="0">
                <a:solidFill>
                  <a:srgbClr val="000000"/>
                </a:solidFill>
                <a:uFillTx/>
                <a:latin typeface="+mj-lt"/>
                <a:ea typeface="+mj-ea"/>
                <a:cs typeface="+mj-cs"/>
                <a:sym typeface="IBM Plex Sans Light"/>
              </a:defRPr>
            </a:lvl7pPr>
            <a:lvl8pPr marL="963075" marR="0" indent="-145878" algn="l" defTabSz="914400" rtl="0" eaLnBrk="1" latinLnBrk="0" hangingPunct="1">
              <a:lnSpc>
                <a:spcPct val="100000"/>
              </a:lnSpc>
              <a:spcBef>
                <a:spcPts val="1088"/>
              </a:spcBef>
              <a:spcAft>
                <a:spcPts val="0"/>
              </a:spcAft>
              <a:buClrTx/>
              <a:buSzPct val="100000"/>
              <a:buFontTx/>
              <a:buChar char="»"/>
              <a:tabLst/>
              <a:defRPr sz="1350" b="0" i="0" u="none" strike="noStrike" cap="none" spc="0" baseline="0">
                <a:solidFill>
                  <a:srgbClr val="000000"/>
                </a:solidFill>
                <a:uFillTx/>
                <a:latin typeface="+mj-lt"/>
                <a:ea typeface="+mj-ea"/>
                <a:cs typeface="+mj-cs"/>
                <a:sym typeface="IBM Plex Sans Light"/>
              </a:defRPr>
            </a:lvl8pPr>
            <a:lvl9pPr marL="1099038" marR="0" indent="-145878" algn="l" defTabSz="914400" rtl="0" eaLnBrk="1" latinLnBrk="0" hangingPunct="1">
              <a:lnSpc>
                <a:spcPct val="100000"/>
              </a:lnSpc>
              <a:spcBef>
                <a:spcPts val="1088"/>
              </a:spcBef>
              <a:spcAft>
                <a:spcPts val="0"/>
              </a:spcAft>
              <a:buClrTx/>
              <a:buSzPct val="100000"/>
              <a:buFontTx/>
              <a:buChar char="»"/>
              <a:tabLst/>
              <a:defRPr sz="1350" b="0" i="0" u="none" strike="noStrike" cap="none" spc="0" baseline="0">
                <a:solidFill>
                  <a:srgbClr val="000000"/>
                </a:solidFill>
                <a:uFillTx/>
                <a:latin typeface="+mj-lt"/>
                <a:ea typeface="+mj-ea"/>
                <a:cs typeface="+mj-cs"/>
                <a:sym typeface="IBM Plex Sans Light"/>
              </a:defRPr>
            </a:lvl9pPr>
          </a:lstStyle>
          <a:p>
            <a:pPr marL="0" marR="0" lvl="0" indent="0" algn="l" defTabSz="1218804" rtl="0" eaLnBrk="1" fontAlgn="auto" latinLnBrk="0" hangingPunct="1">
              <a:lnSpc>
                <a:spcPct val="110000"/>
              </a:lnSpc>
              <a:spcBef>
                <a:spcPts val="0"/>
              </a:spcBef>
              <a:spcAft>
                <a:spcPts val="0"/>
              </a:spcAft>
              <a:buClrTx/>
              <a:buSzTx/>
              <a:buFontTx/>
              <a:buNone/>
              <a:tabLst/>
              <a:defRPr/>
            </a:pPr>
            <a:r>
              <a:rPr kumimoji="0" lang="en-US" sz="2133" b="0" i="0" u="none" strike="noStrike" kern="0" cap="none" spc="0" normalizeH="0" baseline="0" noProof="0" dirty="0">
                <a:ln>
                  <a:noFill/>
                </a:ln>
                <a:solidFill>
                  <a:srgbClr val="0F62FE">
                    <a:lumMod val="75000"/>
                  </a:srgbClr>
                </a:solidFill>
                <a:effectLst/>
                <a:uLnTx/>
                <a:uFillTx/>
                <a:latin typeface="IBM Plex Sans" panose="020B0503050203000203" pitchFamily="34" charset="0"/>
                <a:ea typeface="+mj-ea"/>
                <a:cs typeface="+mj-cs"/>
                <a:sym typeface="IBM Plex Sans Light"/>
              </a:rPr>
              <a:t>Ultimately achieving…</a:t>
            </a:r>
          </a:p>
        </p:txBody>
      </p:sp>
      <p:sp>
        <p:nvSpPr>
          <p:cNvPr id="5" name="TextBox 4">
            <a:extLst>
              <a:ext uri="{FF2B5EF4-FFF2-40B4-BE49-F238E27FC236}">
                <a16:creationId xmlns:a16="http://schemas.microsoft.com/office/drawing/2014/main" id="{FECE8741-37FB-491C-A0EE-241D038A3F15}"/>
              </a:ext>
            </a:extLst>
          </p:cNvPr>
          <p:cNvSpPr txBox="1"/>
          <p:nvPr/>
        </p:nvSpPr>
        <p:spPr>
          <a:xfrm>
            <a:off x="6023049" y="1641653"/>
            <a:ext cx="2328516" cy="806532"/>
          </a:xfrm>
          <a:prstGeom prst="rect">
            <a:avLst/>
          </a:prstGeom>
          <a:solidFill>
            <a:schemeClr val="accent6">
              <a:lumMod val="20000"/>
              <a:lumOff val="80000"/>
            </a:schemeClr>
          </a:solidFill>
          <a:ln w="19050">
            <a:solidFill>
              <a:schemeClr val="accent6">
                <a:lumMod val="50000"/>
              </a:schemeClr>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style>
          <a:lnRef idx="2">
            <a:schemeClr val="accent1"/>
          </a:lnRef>
          <a:fillRef idx="1">
            <a:schemeClr val="lt1"/>
          </a:fillRef>
          <a:effectRef idx="0">
            <a:schemeClr val="accent1"/>
          </a:effectRef>
          <a:fontRef idx="minor">
            <a:schemeClr val="dk1"/>
          </a:fontRef>
        </p:style>
        <p:txBody>
          <a:bodyPr wrap="square" lIns="12188" tIns="0" rIns="12188" bIns="0" rtlCol="0" anchor="ctr">
            <a:noAutofit/>
          </a:bodyPr>
          <a:lstStyle/>
          <a:p>
            <a:pPr marL="0" marR="0" lvl="0" indent="0" algn="ctr" defTabSz="3250143" rtl="0" eaLnBrk="1" fontAlgn="auto" latinLnBrk="0" hangingPunct="1">
              <a:lnSpc>
                <a:spcPct val="100000"/>
              </a:lnSpc>
              <a:spcBef>
                <a:spcPts val="533"/>
              </a:spcBef>
              <a:spcAft>
                <a:spcPts val="0"/>
              </a:spcAft>
              <a:buClrTx/>
              <a:buSzPct val="100000"/>
              <a:buFontTx/>
              <a:buNone/>
              <a:tabLst/>
              <a:defRPr/>
            </a:pPr>
            <a:r>
              <a:rPr kumimoji="0" lang="en-US" sz="1333" b="0" i="0" u="none" strike="noStrike" kern="0" cap="none" spc="0" normalizeH="0" baseline="0" noProof="0" dirty="0">
                <a:ln>
                  <a:noFill/>
                </a:ln>
                <a:solidFill>
                  <a:srgbClr val="000000"/>
                </a:solidFill>
                <a:effectLst/>
                <a:uLnTx/>
                <a:uFillTx/>
                <a:latin typeface="IBM Plex Sans" panose="020B0503050203000203" pitchFamily="34" charset="0"/>
                <a:ea typeface="+mn-ea"/>
                <a:cs typeface="+mn-cs"/>
                <a:sym typeface="IBM Plex Sans Light"/>
              </a:rPr>
              <a:t>Franken-systems with pseudo-modern individual controller replacements</a:t>
            </a:r>
          </a:p>
        </p:txBody>
      </p:sp>
      <p:sp>
        <p:nvSpPr>
          <p:cNvPr id="7" name="TextBox 6">
            <a:extLst>
              <a:ext uri="{FF2B5EF4-FFF2-40B4-BE49-F238E27FC236}">
                <a16:creationId xmlns:a16="http://schemas.microsoft.com/office/drawing/2014/main" id="{E9538B24-C7B7-A87B-B3DB-02B429779F0E}"/>
              </a:ext>
            </a:extLst>
          </p:cNvPr>
          <p:cNvSpPr txBox="1"/>
          <p:nvPr/>
        </p:nvSpPr>
        <p:spPr>
          <a:xfrm>
            <a:off x="9640747" y="1644651"/>
            <a:ext cx="2328516" cy="806532"/>
          </a:xfrm>
          <a:prstGeom prst="rect">
            <a:avLst/>
          </a:prstGeom>
          <a:solidFill>
            <a:schemeClr val="accent6">
              <a:lumMod val="20000"/>
              <a:lumOff val="80000"/>
            </a:schemeClr>
          </a:solidFill>
          <a:ln w="19050">
            <a:solidFill>
              <a:schemeClr val="accent6">
                <a:lumMod val="50000"/>
              </a:schemeClr>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style>
          <a:lnRef idx="2">
            <a:schemeClr val="accent1"/>
          </a:lnRef>
          <a:fillRef idx="1">
            <a:schemeClr val="lt1"/>
          </a:fillRef>
          <a:effectRef idx="0">
            <a:schemeClr val="accent1"/>
          </a:effectRef>
          <a:fontRef idx="minor">
            <a:schemeClr val="dk1"/>
          </a:fontRef>
        </p:style>
        <p:txBody>
          <a:bodyPr wrap="square" lIns="12188" tIns="0" rIns="12188" bIns="0" rtlCol="0" anchor="ctr">
            <a:noAutofit/>
          </a:bodyPr>
          <a:lstStyle/>
          <a:p>
            <a:pPr marL="0" marR="0" lvl="0" indent="0" algn="ctr" defTabSz="3250143" rtl="0" eaLnBrk="1" fontAlgn="auto" latinLnBrk="0" hangingPunct="1">
              <a:lnSpc>
                <a:spcPct val="100000"/>
              </a:lnSpc>
              <a:spcBef>
                <a:spcPts val="533"/>
              </a:spcBef>
              <a:spcAft>
                <a:spcPts val="0"/>
              </a:spcAft>
              <a:buClrTx/>
              <a:buSzPct val="100000"/>
              <a:buFontTx/>
              <a:buNone/>
              <a:tabLst/>
              <a:defRPr/>
            </a:pPr>
            <a:r>
              <a:rPr kumimoji="0" lang="en-US" sz="1333" b="0" i="0" u="none" strike="noStrike" kern="0" cap="none" spc="0" normalizeH="0" baseline="0" noProof="0" dirty="0">
                <a:ln>
                  <a:noFill/>
                </a:ln>
                <a:solidFill>
                  <a:srgbClr val="000000"/>
                </a:solidFill>
                <a:effectLst/>
                <a:uLnTx/>
                <a:uFillTx/>
                <a:latin typeface="IBM Plex Sans" panose="020B0503050203000203" pitchFamily="34" charset="0"/>
                <a:ea typeface="+mn-ea"/>
                <a:cs typeface="+mn-cs"/>
                <a:sym typeface="IBM Plex Sans Light"/>
              </a:rPr>
              <a:t>Steep price increases as your current device ages</a:t>
            </a:r>
          </a:p>
        </p:txBody>
      </p:sp>
      <p:sp>
        <p:nvSpPr>
          <p:cNvPr id="9" name="TextBox 8">
            <a:extLst>
              <a:ext uri="{FF2B5EF4-FFF2-40B4-BE49-F238E27FC236}">
                <a16:creationId xmlns:a16="http://schemas.microsoft.com/office/drawing/2014/main" id="{8055B3D0-8141-CD16-D347-F4CE726909F2}"/>
              </a:ext>
            </a:extLst>
          </p:cNvPr>
          <p:cNvSpPr txBox="1"/>
          <p:nvPr/>
        </p:nvSpPr>
        <p:spPr>
          <a:xfrm>
            <a:off x="2405351" y="3673457"/>
            <a:ext cx="2328516" cy="806532"/>
          </a:xfrm>
          <a:prstGeom prst="rect">
            <a:avLst/>
          </a:prstGeom>
          <a:solidFill>
            <a:srgbClr val="DEFBE6"/>
          </a:solidFill>
          <a:ln w="19050">
            <a:solidFill>
              <a:srgbClr val="198038"/>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style>
          <a:lnRef idx="2">
            <a:schemeClr val="accent1"/>
          </a:lnRef>
          <a:fillRef idx="1">
            <a:schemeClr val="lt1"/>
          </a:fillRef>
          <a:effectRef idx="0">
            <a:schemeClr val="accent1"/>
          </a:effectRef>
          <a:fontRef idx="minor">
            <a:schemeClr val="dk1"/>
          </a:fontRef>
        </p:style>
        <p:txBody>
          <a:bodyPr wrap="square" lIns="12188" tIns="0" rIns="12188" bIns="0" rtlCol="0" anchor="ctr">
            <a:noAutofit/>
          </a:bodyPr>
          <a:lstStyle/>
          <a:p>
            <a:pPr marL="0" marR="0" lvl="0" indent="0" algn="ctr" defTabSz="3250143" rtl="0" eaLnBrk="1" fontAlgn="auto" latinLnBrk="0" hangingPunct="1">
              <a:lnSpc>
                <a:spcPct val="100000"/>
              </a:lnSpc>
              <a:spcBef>
                <a:spcPts val="533"/>
              </a:spcBef>
              <a:spcAft>
                <a:spcPts val="0"/>
              </a:spcAft>
              <a:buClrTx/>
              <a:buSzPct val="100000"/>
              <a:buFontTx/>
              <a:buNone/>
              <a:tabLst/>
              <a:defRPr/>
            </a:pPr>
            <a:r>
              <a:rPr kumimoji="0" lang="en-US" sz="1333" b="0" i="0" u="none" strike="noStrike" kern="0" cap="none" spc="0" normalizeH="0" baseline="0" noProof="0" dirty="0">
                <a:ln>
                  <a:noFill/>
                </a:ln>
                <a:solidFill>
                  <a:srgbClr val="000000"/>
                </a:solidFill>
                <a:effectLst/>
                <a:uLnTx/>
                <a:uFillTx/>
                <a:latin typeface="IBM Plex Sans" panose="020B0503050203000203" pitchFamily="34" charset="0"/>
                <a:ea typeface="+mn-ea"/>
                <a:cs typeface="+mn-cs"/>
                <a:sym typeface="IBM Plex Sans Light"/>
              </a:rPr>
              <a:t>Subscription to innovation with full-system HW  &amp; SW upgrades delivered as needed</a:t>
            </a:r>
          </a:p>
        </p:txBody>
      </p:sp>
      <p:sp>
        <p:nvSpPr>
          <p:cNvPr id="11" name="TextBox 10">
            <a:extLst>
              <a:ext uri="{FF2B5EF4-FFF2-40B4-BE49-F238E27FC236}">
                <a16:creationId xmlns:a16="http://schemas.microsoft.com/office/drawing/2014/main" id="{E78AB964-B2F9-6FAC-F480-37B96CE46C82}"/>
              </a:ext>
            </a:extLst>
          </p:cNvPr>
          <p:cNvSpPr txBox="1"/>
          <p:nvPr/>
        </p:nvSpPr>
        <p:spPr>
          <a:xfrm>
            <a:off x="9640747" y="3668261"/>
            <a:ext cx="2328516" cy="806532"/>
          </a:xfrm>
          <a:prstGeom prst="rect">
            <a:avLst/>
          </a:prstGeom>
          <a:solidFill>
            <a:srgbClr val="DEFBE6"/>
          </a:solidFill>
          <a:ln w="19050">
            <a:solidFill>
              <a:srgbClr val="198038"/>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style>
          <a:lnRef idx="2">
            <a:schemeClr val="accent1"/>
          </a:lnRef>
          <a:fillRef idx="1">
            <a:schemeClr val="lt1"/>
          </a:fillRef>
          <a:effectRef idx="0">
            <a:schemeClr val="accent1"/>
          </a:effectRef>
          <a:fontRef idx="minor">
            <a:schemeClr val="dk1"/>
          </a:fontRef>
        </p:style>
        <p:txBody>
          <a:bodyPr wrap="square" lIns="12188" tIns="0" rIns="12188" bIns="0" rtlCol="0" anchor="ctr">
            <a:noAutofit/>
          </a:bodyPr>
          <a:lstStyle/>
          <a:p>
            <a:pPr marL="0" marR="0" lvl="0" indent="0" algn="ctr" defTabSz="3250143" rtl="0" eaLnBrk="1" fontAlgn="auto" latinLnBrk="0" hangingPunct="1">
              <a:lnSpc>
                <a:spcPct val="100000"/>
              </a:lnSpc>
              <a:spcBef>
                <a:spcPts val="533"/>
              </a:spcBef>
              <a:spcAft>
                <a:spcPts val="0"/>
              </a:spcAft>
              <a:buClrTx/>
              <a:buSzPct val="100000"/>
              <a:buFontTx/>
              <a:buNone/>
              <a:tabLst/>
              <a:defRPr/>
            </a:pPr>
            <a:r>
              <a:rPr kumimoji="0" lang="en-US" sz="1333" b="0" i="0" u="none" strike="noStrike" kern="0" cap="none" spc="0" normalizeH="0" baseline="0" noProof="0" dirty="0">
                <a:ln>
                  <a:noFill/>
                </a:ln>
                <a:solidFill>
                  <a:srgbClr val="000000"/>
                </a:solidFill>
                <a:effectLst/>
                <a:uLnTx/>
                <a:uFillTx/>
                <a:latin typeface="IBM Plex Sans" panose="020B0503050203000203" pitchFamily="34" charset="0"/>
                <a:ea typeface="+mn-ea"/>
                <a:cs typeface="+mn-cs"/>
                <a:sym typeface="IBM Plex Sans Light"/>
              </a:rPr>
              <a:t>Premium highest level of maintenance that proactively supports at a flat rate</a:t>
            </a:r>
          </a:p>
        </p:txBody>
      </p:sp>
      <p:sp>
        <p:nvSpPr>
          <p:cNvPr id="12" name="TextBox 11">
            <a:extLst>
              <a:ext uri="{FF2B5EF4-FFF2-40B4-BE49-F238E27FC236}">
                <a16:creationId xmlns:a16="http://schemas.microsoft.com/office/drawing/2014/main" id="{F2DA9253-5C0D-1467-29DC-2E7F3407F929}"/>
              </a:ext>
            </a:extLst>
          </p:cNvPr>
          <p:cNvSpPr txBox="1"/>
          <p:nvPr/>
        </p:nvSpPr>
        <p:spPr>
          <a:xfrm>
            <a:off x="6014858" y="3668261"/>
            <a:ext cx="2328516" cy="806532"/>
          </a:xfrm>
          <a:prstGeom prst="rect">
            <a:avLst/>
          </a:prstGeom>
          <a:solidFill>
            <a:srgbClr val="DEFBE6"/>
          </a:solidFill>
          <a:ln w="19050">
            <a:solidFill>
              <a:srgbClr val="198038"/>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style>
          <a:lnRef idx="2">
            <a:schemeClr val="accent1"/>
          </a:lnRef>
          <a:fillRef idx="1">
            <a:schemeClr val="lt1"/>
          </a:fillRef>
          <a:effectRef idx="0">
            <a:schemeClr val="accent1"/>
          </a:effectRef>
          <a:fontRef idx="minor">
            <a:schemeClr val="dk1"/>
          </a:fontRef>
        </p:style>
        <p:txBody>
          <a:bodyPr wrap="square" lIns="12188" tIns="0" rIns="12188" bIns="0" rtlCol="0" anchor="ctr">
            <a:noAutofit/>
          </a:bodyPr>
          <a:lstStyle/>
          <a:p>
            <a:pPr marL="0" marR="0" lvl="0" indent="0" algn="ctr" defTabSz="3250143" rtl="0" eaLnBrk="1" fontAlgn="auto" latinLnBrk="0" hangingPunct="1">
              <a:lnSpc>
                <a:spcPct val="100000"/>
              </a:lnSpc>
              <a:spcBef>
                <a:spcPts val="533"/>
              </a:spcBef>
              <a:spcAft>
                <a:spcPts val="0"/>
              </a:spcAft>
              <a:buClrTx/>
              <a:buSzPct val="100000"/>
              <a:buFontTx/>
              <a:buNone/>
              <a:tabLst/>
              <a:defRPr/>
            </a:pPr>
            <a:r>
              <a:rPr kumimoji="0" lang="en-US" sz="1333" b="0" i="0" u="none" strike="noStrike" kern="0" cap="none" spc="0" normalizeH="0" baseline="0" noProof="0" dirty="0">
                <a:ln>
                  <a:noFill/>
                </a:ln>
                <a:solidFill>
                  <a:srgbClr val="000000"/>
                </a:solidFill>
                <a:effectLst/>
                <a:uLnTx/>
                <a:uFillTx/>
                <a:latin typeface="IBM Plex Sans" panose="020B0503050203000203" pitchFamily="34" charset="0"/>
                <a:ea typeface="+mn-ea"/>
                <a:cs typeface="+mn-cs"/>
                <a:sym typeface="IBM Plex Sans Light"/>
              </a:rPr>
              <a:t>Guaranteed performance, energy efficiency and non-disruptive migrations</a:t>
            </a:r>
          </a:p>
        </p:txBody>
      </p:sp>
      <p:sp>
        <p:nvSpPr>
          <p:cNvPr id="13" name="TextBox 12">
            <a:extLst>
              <a:ext uri="{FF2B5EF4-FFF2-40B4-BE49-F238E27FC236}">
                <a16:creationId xmlns:a16="http://schemas.microsoft.com/office/drawing/2014/main" id="{B00A5403-0013-88B9-E591-A2C1C288326D}"/>
              </a:ext>
            </a:extLst>
          </p:cNvPr>
          <p:cNvSpPr txBox="1"/>
          <p:nvPr/>
        </p:nvSpPr>
        <p:spPr>
          <a:xfrm>
            <a:off x="2405351" y="5687171"/>
            <a:ext cx="2328516" cy="806532"/>
          </a:xfrm>
          <a:prstGeom prst="rect">
            <a:avLst/>
          </a:prstGeom>
          <a:solidFill>
            <a:schemeClr val="accent1">
              <a:lumMod val="20000"/>
              <a:lumOff val="80000"/>
            </a:schemeClr>
          </a:solidFill>
          <a:ln w="19050">
            <a:solidFill>
              <a:schemeClr val="accent1">
                <a:lumMod val="50000"/>
              </a:schemeClr>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style>
          <a:lnRef idx="2">
            <a:schemeClr val="accent1"/>
          </a:lnRef>
          <a:fillRef idx="1">
            <a:schemeClr val="lt1"/>
          </a:fillRef>
          <a:effectRef idx="0">
            <a:schemeClr val="accent1"/>
          </a:effectRef>
          <a:fontRef idx="minor">
            <a:schemeClr val="dk1"/>
          </a:fontRef>
        </p:style>
        <p:txBody>
          <a:bodyPr wrap="square" lIns="12188" tIns="0" rIns="12188" bIns="0" rtlCol="0" anchor="ctr">
            <a:noAutofit/>
          </a:bodyPr>
          <a:lstStyle/>
          <a:p>
            <a:pPr marL="0" marR="0" lvl="0" indent="0" algn="ctr" defTabSz="3250143" rtl="0" eaLnBrk="1" fontAlgn="auto" latinLnBrk="0" hangingPunct="1">
              <a:lnSpc>
                <a:spcPct val="100000"/>
              </a:lnSpc>
              <a:spcBef>
                <a:spcPts val="533"/>
              </a:spcBef>
              <a:spcAft>
                <a:spcPts val="0"/>
              </a:spcAft>
              <a:buClrTx/>
              <a:buSzPct val="100000"/>
              <a:buFontTx/>
              <a:buNone/>
              <a:tabLst/>
              <a:defRPr/>
            </a:pPr>
            <a:r>
              <a:rPr kumimoji="0" lang="en-US" sz="1333" b="0" i="0" u="none" strike="noStrike" kern="0" cap="none" spc="0" normalizeH="0" baseline="0" noProof="0" dirty="0">
                <a:ln>
                  <a:noFill/>
                </a:ln>
                <a:solidFill>
                  <a:srgbClr val="000000"/>
                </a:solidFill>
                <a:effectLst/>
                <a:uLnTx/>
                <a:uFillTx/>
                <a:latin typeface="IBM Plex Sans" panose="020B0503050203000203" pitchFamily="34" charset="0"/>
                <a:ea typeface="+mn-ea"/>
                <a:cs typeface="+mn-cs"/>
                <a:sym typeface="IBM Plex Sans Light"/>
              </a:rPr>
              <a:t>Perpetual Non-Disruptive Modernization</a:t>
            </a:r>
          </a:p>
        </p:txBody>
      </p:sp>
      <p:sp>
        <p:nvSpPr>
          <p:cNvPr id="22" name="TextBox 21">
            <a:extLst>
              <a:ext uri="{FF2B5EF4-FFF2-40B4-BE49-F238E27FC236}">
                <a16:creationId xmlns:a16="http://schemas.microsoft.com/office/drawing/2014/main" id="{253807B7-4655-E668-B435-C0329C92033F}"/>
              </a:ext>
            </a:extLst>
          </p:cNvPr>
          <p:cNvSpPr txBox="1"/>
          <p:nvPr/>
        </p:nvSpPr>
        <p:spPr>
          <a:xfrm>
            <a:off x="6014858" y="5687171"/>
            <a:ext cx="2328516" cy="806532"/>
          </a:xfrm>
          <a:prstGeom prst="rect">
            <a:avLst/>
          </a:prstGeom>
          <a:solidFill>
            <a:schemeClr val="accent1">
              <a:lumMod val="20000"/>
              <a:lumOff val="80000"/>
            </a:schemeClr>
          </a:solidFill>
          <a:ln w="19050">
            <a:solidFill>
              <a:schemeClr val="accent1">
                <a:lumMod val="50000"/>
              </a:schemeClr>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style>
          <a:lnRef idx="2">
            <a:schemeClr val="accent1"/>
          </a:lnRef>
          <a:fillRef idx="1">
            <a:schemeClr val="lt1"/>
          </a:fillRef>
          <a:effectRef idx="0">
            <a:schemeClr val="accent1"/>
          </a:effectRef>
          <a:fontRef idx="minor">
            <a:schemeClr val="dk1"/>
          </a:fontRef>
        </p:style>
        <p:txBody>
          <a:bodyPr wrap="square" lIns="12188" tIns="0" rIns="12188" bIns="0" rtlCol="0" anchor="ctr">
            <a:noAutofit/>
          </a:bodyPr>
          <a:lstStyle/>
          <a:p>
            <a:pPr marL="0" marR="0" lvl="0" indent="0" algn="ctr" defTabSz="3250143" rtl="0" eaLnBrk="1" fontAlgn="auto" latinLnBrk="0" hangingPunct="1">
              <a:lnSpc>
                <a:spcPct val="100000"/>
              </a:lnSpc>
              <a:spcBef>
                <a:spcPts val="533"/>
              </a:spcBef>
              <a:spcAft>
                <a:spcPts val="0"/>
              </a:spcAft>
              <a:buClrTx/>
              <a:buSzPct val="100000"/>
              <a:buFontTx/>
              <a:buNone/>
              <a:tabLst/>
              <a:defRPr/>
            </a:pPr>
            <a:r>
              <a:rPr kumimoji="0" lang="en-US" sz="1333" b="0" i="0" u="none" strike="noStrike" kern="0" cap="none" spc="0" normalizeH="0" baseline="0" noProof="0" dirty="0">
                <a:ln>
                  <a:noFill/>
                </a:ln>
                <a:solidFill>
                  <a:srgbClr val="000000"/>
                </a:solidFill>
                <a:effectLst/>
                <a:uLnTx/>
                <a:uFillTx/>
                <a:latin typeface="IBM Plex Sans" panose="020B0503050203000203" pitchFamily="34" charset="0"/>
                <a:ea typeface="+mn-ea"/>
                <a:cs typeface="+mn-cs"/>
                <a:sym typeface="IBM Plex Sans Light"/>
              </a:rPr>
              <a:t>A set and forget storage lifecycle experience with a lower TCO</a:t>
            </a:r>
          </a:p>
        </p:txBody>
      </p:sp>
      <p:sp>
        <p:nvSpPr>
          <p:cNvPr id="31" name="TextBox 30">
            <a:extLst>
              <a:ext uri="{FF2B5EF4-FFF2-40B4-BE49-F238E27FC236}">
                <a16:creationId xmlns:a16="http://schemas.microsoft.com/office/drawing/2014/main" id="{65BCEFA0-0E46-32D1-E8D4-4893AB504FAF}"/>
              </a:ext>
            </a:extLst>
          </p:cNvPr>
          <p:cNvSpPr txBox="1"/>
          <p:nvPr/>
        </p:nvSpPr>
        <p:spPr>
          <a:xfrm>
            <a:off x="9640747" y="5687171"/>
            <a:ext cx="2328516" cy="806532"/>
          </a:xfrm>
          <a:prstGeom prst="rect">
            <a:avLst/>
          </a:prstGeom>
          <a:solidFill>
            <a:schemeClr val="accent1">
              <a:lumMod val="20000"/>
              <a:lumOff val="80000"/>
            </a:schemeClr>
          </a:solidFill>
          <a:ln w="19050">
            <a:solidFill>
              <a:schemeClr val="accent1">
                <a:lumMod val="50000"/>
              </a:schemeClr>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style>
          <a:lnRef idx="2">
            <a:schemeClr val="accent1"/>
          </a:lnRef>
          <a:fillRef idx="1">
            <a:schemeClr val="lt1"/>
          </a:fillRef>
          <a:effectRef idx="0">
            <a:schemeClr val="accent1"/>
          </a:effectRef>
          <a:fontRef idx="minor">
            <a:schemeClr val="dk1"/>
          </a:fontRef>
        </p:style>
        <p:txBody>
          <a:bodyPr wrap="square" lIns="12188" tIns="0" rIns="12188" bIns="0" rtlCol="0" anchor="ctr">
            <a:noAutofit/>
          </a:bodyPr>
          <a:lstStyle/>
          <a:p>
            <a:pPr marL="0" marR="0" lvl="0" indent="0" algn="ctr" defTabSz="3250143" rtl="0" eaLnBrk="1" fontAlgn="auto" latinLnBrk="0" hangingPunct="1">
              <a:lnSpc>
                <a:spcPct val="100000"/>
              </a:lnSpc>
              <a:spcBef>
                <a:spcPts val="533"/>
              </a:spcBef>
              <a:spcAft>
                <a:spcPts val="0"/>
              </a:spcAft>
              <a:buClrTx/>
              <a:buSzPct val="100000"/>
              <a:buFontTx/>
              <a:buNone/>
              <a:tabLst/>
              <a:defRPr/>
            </a:pPr>
            <a:r>
              <a:rPr kumimoji="0" lang="en-US" sz="1333" b="0" i="0" u="none" strike="noStrike" kern="0" cap="none" spc="0" normalizeH="0" baseline="0" noProof="0" dirty="0">
                <a:ln>
                  <a:noFill/>
                </a:ln>
                <a:solidFill>
                  <a:srgbClr val="000000"/>
                </a:solidFill>
                <a:effectLst/>
                <a:uLnTx/>
                <a:uFillTx/>
                <a:latin typeface="IBM Plex Sans" panose="020B0503050203000203" pitchFamily="34" charset="0"/>
                <a:ea typeface="+mn-ea"/>
                <a:cs typeface="+mn-cs"/>
                <a:sym typeface="IBM Plex Sans Light"/>
              </a:rPr>
              <a:t>Less risk and more results for your business</a:t>
            </a:r>
          </a:p>
        </p:txBody>
      </p:sp>
      <p:pic>
        <p:nvPicPr>
          <p:cNvPr id="1028" name="Picture 4" descr="Forklift icon">
            <a:extLst>
              <a:ext uri="{FF2B5EF4-FFF2-40B4-BE49-F238E27FC236}">
                <a16:creationId xmlns:a16="http://schemas.microsoft.com/office/drawing/2014/main" id="{AE41CB66-D133-0B93-81DD-79350260FFDA}"/>
              </a:ext>
            </a:extLst>
          </p:cNvPr>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10000" b="90000" l="10000" r="90000">
                        <a14:foregroundMark x1="25989" y1="75676" x2="27119" y2="75000"/>
                        <a14:foregroundMark x1="70621" y1="73649" x2="72316" y2="74324"/>
                      </a14:backgroundRemoval>
                    </a14:imgEffect>
                  </a14:imgLayer>
                </a14:imgProps>
              </a:ext>
              <a:ext uri="{28A0092B-C50C-407E-A947-70E740481C1C}">
                <a14:useLocalDpi xmlns:a14="http://schemas.microsoft.com/office/drawing/2010/main" val="0"/>
              </a:ext>
            </a:extLst>
          </a:blip>
          <a:srcRect/>
          <a:stretch>
            <a:fillRect/>
          </a:stretch>
        </p:blipFill>
        <p:spPr bwMode="auto">
          <a:xfrm>
            <a:off x="3156404" y="752960"/>
            <a:ext cx="871138" cy="72840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rankenstein - Free halloween icons">
            <a:extLst>
              <a:ext uri="{FF2B5EF4-FFF2-40B4-BE49-F238E27FC236}">
                <a16:creationId xmlns:a16="http://schemas.microsoft.com/office/drawing/2014/main" id="{DFD614A1-3B0B-BB99-AABA-EA7BD3ED32C5}"/>
              </a:ext>
            </a:extLst>
          </p:cNvPr>
          <p:cNvPicPr>
            <a:picLocks noChangeAspect="1" noChangeArrowheads="1"/>
          </p:cNvPicPr>
          <p:nvPr/>
        </p:nvPicPr>
        <p:blipFill>
          <a:blip r:embed="rId15">
            <a:extLst>
              <a:ext uri="{BEBA8EAE-BF5A-486C-A8C5-ECC9F3942E4B}">
                <a14:imgProps xmlns:a14="http://schemas.microsoft.com/office/drawing/2010/main">
                  <a14:imgLayer r:embed="rId16">
                    <a14:imgEffect>
                      <a14:backgroundRemoval t="2703" b="97297" l="9639" r="89157">
                        <a14:foregroundMark x1="39043" y1="4618" x2="47590" y2="2027"/>
                        <a14:foregroundMark x1="27531" y1="8108" x2="30220" y2="7293"/>
                        <a14:foregroundMark x1="25301" y1="8784" x2="27531" y2="8108"/>
                        <a14:foregroundMark x1="47590" y1="2027" x2="58370" y2="4315"/>
                        <a14:foregroundMark x1="71420" y1="8485" x2="74096" y2="11486"/>
                        <a14:foregroundMark x1="38792" y1="4210" x2="53614" y2="3378"/>
                        <a14:foregroundMark x1="53614" y1="3378" x2="58856" y2="3634"/>
                        <a14:foregroundMark x1="36145" y1="38514" x2="62651" y2="28378"/>
                        <a14:foregroundMark x1="30120" y1="47973" x2="32530" y2="48649"/>
                        <a14:foregroundMark x1="53614" y1="47297" x2="54217" y2="47973"/>
                        <a14:foregroundMark x1="57486" y1="76676" x2="60241" y2="76351"/>
                        <a14:foregroundMark x1="41116" y1="78609" x2="41772" y2="78532"/>
                        <a14:foregroundMark x1="37349" y1="79054" x2="41002" y2="78623"/>
                        <a14:foregroundMark x1="60241" y1="76351" x2="62554" y2="78945"/>
                        <a14:foregroundMark x1="31928" y1="89189" x2="33614" y2="89819"/>
                        <a14:foregroundMark x1="62654" y1="90845" x2="64567" y2="89480"/>
                        <a14:foregroundMark x1="56207" y1="95447" x2="56768" y2="95047"/>
                        <a14:foregroundMark x1="87349" y1="27703" x2="88554" y2="37838"/>
                        <a14:foregroundMark x1="15663" y1="30405" x2="15060" y2="30405"/>
                        <a14:foregroundMark x1="16867" y1="29054" x2="22892" y2="29730"/>
                        <a14:foregroundMark x1="16867" y1="35135" x2="22289" y2="35811"/>
                        <a14:backgroundMark x1="43976" y1="9459" x2="43976" y2="9459"/>
                        <a14:backgroundMark x1="33735" y1="10135" x2="33735" y2="10135"/>
                        <a14:backgroundMark x1="33133" y1="8108" x2="33133" y2="8108"/>
                        <a14:backgroundMark x1="31928" y1="6757" x2="31928" y2="6757"/>
                        <a14:backgroundMark x1="35542" y1="6757" x2="35542" y2="6757"/>
                        <a14:backgroundMark x1="40361" y1="6757" x2="30723" y2="8108"/>
                        <a14:backgroundMark x1="56627" y1="6757" x2="69277" y2="11486"/>
                        <a14:backgroundMark x1="59036" y1="84459" x2="60241" y2="90541"/>
                        <a14:backgroundMark x1="40361" y1="81081" x2="55422" y2="80405"/>
                        <a14:backgroundMark x1="66265" y1="81081" x2="60843" y2="74324"/>
                        <a14:backgroundMark x1="34940" y1="87838" x2="57229" y2="93919"/>
                        <a14:backgroundMark x1="57229" y1="93919" x2="63253" y2="89189"/>
                        <a14:backgroundMark x1="58434" y1="92568" x2="63855" y2="87838"/>
                        <a14:backgroundMark x1="59036" y1="92568" x2="63253" y2="89189"/>
                        <a14:backgroundMark x1="13253" y1="35811" x2="13253" y2="28378"/>
                        <a14:backgroundMark x1="84940" y1="35811" x2="84940" y2="29054"/>
                      </a14:backgroundRemoval>
                    </a14:imgEffect>
                  </a14:imgLayer>
                </a14:imgProps>
              </a:ext>
              <a:ext uri="{28A0092B-C50C-407E-A947-70E740481C1C}">
                <a14:useLocalDpi xmlns:a14="http://schemas.microsoft.com/office/drawing/2010/main" val="0"/>
              </a:ext>
            </a:extLst>
          </a:blip>
          <a:srcRect/>
          <a:stretch>
            <a:fillRect/>
          </a:stretch>
        </p:blipFill>
        <p:spPr bwMode="auto">
          <a:xfrm>
            <a:off x="6848445" y="823004"/>
            <a:ext cx="738436" cy="658365"/>
          </a:xfrm>
          <a:prstGeom prst="rect">
            <a:avLst/>
          </a:prstGeom>
          <a:noFill/>
          <a:extLst>
            <a:ext uri="{909E8E84-426E-40DD-AFC4-6F175D3DCCD1}">
              <a14:hiddenFill xmlns:a14="http://schemas.microsoft.com/office/drawing/2010/main">
                <a:solidFill>
                  <a:srgbClr val="FFFFFF"/>
                </a:solidFill>
              </a14:hiddenFill>
            </a:ext>
          </a:extLst>
        </p:spPr>
      </p:pic>
      <p:pic>
        <p:nvPicPr>
          <p:cNvPr id="40" name="Graphic 39" descr="Exponential Graph with solid fill">
            <a:extLst>
              <a:ext uri="{FF2B5EF4-FFF2-40B4-BE49-F238E27FC236}">
                <a16:creationId xmlns:a16="http://schemas.microsoft.com/office/drawing/2014/main" id="{1AE83C69-A2C4-1F42-B03D-CDE39A4718B6}"/>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0388045" y="681595"/>
            <a:ext cx="871136" cy="871136"/>
          </a:xfrm>
          <a:prstGeom prst="rect">
            <a:avLst/>
          </a:prstGeom>
        </p:spPr>
      </p:pic>
      <p:pic>
        <p:nvPicPr>
          <p:cNvPr id="47" name="Graphic 46" descr="Presentation with pie chart with solid fill">
            <a:extLst>
              <a:ext uri="{FF2B5EF4-FFF2-40B4-BE49-F238E27FC236}">
                <a16:creationId xmlns:a16="http://schemas.microsoft.com/office/drawing/2014/main" id="{66EF0BE6-F539-74E8-14E6-AFDB0A91F891}"/>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10526542" y="4827064"/>
            <a:ext cx="782199" cy="782199"/>
          </a:xfrm>
          <a:prstGeom prst="rect">
            <a:avLst/>
          </a:prstGeom>
        </p:spPr>
      </p:pic>
      <p:cxnSp>
        <p:nvCxnSpPr>
          <p:cNvPr id="49" name="Straight Arrow Connector 48">
            <a:extLst>
              <a:ext uri="{FF2B5EF4-FFF2-40B4-BE49-F238E27FC236}">
                <a16:creationId xmlns:a16="http://schemas.microsoft.com/office/drawing/2014/main" id="{958AED3F-8466-0069-6379-CBC60EF3A508}"/>
              </a:ext>
            </a:extLst>
          </p:cNvPr>
          <p:cNvCxnSpPr/>
          <p:nvPr/>
        </p:nvCxnSpPr>
        <p:spPr bwMode="auto">
          <a:xfrm>
            <a:off x="270147" y="2112007"/>
            <a:ext cx="0" cy="1107177"/>
          </a:xfrm>
          <a:prstGeom prst="straightConnector1">
            <a:avLst/>
          </a:prstGeom>
          <a:ln w="12700">
            <a:solidFill>
              <a:schemeClr val="tx1"/>
            </a:solidFill>
            <a:headEnd type="none" w="med" len="med"/>
            <a:tailEnd type="triangle"/>
          </a:ln>
          <a:effectLst/>
        </p:spPr>
        <p:style>
          <a:lnRef idx="1">
            <a:schemeClr val="dk1"/>
          </a:lnRef>
          <a:fillRef idx="0">
            <a:schemeClr val="dk1"/>
          </a:fillRef>
          <a:effectRef idx="0">
            <a:schemeClr val="dk1"/>
          </a:effectRef>
          <a:fontRef idx="minor">
            <a:schemeClr val="tx1"/>
          </a:fontRef>
        </p:style>
      </p:cxnSp>
      <p:cxnSp>
        <p:nvCxnSpPr>
          <p:cNvPr id="56" name="Straight Arrow Connector 55">
            <a:extLst>
              <a:ext uri="{FF2B5EF4-FFF2-40B4-BE49-F238E27FC236}">
                <a16:creationId xmlns:a16="http://schemas.microsoft.com/office/drawing/2014/main" id="{0DF406BF-CFFE-94D7-8B20-97177DC0C160}"/>
              </a:ext>
            </a:extLst>
          </p:cNvPr>
          <p:cNvCxnSpPr/>
          <p:nvPr/>
        </p:nvCxnSpPr>
        <p:spPr bwMode="auto">
          <a:xfrm>
            <a:off x="270147" y="4157336"/>
            <a:ext cx="0" cy="1107177"/>
          </a:xfrm>
          <a:prstGeom prst="straightConnector1">
            <a:avLst/>
          </a:prstGeom>
          <a:ln w="12700">
            <a:solidFill>
              <a:schemeClr val="tx1"/>
            </a:solidFill>
            <a:headEnd type="none" w="med" len="med"/>
            <a:tailEnd type="triangle"/>
          </a:ln>
          <a:effectLst/>
        </p:spPr>
        <p:style>
          <a:lnRef idx="1">
            <a:schemeClr val="dk1"/>
          </a:lnRef>
          <a:fillRef idx="0">
            <a:schemeClr val="dk1"/>
          </a:fillRef>
          <a:effectRef idx="0">
            <a:schemeClr val="dk1"/>
          </a:effectRef>
          <a:fontRef idx="minor">
            <a:schemeClr val="tx1"/>
          </a:fontRef>
        </p:style>
      </p:cxnSp>
      <p:sp>
        <p:nvSpPr>
          <p:cNvPr id="3" name="TextBox 2">
            <a:extLst>
              <a:ext uri="{FF2B5EF4-FFF2-40B4-BE49-F238E27FC236}">
                <a16:creationId xmlns:a16="http://schemas.microsoft.com/office/drawing/2014/main" id="{8D78F2C0-480D-8676-567C-7122B437F87D}"/>
              </a:ext>
            </a:extLst>
          </p:cNvPr>
          <p:cNvSpPr txBox="1"/>
          <p:nvPr/>
        </p:nvSpPr>
        <p:spPr>
          <a:xfrm>
            <a:off x="121998" y="6610491"/>
            <a:ext cx="6107905" cy="215444"/>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pPr marL="0" marR="0" lvl="0" indent="0" algn="l" defTabSz="91450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IBM Plex Sans" panose="020B0503050203000203" pitchFamily="34" charset="0"/>
                <a:ea typeface="+mn-ea"/>
                <a:cs typeface="+mn-cs"/>
              </a:rPr>
              <a:t>© 2024 International Business Machines Corporation | IBM Confidential </a:t>
            </a:r>
          </a:p>
        </p:txBody>
      </p:sp>
    </p:spTree>
    <p:extLst>
      <p:ext uri="{BB962C8B-B14F-4D97-AF65-F5344CB8AC3E}">
        <p14:creationId xmlns:p14="http://schemas.microsoft.com/office/powerpoint/2010/main" val="3737711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apezoid 3">
            <a:extLst>
              <a:ext uri="{FF2B5EF4-FFF2-40B4-BE49-F238E27FC236}">
                <a16:creationId xmlns:a16="http://schemas.microsoft.com/office/drawing/2014/main" id="{5D6690C1-B61D-F26F-DD03-4F0D6858EB60}"/>
              </a:ext>
            </a:extLst>
          </p:cNvPr>
          <p:cNvSpPr/>
          <p:nvPr/>
        </p:nvSpPr>
        <p:spPr bwMode="auto">
          <a:xfrm rot="5400000">
            <a:off x="4563293" y="-395288"/>
            <a:ext cx="5085533" cy="8933636"/>
          </a:xfrm>
          <a:prstGeom prst="trapezoid">
            <a:avLst>
              <a:gd name="adj" fmla="val 21910"/>
            </a:avLst>
          </a:prstGeom>
          <a:solidFill>
            <a:srgbClr val="E5F6FF"/>
          </a:solidFill>
          <a:ln w="19050">
            <a:solidFill>
              <a:srgbClr val="E5F6FF"/>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40" tIns="91440" rIns="91440" bIns="9144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 typeface="IBM Plex Sans Light"/>
              <a:buNone/>
              <a:tabLst/>
              <a:defRPr/>
            </a:pPr>
            <a:endParaRPr kumimoji="0" lang="en-US" sz="1400" b="0" i="0" u="none" strike="noStrike" kern="1200" cap="none" spc="0" normalizeH="0" baseline="0" noProof="0" dirty="0">
              <a:ln>
                <a:noFill/>
              </a:ln>
              <a:solidFill>
                <a:srgbClr val="FFFFFF"/>
              </a:solidFill>
              <a:effectLst/>
              <a:uLnTx/>
              <a:uFillTx/>
              <a:latin typeface="IBM Plex Sans Light"/>
              <a:ea typeface="+mn-ea"/>
              <a:cs typeface="+mn-cs"/>
            </a:endParaRPr>
          </a:p>
        </p:txBody>
      </p:sp>
      <p:pic>
        <p:nvPicPr>
          <p:cNvPr id="11" name="Picture 10">
            <a:extLst>
              <a:ext uri="{FF2B5EF4-FFF2-40B4-BE49-F238E27FC236}">
                <a16:creationId xmlns:a16="http://schemas.microsoft.com/office/drawing/2014/main" id="{4DEEA7CD-F61C-F457-CB1A-ED92BF24C865}"/>
              </a:ext>
            </a:extLst>
          </p:cNvPr>
          <p:cNvPicPr>
            <a:picLocks noChangeAspect="1"/>
          </p:cNvPicPr>
          <p:nvPr/>
        </p:nvPicPr>
        <p:blipFill>
          <a:blip r:embed="rId3">
            <a:alphaModFix amt="12000"/>
          </a:blip>
          <a:stretch>
            <a:fillRect/>
          </a:stretch>
        </p:blipFill>
        <p:spPr>
          <a:xfrm>
            <a:off x="0" y="663252"/>
            <a:ext cx="12192000" cy="6194748"/>
          </a:xfrm>
          <a:prstGeom prst="rect">
            <a:avLst/>
          </a:prstGeom>
        </p:spPr>
      </p:pic>
      <p:graphicFrame>
        <p:nvGraphicFramePr>
          <p:cNvPr id="14" name="Table 13">
            <a:extLst>
              <a:ext uri="{FF2B5EF4-FFF2-40B4-BE49-F238E27FC236}">
                <a16:creationId xmlns:a16="http://schemas.microsoft.com/office/drawing/2014/main" id="{94FCC154-FEC6-BC29-D9CD-BFE6F3860908}"/>
              </a:ext>
            </a:extLst>
          </p:cNvPr>
          <p:cNvGraphicFramePr>
            <a:graphicFrameLocks noGrp="1"/>
          </p:cNvGraphicFramePr>
          <p:nvPr>
            <p:extLst>
              <p:ext uri="{D42A27DB-BD31-4B8C-83A1-F6EECF244321}">
                <p14:modId xmlns:p14="http://schemas.microsoft.com/office/powerpoint/2010/main" val="2074939638"/>
              </p:ext>
            </p:extLst>
          </p:nvPr>
        </p:nvGraphicFramePr>
        <p:xfrm>
          <a:off x="450039" y="786123"/>
          <a:ext cx="11419392" cy="5852032"/>
        </p:xfrm>
        <a:graphic>
          <a:graphicData uri="http://schemas.openxmlformats.org/drawingml/2006/table">
            <a:tbl>
              <a:tblPr>
                <a:tableStyleId>{5C22544A-7EE6-4342-B048-85BDC9FD1C3A}</a:tableStyleId>
              </a:tblPr>
              <a:tblGrid>
                <a:gridCol w="208280">
                  <a:extLst>
                    <a:ext uri="{9D8B030D-6E8A-4147-A177-3AD203B41FA5}">
                      <a16:colId xmlns:a16="http://schemas.microsoft.com/office/drawing/2014/main" val="2584955828"/>
                    </a:ext>
                  </a:extLst>
                </a:gridCol>
                <a:gridCol w="1970581">
                  <a:extLst>
                    <a:ext uri="{9D8B030D-6E8A-4147-A177-3AD203B41FA5}">
                      <a16:colId xmlns:a16="http://schemas.microsoft.com/office/drawing/2014/main" val="2998321193"/>
                    </a:ext>
                  </a:extLst>
                </a:gridCol>
                <a:gridCol w="5723530">
                  <a:extLst>
                    <a:ext uri="{9D8B030D-6E8A-4147-A177-3AD203B41FA5}">
                      <a16:colId xmlns:a16="http://schemas.microsoft.com/office/drawing/2014/main" val="1042264250"/>
                    </a:ext>
                  </a:extLst>
                </a:gridCol>
                <a:gridCol w="3517001">
                  <a:extLst>
                    <a:ext uri="{9D8B030D-6E8A-4147-A177-3AD203B41FA5}">
                      <a16:colId xmlns:a16="http://schemas.microsoft.com/office/drawing/2014/main" val="2858583139"/>
                    </a:ext>
                  </a:extLst>
                </a:gridCol>
              </a:tblGrid>
              <a:tr h="400554">
                <a:tc>
                  <a:txBody>
                    <a:bodyPr/>
                    <a:lstStyle/>
                    <a:p>
                      <a:pPr marL="285750" indent="-285750" algn="l">
                        <a:buFont typeface="Arial" panose="020B0604020202020204" pitchFamily="34" charset="0"/>
                        <a:buChar char="•"/>
                      </a:pPr>
                      <a:endParaRPr lang="en-US" sz="1400" dirty="0">
                        <a:solidFill>
                          <a:schemeClr val="tx1"/>
                        </a:solidFill>
                      </a:endParaRPr>
                    </a:p>
                  </a:txBody>
                  <a:tcPr marT="137160">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800" b="1" u="sng" dirty="0">
                          <a:solidFill>
                            <a:schemeClr val="tx1"/>
                          </a:solidFill>
                        </a:rPr>
                        <a:t>Operational  Resilience</a:t>
                      </a:r>
                    </a:p>
                  </a:txBody>
                  <a:tcPr marT="137160">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800" b="1" u="sng" dirty="0">
                          <a:solidFill>
                            <a:schemeClr val="tx1"/>
                          </a:solidFill>
                        </a:rPr>
                        <a:t>What’s next</a:t>
                      </a:r>
                    </a:p>
                  </a:txBody>
                  <a:tcPr marT="137160">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800" b="1" u="sng" dirty="0">
                          <a:solidFill>
                            <a:schemeClr val="tx1"/>
                          </a:solidFill>
                        </a:rPr>
                        <a:t>Vision</a:t>
                      </a:r>
                      <a:endParaRPr lang="en-US" sz="1400" b="1" u="sng" dirty="0">
                        <a:solidFill>
                          <a:schemeClr val="tx1"/>
                        </a:solidFill>
                      </a:endParaRPr>
                    </a:p>
                  </a:txBody>
                  <a:tcPr marT="137160">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97632606"/>
                  </a:ext>
                </a:extLst>
              </a:tr>
              <a:tr h="1737645">
                <a:tc gridSpan="2">
                  <a:txBody>
                    <a:bodyPr/>
                    <a:lstStyle/>
                    <a:p>
                      <a:pPr marL="0" indent="0" algn="ctr">
                        <a:buFont typeface="Arial" panose="020B0604020202020204" pitchFamily="34" charset="0"/>
                        <a:buNone/>
                      </a:pPr>
                      <a:r>
                        <a:rPr lang="en-US" sz="2000" dirty="0">
                          <a:solidFill>
                            <a:schemeClr val="tx1"/>
                          </a:solidFill>
                        </a:rPr>
                        <a:t>Data Resilient</a:t>
                      </a:r>
                    </a:p>
                  </a:txBody>
                  <a:tcPr marT="137160">
                    <a:lnL w="12700" cmpd="sng">
                      <a:noFill/>
                    </a:lnL>
                    <a:lnR w="6350" cap="flat" cmpd="sng" algn="ctr">
                      <a:solidFill>
                        <a:schemeClr val="tx1"/>
                      </a:solidFill>
                      <a:prstDash val="solid"/>
                      <a:round/>
                      <a:headEnd type="none" w="med" len="med"/>
                      <a:tailEnd type="none" w="med" len="med"/>
                    </a:lnR>
                    <a:lnT w="12700" cmpd="sng">
                      <a:noFill/>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E8FDF"/>
                    </a:solidFill>
                  </a:tcPr>
                </a:tc>
                <a:tc hMerge="1">
                  <a:txBody>
                    <a:bodyPr/>
                    <a:lstStyle/>
                    <a:p>
                      <a:pPr marL="0" marR="0" lvl="0" indent="0" algn="l" defTabSz="91446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solidFill>
                          <a:schemeClr val="tx1"/>
                        </a:solidFill>
                      </a:endParaRPr>
                    </a:p>
                  </a:txBody>
                  <a:tcPr marT="137160" anchor="ctr">
                    <a:lnL w="7620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7FC5C2"/>
                    </a:solidFill>
                  </a:tcPr>
                </a:tc>
                <a:tc>
                  <a:txBody>
                    <a:bodyPr/>
                    <a:lstStyle/>
                    <a:p>
                      <a:pPr marL="0" marR="0" lvl="0" indent="0" algn="l" defTabSz="91410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tx1"/>
                          </a:solidFill>
                        </a:rPr>
                        <a:t>Expanded threat detection with AI/ML</a:t>
                      </a:r>
                    </a:p>
                    <a:p>
                      <a:pPr marL="0" marR="0" lvl="0" indent="0" algn="l" defTabSz="91410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strike="noStrike" dirty="0">
                          <a:solidFill>
                            <a:schemeClr val="tx1"/>
                          </a:solidFill>
                        </a:rPr>
                        <a:t>Ecosystem threat detection integration</a:t>
                      </a:r>
                    </a:p>
                    <a:p>
                      <a:pPr marL="0" marR="0" lvl="0" indent="0" algn="l" defTabSz="91410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strike="noStrike" dirty="0">
                          <a:solidFill>
                            <a:schemeClr val="tx1"/>
                          </a:solidFill>
                        </a:rPr>
                        <a:t>Expanded Flash Grid ecosystem interoperability</a:t>
                      </a:r>
                    </a:p>
                  </a:txBody>
                  <a:tcPr marT="13716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rowSpan="3">
                  <a:txBody>
                    <a:bodyPr/>
                    <a:lstStyle/>
                    <a:p>
                      <a:pPr marL="0" marR="0" lvl="0" indent="0" algn="ctr" defTabSz="914461"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600" b="0" i="0" u="none" strike="noStrike" kern="0" cap="none" spc="0" normalizeH="0" baseline="0" noProof="0" dirty="0">
                        <a:ln>
                          <a:noFill/>
                        </a:ln>
                        <a:solidFill>
                          <a:srgbClr val="000000"/>
                        </a:solidFill>
                        <a:effectLst/>
                        <a:uLnTx/>
                        <a:uFillTx/>
                        <a:latin typeface="+mn-lt"/>
                        <a:ea typeface="+mn-ea"/>
                        <a:cs typeface="+mn-cs"/>
                        <a:sym typeface="IBM Plex Sans"/>
                      </a:endParaRPr>
                    </a:p>
                    <a:p>
                      <a:pPr marL="0" marR="0" lvl="0" indent="0" algn="ctr" defTabSz="914461"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0" cap="none" spc="0" normalizeH="0" baseline="0" noProof="0" dirty="0">
                          <a:ln>
                            <a:noFill/>
                          </a:ln>
                          <a:solidFill>
                            <a:srgbClr val="000000"/>
                          </a:solidFill>
                          <a:effectLst/>
                          <a:uLnTx/>
                          <a:uFillTx/>
                          <a:latin typeface="+mn-lt"/>
                          <a:ea typeface="+mn-ea"/>
                          <a:cs typeface="+mn-cs"/>
                          <a:sym typeface="IBM Plex Sans"/>
                        </a:rPr>
                        <a:t>Most Secure </a:t>
                      </a:r>
                    </a:p>
                    <a:p>
                      <a:pPr marL="0" marR="0" lvl="0" indent="0" algn="ctr" defTabSz="914461"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0" cap="none" spc="0" normalizeH="0" baseline="0" noProof="0" dirty="0">
                          <a:ln>
                            <a:noFill/>
                          </a:ln>
                          <a:solidFill>
                            <a:srgbClr val="000000"/>
                          </a:solidFill>
                          <a:effectLst/>
                          <a:uLnTx/>
                          <a:uFillTx/>
                          <a:latin typeface="+mn-lt"/>
                          <a:ea typeface="+mn-ea"/>
                          <a:cs typeface="+mn-cs"/>
                          <a:sym typeface="IBM Plex Sans"/>
                        </a:rPr>
                        <a:t>Primary Storage Platform</a:t>
                      </a:r>
                    </a:p>
                    <a:p>
                      <a:pPr marL="0" marR="0" lvl="0" indent="0" algn="ctr" defTabSz="914461"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600" b="0" i="0" u="none" strike="noStrike" kern="0" cap="none" spc="0" normalizeH="0" baseline="0" noProof="0" dirty="0">
                        <a:ln>
                          <a:noFill/>
                        </a:ln>
                        <a:solidFill>
                          <a:srgbClr val="000000"/>
                        </a:solidFill>
                        <a:effectLst/>
                        <a:uLnTx/>
                        <a:uFillTx/>
                        <a:latin typeface="+mn-lt"/>
                        <a:ea typeface="+mn-ea"/>
                        <a:cs typeface="+mn-cs"/>
                        <a:sym typeface="IBM Plex Sans"/>
                      </a:endParaRPr>
                    </a:p>
                    <a:p>
                      <a:pPr marL="0" marR="0" lvl="0" indent="0" algn="ctr" defTabSz="914461"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600" b="0" i="0" u="none" strike="noStrike" kern="0" cap="none" spc="0" normalizeH="0" baseline="0" noProof="0" dirty="0">
                        <a:ln>
                          <a:noFill/>
                        </a:ln>
                        <a:solidFill>
                          <a:srgbClr val="000000"/>
                        </a:solidFill>
                        <a:effectLst/>
                        <a:uLnTx/>
                        <a:uFillTx/>
                        <a:latin typeface="+mn-lt"/>
                        <a:ea typeface="+mn-ea"/>
                        <a:cs typeface="+mn-cs"/>
                        <a:sym typeface="IBM Plex Sans"/>
                      </a:endParaRPr>
                    </a:p>
                    <a:p>
                      <a:pPr marL="0" marR="0" lvl="0" indent="0" algn="ctr" defTabSz="914461"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0" cap="none" spc="0" normalizeH="0" baseline="0" noProof="0" dirty="0">
                          <a:ln>
                            <a:noFill/>
                          </a:ln>
                          <a:solidFill>
                            <a:srgbClr val="000000"/>
                          </a:solidFill>
                          <a:effectLst/>
                          <a:uLnTx/>
                          <a:uFillTx/>
                          <a:latin typeface="+mn-lt"/>
                          <a:ea typeface="+mn-ea"/>
                          <a:cs typeface="+mn-cs"/>
                          <a:sym typeface="IBM Plex Sans"/>
                        </a:rPr>
                        <a:t>All Flash </a:t>
                      </a:r>
                    </a:p>
                    <a:p>
                      <a:pPr marL="0" marR="0" lvl="0" indent="0" algn="ctr" defTabSz="914461"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0" cap="none" spc="0" normalizeH="0" baseline="0" noProof="0" dirty="0">
                          <a:ln>
                            <a:noFill/>
                          </a:ln>
                          <a:solidFill>
                            <a:srgbClr val="000000"/>
                          </a:solidFill>
                          <a:effectLst/>
                          <a:uLnTx/>
                          <a:uFillTx/>
                          <a:latin typeface="+mn-lt"/>
                          <a:ea typeface="+mn-ea"/>
                          <a:cs typeface="+mn-cs"/>
                          <a:sym typeface="IBM Plex Sans"/>
                        </a:rPr>
                        <a:t>Primary Storage Leader</a:t>
                      </a:r>
                      <a:br>
                        <a:rPr kumimoji="0" lang="en-US" sz="1600" b="0" i="0" u="none" strike="noStrike" kern="0" cap="none" spc="0" normalizeH="0" baseline="0" noProof="0" dirty="0">
                          <a:ln>
                            <a:noFill/>
                          </a:ln>
                          <a:solidFill>
                            <a:srgbClr val="000000"/>
                          </a:solidFill>
                          <a:effectLst/>
                          <a:uLnTx/>
                          <a:uFillTx/>
                          <a:latin typeface="+mn-lt"/>
                          <a:ea typeface="+mn-ea"/>
                          <a:cs typeface="+mn-cs"/>
                          <a:sym typeface="IBM Plex Sans"/>
                        </a:rPr>
                      </a:br>
                      <a:endParaRPr kumimoji="0" lang="en-US" sz="1600" b="0" i="0" u="none" strike="noStrike" kern="0" cap="none" spc="0" normalizeH="0" baseline="0" noProof="0" dirty="0">
                        <a:ln>
                          <a:noFill/>
                        </a:ln>
                        <a:solidFill>
                          <a:srgbClr val="000000"/>
                        </a:solidFill>
                        <a:effectLst/>
                        <a:uLnTx/>
                        <a:uFillTx/>
                        <a:latin typeface="+mn-lt"/>
                        <a:ea typeface="+mn-ea"/>
                        <a:cs typeface="+mn-cs"/>
                        <a:sym typeface="IBM Plex Sans"/>
                      </a:endParaRPr>
                    </a:p>
                    <a:p>
                      <a:pPr marL="0" marR="0" lvl="0" indent="0" algn="ctr" defTabSz="914461"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600" b="0" i="0" u="none" strike="noStrike" kern="0" cap="none" spc="0" normalizeH="0" baseline="0" noProof="0" dirty="0">
                        <a:ln>
                          <a:noFill/>
                        </a:ln>
                        <a:solidFill>
                          <a:srgbClr val="000000"/>
                        </a:solidFill>
                        <a:effectLst/>
                        <a:uLnTx/>
                        <a:uFillTx/>
                        <a:latin typeface="+mn-lt"/>
                        <a:ea typeface="+mn-ea"/>
                        <a:cs typeface="+mn-cs"/>
                        <a:sym typeface="IBM Plex Sans"/>
                      </a:endParaRPr>
                    </a:p>
                    <a:p>
                      <a:pPr marL="0" marR="0" lvl="0" indent="0" algn="ctr" defTabSz="914461"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0" cap="none" spc="0" normalizeH="0" baseline="0" noProof="0" dirty="0">
                          <a:ln>
                            <a:noFill/>
                          </a:ln>
                          <a:solidFill>
                            <a:srgbClr val="000000"/>
                          </a:solidFill>
                          <a:effectLst/>
                          <a:uLnTx/>
                          <a:uFillTx/>
                          <a:latin typeface="+mn-lt"/>
                          <a:ea typeface="+mn-ea"/>
                          <a:cs typeface="+mn-cs"/>
                          <a:sym typeface="IBM Plex Sans"/>
                        </a:rPr>
                        <a:t>Most Intelligent </a:t>
                      </a:r>
                      <a:br>
                        <a:rPr kumimoji="0" lang="en-US" sz="1600" b="0" i="0" u="none" strike="noStrike" kern="0" cap="none" spc="0" normalizeH="0" baseline="0" noProof="0" dirty="0">
                          <a:ln>
                            <a:noFill/>
                          </a:ln>
                          <a:solidFill>
                            <a:srgbClr val="000000"/>
                          </a:solidFill>
                          <a:effectLst/>
                          <a:uLnTx/>
                          <a:uFillTx/>
                          <a:latin typeface="+mn-lt"/>
                          <a:ea typeface="+mn-ea"/>
                          <a:cs typeface="+mn-cs"/>
                          <a:sym typeface="IBM Plex Sans"/>
                        </a:rPr>
                      </a:br>
                      <a:r>
                        <a:rPr kumimoji="0" lang="en-US" sz="1600" b="0" i="0" u="none" strike="noStrike" kern="0" cap="none" spc="0" normalizeH="0" baseline="0" noProof="0" dirty="0">
                          <a:ln>
                            <a:noFill/>
                          </a:ln>
                          <a:solidFill>
                            <a:srgbClr val="000000"/>
                          </a:solidFill>
                          <a:effectLst/>
                          <a:uLnTx/>
                          <a:uFillTx/>
                          <a:latin typeface="+mn-lt"/>
                          <a:ea typeface="+mn-ea"/>
                          <a:cs typeface="+mn-cs"/>
                          <a:sym typeface="IBM Plex Sans"/>
                        </a:rPr>
                        <a:t>Storage Admin </a:t>
                      </a:r>
                    </a:p>
                    <a:p>
                      <a:pPr marL="0" marR="0" lvl="0" indent="0" algn="ctr" defTabSz="914461"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0" cap="none" spc="0" normalizeH="0" baseline="0" noProof="0" dirty="0">
                          <a:ln>
                            <a:noFill/>
                          </a:ln>
                          <a:solidFill>
                            <a:srgbClr val="000000"/>
                          </a:solidFill>
                          <a:effectLst/>
                          <a:uLnTx/>
                          <a:uFillTx/>
                          <a:latin typeface="+mn-lt"/>
                          <a:ea typeface="+mn-ea"/>
                          <a:cs typeface="+mn-cs"/>
                          <a:sym typeface="IBM Plex Sans"/>
                        </a:rPr>
                        <a:t>AI Assistant</a:t>
                      </a:r>
                    </a:p>
                    <a:p>
                      <a:pPr marL="0" marR="0" lvl="0" indent="0" algn="ctr" defTabSz="914461"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dirty="0">
                        <a:ln>
                          <a:noFill/>
                        </a:ln>
                        <a:solidFill>
                          <a:srgbClr val="000000"/>
                        </a:solidFill>
                        <a:effectLst/>
                        <a:uLnTx/>
                        <a:uFillTx/>
                        <a:latin typeface="+mn-lt"/>
                        <a:ea typeface="+mn-ea"/>
                        <a:cs typeface="+mn-cs"/>
                        <a:sym typeface="IBM Plex Sans"/>
                      </a:endParaRPr>
                    </a:p>
                  </a:txBody>
                  <a:tcPr marT="137160" anchor="ctr">
                    <a:lnL w="635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43693352"/>
                  </a:ext>
                </a:extLst>
              </a:tr>
              <a:tr h="1719026">
                <a:tc gridSpan="2">
                  <a:txBody>
                    <a:bodyPr/>
                    <a:lstStyle/>
                    <a:p>
                      <a:pPr marL="0" indent="0" algn="ctr">
                        <a:buFont typeface="Arial" panose="020B0604020202020204" pitchFamily="34" charset="0"/>
                        <a:buNone/>
                      </a:pPr>
                      <a:r>
                        <a:rPr lang="en-US" sz="2000" dirty="0">
                          <a:solidFill>
                            <a:schemeClr val="tx1"/>
                          </a:solidFill>
                        </a:rPr>
                        <a:t>Efficient</a:t>
                      </a:r>
                    </a:p>
                  </a:txBody>
                  <a:tcPr marT="137160">
                    <a:lnL w="12700" cmpd="sng">
                      <a:noFill/>
                    </a:lnL>
                    <a:lnR w="6350" cap="flat" cmpd="sng" algn="ctr">
                      <a:solidFill>
                        <a:schemeClr val="tx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7FC5C2"/>
                    </a:solidFill>
                  </a:tcPr>
                </a:tc>
                <a:tc hMerge="1">
                  <a:txBody>
                    <a:bodyPr/>
                    <a:lstStyle/>
                    <a:p>
                      <a:endParaRPr dirty="0"/>
                    </a:p>
                  </a:txBody>
                  <a:tcPr marT="137160" anchor="ctr">
                    <a:lnL w="7620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r>
                        <a:rPr lang="en-US" sz="1600" dirty="0">
                          <a:solidFill>
                            <a:schemeClr val="tx1"/>
                          </a:solidFill>
                        </a:rPr>
                        <a:t>Non-disruptive partition mobility with Flash Grid </a:t>
                      </a:r>
                      <a:br>
                        <a:rPr lang="en-US" sz="1600" dirty="0">
                          <a:solidFill>
                            <a:schemeClr val="tx1"/>
                          </a:solidFill>
                        </a:rPr>
                      </a:br>
                      <a:r>
                        <a:rPr lang="en-US" sz="1600" dirty="0">
                          <a:solidFill>
                            <a:schemeClr val="tx1"/>
                          </a:solidFill>
                        </a:rPr>
                        <a:t>Lower latencies, higher throughput, higher scale</a:t>
                      </a:r>
                    </a:p>
                    <a:p>
                      <a:pPr marL="0" indent="0" algn="l">
                        <a:buFont typeface="Arial" panose="020B0604020202020204" pitchFamily="34" charset="0"/>
                        <a:buNone/>
                      </a:pPr>
                      <a:r>
                        <a:rPr lang="en-US" sz="1600" dirty="0">
                          <a:solidFill>
                            <a:schemeClr val="tx1"/>
                          </a:solidFill>
                        </a:rPr>
                        <a:t>More integrations, automation and interoperability</a:t>
                      </a:r>
                    </a:p>
                  </a:txBody>
                  <a:tcPr marT="13716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vMerge="1">
                  <a:txBody>
                    <a:bodyPr/>
                    <a:lstStyle/>
                    <a:p>
                      <a:endParaRPr/>
                    </a:p>
                  </a:txBody>
                  <a:tcPr marT="137160">
                    <a:lnL w="635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064415"/>
                  </a:ext>
                </a:extLst>
              </a:tr>
              <a:tr h="1663841">
                <a:tc gridSpan="2">
                  <a:txBody>
                    <a:bodyPr/>
                    <a:lstStyle/>
                    <a:p>
                      <a:pPr marL="0" indent="0" algn="ctr">
                        <a:buFont typeface="Arial" panose="020B0604020202020204" pitchFamily="34" charset="0"/>
                        <a:buNone/>
                      </a:pPr>
                      <a:r>
                        <a:rPr lang="en-US" sz="2000" dirty="0">
                          <a:solidFill>
                            <a:schemeClr val="tx1"/>
                          </a:solidFill>
                        </a:rPr>
                        <a:t>Modernization</a:t>
                      </a:r>
                    </a:p>
                  </a:txBody>
                  <a:tcPr marT="137160">
                    <a:lnL w="12700" cmpd="sng">
                      <a:noFill/>
                    </a:lnL>
                    <a:lnR w="6350" cap="flat" cmpd="sng" algn="ctr">
                      <a:solidFill>
                        <a:schemeClr val="tx1"/>
                      </a:solidFill>
                      <a:prstDash val="solid"/>
                      <a:round/>
                      <a:headEnd type="none" w="med" len="med"/>
                      <a:tailEnd type="none" w="med" len="med"/>
                    </a:lnR>
                    <a:lnT w="762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A873FF"/>
                    </a:solidFill>
                  </a:tcPr>
                </a:tc>
                <a:tc hMerge="1">
                  <a:txBody>
                    <a:bodyPr/>
                    <a:lstStyle/>
                    <a:p>
                      <a:pPr marL="0" indent="0" algn="l">
                        <a:buFont typeface="Arial" panose="020B0604020202020204" pitchFamily="34" charset="0"/>
                        <a:buNone/>
                      </a:pPr>
                      <a:endParaRPr lang="en-US" sz="1200" dirty="0">
                        <a:solidFill>
                          <a:schemeClr val="tx1"/>
                        </a:solidFill>
                      </a:endParaRPr>
                    </a:p>
                  </a:txBody>
                  <a:tcPr marT="137160" anchor="ctr">
                    <a:lnL w="7620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61"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000000"/>
                          </a:solidFill>
                          <a:effectLst/>
                          <a:uLnTx/>
                          <a:uFillTx/>
                          <a:latin typeface="+mn-lt"/>
                          <a:ea typeface="+mn-ea"/>
                          <a:cs typeface="+mn-cs"/>
                        </a:rPr>
                        <a:t>Simplified Storage Insights User Experience</a:t>
                      </a:r>
                      <a:br>
                        <a:rPr kumimoji="0" lang="en-US" sz="1600" b="0" i="0" u="none" strike="noStrike" kern="1200" cap="none" spc="0" normalizeH="0" baseline="0" noProof="0" dirty="0">
                          <a:ln>
                            <a:noFill/>
                          </a:ln>
                          <a:solidFill>
                            <a:srgbClr val="000000"/>
                          </a:solidFill>
                          <a:effectLst/>
                          <a:uLnTx/>
                          <a:uFillTx/>
                          <a:latin typeface="+mn-lt"/>
                          <a:ea typeface="+mn-ea"/>
                          <a:cs typeface="+mn-cs"/>
                        </a:rPr>
                      </a:br>
                      <a:r>
                        <a:rPr kumimoji="0" lang="en-US" sz="1600" b="0" i="0" u="none" strike="noStrike" kern="1200" cap="none" spc="0" normalizeH="0" baseline="0" noProof="0" dirty="0">
                          <a:ln>
                            <a:noFill/>
                          </a:ln>
                          <a:solidFill>
                            <a:srgbClr val="000000"/>
                          </a:solidFill>
                          <a:effectLst/>
                          <a:uLnTx/>
                          <a:uFillTx/>
                          <a:latin typeface="+mn-lt"/>
                          <a:ea typeface="+mn-ea"/>
                          <a:cs typeface="+mn-cs"/>
                        </a:rPr>
                        <a:t>New AI capabilities: gen AI chat, threat detection </a:t>
                      </a:r>
                    </a:p>
                    <a:p>
                      <a:pPr marL="0" marR="0" lvl="0" indent="0" algn="l" defTabSz="914461"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000000"/>
                          </a:solidFill>
                          <a:effectLst/>
                          <a:uLnTx/>
                          <a:uFillTx/>
                          <a:latin typeface="+mn-lt"/>
                          <a:ea typeface="+mn-ea"/>
                          <a:cs typeface="+mn-cs"/>
                        </a:rPr>
                        <a:t>Proactive Flash Grid recommendations</a:t>
                      </a:r>
                    </a:p>
                  </a:txBody>
                  <a:tcPr marT="13716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vMerge="1">
                  <a:txBody>
                    <a:bodyPr/>
                    <a:lstStyle/>
                    <a:p>
                      <a:pPr marL="285750" indent="-285750" algn="l">
                        <a:buFont typeface="Arial" panose="020B0604020202020204" pitchFamily="34" charset="0"/>
                        <a:buChar char="•"/>
                      </a:pPr>
                      <a:endParaRPr lang="en-US" sz="1400" dirty="0">
                        <a:solidFill>
                          <a:schemeClr val="tx1"/>
                        </a:solidFill>
                      </a:endParaRPr>
                    </a:p>
                  </a:txBody>
                  <a:tcPr marT="137160">
                    <a:lnL w="635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36947227"/>
                  </a:ext>
                </a:extLst>
              </a:tr>
            </a:tbl>
          </a:graphicData>
        </a:graphic>
      </p:graphicFrame>
      <p:sp>
        <p:nvSpPr>
          <p:cNvPr id="2" name="Title 1">
            <a:extLst>
              <a:ext uri="{FF2B5EF4-FFF2-40B4-BE49-F238E27FC236}">
                <a16:creationId xmlns:a16="http://schemas.microsoft.com/office/drawing/2014/main" id="{975DCAA8-CAB0-142F-E8FA-00ED63D0D2FC}"/>
              </a:ext>
            </a:extLst>
          </p:cNvPr>
          <p:cNvSpPr>
            <a:spLocks noGrp="1"/>
          </p:cNvSpPr>
          <p:nvPr>
            <p:ph type="title"/>
          </p:nvPr>
        </p:nvSpPr>
        <p:spPr>
          <a:xfrm>
            <a:off x="366475" y="144461"/>
            <a:ext cx="11331808" cy="739354"/>
          </a:xfrm>
        </p:spPr>
        <p:txBody>
          <a:bodyPr>
            <a:noAutofit/>
          </a:bodyPr>
          <a:lstStyle/>
          <a:p>
            <a:r>
              <a:rPr lang="en-US" sz="3200" dirty="0">
                <a:solidFill>
                  <a:schemeClr val="accent1"/>
                </a:solidFill>
                <a:latin typeface="IBM Plex Sans" panose="020B0503050203000203" pitchFamily="34" charset="0"/>
              </a:rPr>
              <a:t>IBM </a:t>
            </a:r>
            <a:r>
              <a:rPr lang="en-US" sz="3200" dirty="0" err="1">
                <a:solidFill>
                  <a:schemeClr val="accent1"/>
                </a:solidFill>
                <a:latin typeface="IBM Plex Sans" panose="020B0503050203000203" pitchFamily="34" charset="0"/>
              </a:rPr>
              <a:t>FlashSystem</a:t>
            </a:r>
            <a:r>
              <a:rPr lang="en-US" sz="3200" dirty="0">
                <a:solidFill>
                  <a:schemeClr val="accent1"/>
                </a:solidFill>
                <a:latin typeface="IBM Plex Sans" panose="020B0503050203000203" pitchFamily="34" charset="0"/>
              </a:rPr>
              <a:t> Flash Grid Capabilities Journey</a:t>
            </a:r>
            <a:endParaRPr sz="3200" dirty="0">
              <a:solidFill>
                <a:schemeClr val="accent1"/>
              </a:solidFill>
              <a:latin typeface="IBM Plex Sans" panose="020B0503050203000203" pitchFamily="34" charset="0"/>
            </a:endParaRPr>
          </a:p>
        </p:txBody>
      </p:sp>
      <p:sp>
        <p:nvSpPr>
          <p:cNvPr id="3" name="Slide Number Placeholder 2">
            <a:extLst>
              <a:ext uri="{FF2B5EF4-FFF2-40B4-BE49-F238E27FC236}">
                <a16:creationId xmlns:a16="http://schemas.microsoft.com/office/drawing/2014/main" id="{9FBD2CA3-B8DD-8715-6D69-638CEAA00A3A}"/>
              </a:ext>
            </a:extLst>
          </p:cNvPr>
          <p:cNvSpPr>
            <a:spLocks noGrp="1"/>
          </p:cNvSpPr>
          <p:nvPr>
            <p:ph type="sldNum" sz="quarter" idx="4"/>
          </p:nvPr>
        </p:nvSpPr>
        <p:spPr>
          <a:xfrm>
            <a:off x="11782872" y="6464956"/>
            <a:ext cx="121828" cy="123111"/>
          </a:xfrm>
        </p:spPr>
        <p:txBody>
          <a:bodyPr/>
          <a:lstStyle/>
          <a:p>
            <a:pPr marL="0" marR="0" lvl="0" indent="0" algn="r" defTabSz="914666" rtl="0" eaLnBrk="1" fontAlgn="auto" latinLnBrk="0" hangingPunct="1">
              <a:lnSpc>
                <a:spcPct val="100000"/>
              </a:lnSpc>
              <a:spcBef>
                <a:spcPts val="0"/>
              </a:spcBef>
              <a:spcAft>
                <a:spcPts val="0"/>
              </a:spcAft>
              <a:buClrTx/>
              <a:buSzTx/>
              <a:buFontTx/>
              <a:buNone/>
              <a:tabLst/>
              <a:defRPr/>
            </a:pPr>
            <a:fld id="{86CB4B4D-7CA3-9044-876B-883B54F8677D}" type="slidenum">
              <a:rPr kumimoji="0" lang="en-US" sz="800" b="0" i="0" u="none" strike="noStrike" kern="1200" cap="none" spc="0" normalizeH="0" baseline="0" noProof="0">
                <a:ln>
                  <a:noFill/>
                </a:ln>
                <a:solidFill>
                  <a:srgbClr val="000000"/>
                </a:solidFill>
                <a:effectLst/>
                <a:uLnTx/>
                <a:uFillTx/>
                <a:latin typeface="IBM Plex Sans" panose="020B0503050203000203" pitchFamily="34" charset="0"/>
                <a:ea typeface="+mn-ea"/>
                <a:cs typeface="+mn-cs"/>
                <a:sym typeface="IBM Plex Sans"/>
              </a:rPr>
              <a:pPr marL="0" marR="0" lvl="0" indent="0" algn="r" defTabSz="914666" rtl="0" eaLnBrk="1" fontAlgn="auto" latinLnBrk="0" hangingPunct="1">
                <a:lnSpc>
                  <a:spcPct val="100000"/>
                </a:lnSpc>
                <a:spcBef>
                  <a:spcPts val="0"/>
                </a:spcBef>
                <a:spcAft>
                  <a:spcPts val="0"/>
                </a:spcAft>
                <a:buClrTx/>
                <a:buSzTx/>
                <a:buFontTx/>
                <a:buNone/>
                <a:tabLst/>
                <a:defRPr/>
              </a:pPr>
              <a:t>16</a:t>
            </a:fld>
            <a:endParaRPr kumimoji="0" lang="en-US" sz="800" b="0" i="0" u="none" strike="noStrike" kern="1200" cap="none" spc="0" normalizeH="0" baseline="0" noProof="0">
              <a:ln>
                <a:noFill/>
              </a:ln>
              <a:solidFill>
                <a:srgbClr val="000000"/>
              </a:solidFill>
              <a:effectLst/>
              <a:uLnTx/>
              <a:uFillTx/>
              <a:latin typeface="IBM Plex Sans" panose="020B0503050203000203" pitchFamily="34" charset="0"/>
              <a:ea typeface="+mn-ea"/>
              <a:cs typeface="+mn-cs"/>
              <a:sym typeface="IBM Plex Sans"/>
            </a:endParaRPr>
          </a:p>
        </p:txBody>
      </p:sp>
      <p:cxnSp>
        <p:nvCxnSpPr>
          <p:cNvPr id="6" name="Straight Connector 5">
            <a:extLst>
              <a:ext uri="{FF2B5EF4-FFF2-40B4-BE49-F238E27FC236}">
                <a16:creationId xmlns:a16="http://schemas.microsoft.com/office/drawing/2014/main" id="{EF0CD0C0-23A0-9B02-7FB4-68C1EE200FB6}"/>
              </a:ext>
            </a:extLst>
          </p:cNvPr>
          <p:cNvCxnSpPr>
            <a:cxnSpLocks/>
          </p:cNvCxnSpPr>
          <p:nvPr/>
        </p:nvCxnSpPr>
        <p:spPr bwMode="auto">
          <a:xfrm>
            <a:off x="366475" y="663252"/>
            <a:ext cx="11538225" cy="0"/>
          </a:xfrm>
          <a:prstGeom prst="line">
            <a:avLst/>
          </a:prstGeom>
          <a:ln w="6350">
            <a:solidFill>
              <a:schemeClr val="tx1"/>
            </a:solidFill>
            <a:headEnd type="none" w="med" len="med"/>
            <a:tailEnd type="arrow" w="lg" len="med"/>
          </a:ln>
          <a:effectLst/>
        </p:spPr>
        <p:style>
          <a:lnRef idx="1">
            <a:schemeClr val="dk1"/>
          </a:lnRef>
          <a:fillRef idx="0">
            <a:schemeClr val="dk1"/>
          </a:fillRef>
          <a:effectRef idx="0">
            <a:schemeClr val="dk1"/>
          </a:effectRef>
          <a:fontRef idx="minor">
            <a:schemeClr val="tx1"/>
          </a:fontRef>
        </p:style>
      </p:cxnSp>
      <p:pic>
        <p:nvPicPr>
          <p:cNvPr id="8" name="Picture Placeholder 29">
            <a:extLst>
              <a:ext uri="{FF2B5EF4-FFF2-40B4-BE49-F238E27FC236}">
                <a16:creationId xmlns:a16="http://schemas.microsoft.com/office/drawing/2014/main" id="{9F671673-CF9A-016A-B7D3-01EAD6191C0B}"/>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351626" y="2269848"/>
            <a:ext cx="535405" cy="535474"/>
          </a:xfrm>
          <a:prstGeom prst="rect">
            <a:avLst/>
          </a:prstGeom>
        </p:spPr>
      </p:pic>
      <p:pic>
        <p:nvPicPr>
          <p:cNvPr id="9" name="Picture Placeholder 32">
            <a:extLst>
              <a:ext uri="{FF2B5EF4-FFF2-40B4-BE49-F238E27FC236}">
                <a16:creationId xmlns:a16="http://schemas.microsoft.com/office/drawing/2014/main" id="{46B4DE00-B26B-18DA-5D82-50E20C9CE896}"/>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1363332" y="4017964"/>
            <a:ext cx="535405" cy="535474"/>
          </a:xfrm>
          <a:prstGeom prst="rect">
            <a:avLst/>
          </a:prstGeom>
        </p:spPr>
      </p:pic>
      <p:pic>
        <p:nvPicPr>
          <p:cNvPr id="10" name="Picture Placeholder 27">
            <a:extLst>
              <a:ext uri="{FF2B5EF4-FFF2-40B4-BE49-F238E27FC236}">
                <a16:creationId xmlns:a16="http://schemas.microsoft.com/office/drawing/2014/main" id="{19E72E8D-1619-C9C3-7E6B-C8CFB11BE9AC}"/>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1260683" y="5610323"/>
            <a:ext cx="688009" cy="688098"/>
          </a:xfrm>
          <a:prstGeom prst="rect">
            <a:avLst/>
          </a:prstGeom>
        </p:spPr>
      </p:pic>
      <p:sp>
        <p:nvSpPr>
          <p:cNvPr id="5" name="TextBox 4">
            <a:extLst>
              <a:ext uri="{FF2B5EF4-FFF2-40B4-BE49-F238E27FC236}">
                <a16:creationId xmlns:a16="http://schemas.microsoft.com/office/drawing/2014/main" id="{6AF958B1-C4FE-1C1A-A9AB-12F8B63BF3A6}"/>
              </a:ext>
            </a:extLst>
          </p:cNvPr>
          <p:cNvSpPr txBox="1"/>
          <p:nvPr/>
        </p:nvSpPr>
        <p:spPr>
          <a:xfrm>
            <a:off x="121998" y="6610491"/>
            <a:ext cx="6107905" cy="215444"/>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a:spAutoFit/>
          </a:bodyPr>
          <a:lstStyle/>
          <a:p>
            <a:pPr defTabSz="914507">
              <a:defRPr/>
            </a:pPr>
            <a:r>
              <a:rPr lang="en-US" sz="800" dirty="0">
                <a:solidFill>
                  <a:srgbClr val="000000"/>
                </a:solidFill>
                <a:latin typeface="IBM Plex Sans" panose="020B0503050203000203" pitchFamily="34" charset="0"/>
              </a:rPr>
              <a:t>© 2024 International Business Machines Corporation | IBM Confidential </a:t>
            </a:r>
          </a:p>
        </p:txBody>
      </p:sp>
    </p:spTree>
    <p:extLst>
      <p:ext uri="{BB962C8B-B14F-4D97-AF65-F5344CB8AC3E}">
        <p14:creationId xmlns:p14="http://schemas.microsoft.com/office/powerpoint/2010/main" val="2718456990"/>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80049E5-8E79-07C7-3AF2-25702F5DC13C}"/>
              </a:ext>
            </a:extLst>
          </p:cNvPr>
          <p:cNvSpPr>
            <a:spLocks noGrp="1"/>
          </p:cNvSpPr>
          <p:nvPr>
            <p:ph type="body" sz="quarter" idx="12"/>
          </p:nvPr>
        </p:nvSpPr>
        <p:spPr>
          <a:xfrm>
            <a:off x="6628838" y="1079292"/>
            <a:ext cx="4943569" cy="3867462"/>
          </a:xfrm>
        </p:spPr>
        <p:txBody>
          <a:bodyPr>
            <a:noAutofit/>
          </a:bodyPr>
          <a:lstStyle/>
          <a:p>
            <a:pPr algn="ctr"/>
            <a:r>
              <a:rPr lang="en-US" sz="2400" dirty="0">
                <a:solidFill>
                  <a:schemeClr val="accent1"/>
                </a:solidFill>
              </a:rPr>
              <a:t>IBM Storage FlashSystem</a:t>
            </a:r>
          </a:p>
          <a:p>
            <a:pPr algn="ctr"/>
            <a:r>
              <a:rPr lang="en-US" sz="2400" dirty="0"/>
              <a:t>Primary storage platform leader for </a:t>
            </a:r>
          </a:p>
          <a:p>
            <a:pPr algn="ctr"/>
            <a:r>
              <a:rPr lang="en-US" sz="2400" dirty="0"/>
              <a:t>operational resiliency</a:t>
            </a:r>
          </a:p>
          <a:p>
            <a:endParaRPr lang="en-US" dirty="0">
              <a:solidFill>
                <a:schemeClr val="accent1"/>
              </a:solidFill>
            </a:endParaRPr>
          </a:p>
          <a:p>
            <a:endParaRPr lang="en-US" dirty="0">
              <a:solidFill>
                <a:schemeClr val="accent1"/>
              </a:solidFill>
            </a:endParaRPr>
          </a:p>
          <a:p>
            <a:br>
              <a:rPr lang="en-US" dirty="0">
                <a:solidFill>
                  <a:schemeClr val="accent1"/>
                </a:solidFill>
              </a:rPr>
            </a:br>
            <a:endParaRPr lang="en-US" dirty="0">
              <a:sym typeface="Arial"/>
            </a:endParaRPr>
          </a:p>
          <a:p>
            <a:endParaRPr lang="en-US" dirty="0">
              <a:sym typeface="Arial"/>
            </a:endParaRPr>
          </a:p>
        </p:txBody>
      </p:sp>
      <p:sp>
        <p:nvSpPr>
          <p:cNvPr id="31" name="Google Shape;419;p8">
            <a:extLst>
              <a:ext uri="{FF2B5EF4-FFF2-40B4-BE49-F238E27FC236}">
                <a16:creationId xmlns:a16="http://schemas.microsoft.com/office/drawing/2014/main" id="{A439E45C-7ECA-1126-7568-EAF65C8095AC}"/>
              </a:ext>
            </a:extLst>
          </p:cNvPr>
          <p:cNvSpPr txBox="1">
            <a:spLocks noGrp="1"/>
          </p:cNvSpPr>
          <p:nvPr>
            <p:ph type="body" sz="quarter" idx="11"/>
          </p:nvPr>
        </p:nvSpPr>
        <p:spPr>
          <a:xfrm>
            <a:off x="287997" y="1079291"/>
            <a:ext cx="5138442" cy="4782545"/>
          </a:xfrm>
          <a:noFill/>
          <a:ln>
            <a:noFill/>
          </a:ln>
        </p:spPr>
        <p:txBody>
          <a:bodyPr spcFirstLastPara="1" wrap="square" lIns="60927" tIns="60927" rIns="60927" bIns="60927" anchor="ctr" anchorCtr="0">
            <a:noAutofit/>
          </a:bodyPr>
          <a:lstStyle/>
          <a:p>
            <a:r>
              <a:rPr lang="en-US" sz="3200" dirty="0"/>
              <a:t>Drive operational resilience in your organization with a </a:t>
            </a:r>
            <a:r>
              <a:rPr lang="en-US" sz="3200" dirty="0">
                <a:solidFill>
                  <a:schemeClr val="accent1"/>
                </a:solidFill>
              </a:rPr>
              <a:t>primary storage platform </a:t>
            </a:r>
            <a:r>
              <a:rPr lang="en-US" sz="3200" dirty="0"/>
              <a:t>delivering</a:t>
            </a:r>
            <a:r>
              <a:rPr lang="en-US" sz="3200" dirty="0">
                <a:solidFill>
                  <a:schemeClr val="accent1"/>
                </a:solidFill>
              </a:rPr>
              <a:t> data resiliency, </a:t>
            </a:r>
            <a:r>
              <a:rPr lang="en-US" sz="3200" dirty="0">
                <a:solidFill>
                  <a:srgbClr val="009D9A"/>
                </a:solidFill>
              </a:rPr>
              <a:t>efficiency </a:t>
            </a:r>
            <a:r>
              <a:rPr lang="en-US" sz="3200" dirty="0"/>
              <a:t>and </a:t>
            </a:r>
            <a:r>
              <a:rPr lang="en-US" sz="3200" dirty="0">
                <a:solidFill>
                  <a:schemeClr val="accent2">
                    <a:lumMod val="75000"/>
                  </a:schemeClr>
                </a:solidFill>
              </a:rPr>
              <a:t>modernization. </a:t>
            </a:r>
          </a:p>
        </p:txBody>
      </p:sp>
      <p:sp>
        <p:nvSpPr>
          <p:cNvPr id="14" name="Slide Number Placeholder 2">
            <a:extLst>
              <a:ext uri="{FF2B5EF4-FFF2-40B4-BE49-F238E27FC236}">
                <a16:creationId xmlns:a16="http://schemas.microsoft.com/office/drawing/2014/main" id="{370733D1-6D74-3AC8-ED5B-0E701524ECD6}"/>
              </a:ext>
            </a:extLst>
          </p:cNvPr>
          <p:cNvSpPr>
            <a:spLocks noGrp="1"/>
          </p:cNvSpPr>
          <p:nvPr>
            <p:ph type="sldNum" sz="quarter" idx="4"/>
          </p:nvPr>
        </p:nvSpPr>
        <p:spPr/>
        <p:txBody>
          <a:bodyPr/>
          <a:lstStyle/>
          <a:p>
            <a:pPr marL="0" marR="0" lvl="0" indent="0" algn="r" defTabSz="914518" rtl="0" eaLnBrk="1" fontAlgn="auto" latinLnBrk="0" hangingPunct="1">
              <a:lnSpc>
                <a:spcPct val="100000"/>
              </a:lnSpc>
              <a:spcBef>
                <a:spcPts val="0"/>
              </a:spcBef>
              <a:spcAft>
                <a:spcPts val="0"/>
              </a:spcAft>
              <a:buClrTx/>
              <a:buSzTx/>
              <a:buFontTx/>
              <a:buNone/>
              <a:tabLst/>
              <a:defRPr/>
            </a:pPr>
            <a:fld id="{86CB4B4D-7CA3-9044-876B-883B54F8677D}" type="slidenum">
              <a:rPr kumimoji="0" lang="en-US" sz="800" b="0" i="0" u="none" strike="noStrike" kern="1200" cap="none" spc="0" normalizeH="0" baseline="0" noProof="0">
                <a:ln>
                  <a:noFill/>
                </a:ln>
                <a:solidFill>
                  <a:srgbClr val="000000"/>
                </a:solidFill>
                <a:effectLst/>
                <a:uLnTx/>
                <a:uFillTx/>
                <a:latin typeface="IBM Plex Sans" panose="020B0503050203000203" pitchFamily="34" charset="0"/>
                <a:ea typeface="+mn-ea"/>
                <a:cs typeface="+mn-cs"/>
                <a:sym typeface="IBM Plex Sans"/>
              </a:rPr>
              <a:pPr marL="0" marR="0" lvl="0" indent="0" algn="r" defTabSz="914518" rtl="0" eaLnBrk="1" fontAlgn="auto" latinLnBrk="0" hangingPunct="1">
                <a:lnSpc>
                  <a:spcPct val="100000"/>
                </a:lnSpc>
                <a:spcBef>
                  <a:spcPts val="0"/>
                </a:spcBef>
                <a:spcAft>
                  <a:spcPts val="0"/>
                </a:spcAft>
                <a:buClrTx/>
                <a:buSzTx/>
                <a:buFontTx/>
                <a:buNone/>
                <a:tabLst/>
                <a:defRPr/>
              </a:pPr>
              <a:t>17</a:t>
            </a:fld>
            <a:endParaRPr kumimoji="0" lang="en-US" sz="800" b="0" i="0" u="none" strike="noStrike" kern="1200" cap="none" spc="0" normalizeH="0" baseline="0" noProof="0">
              <a:ln>
                <a:noFill/>
              </a:ln>
              <a:solidFill>
                <a:srgbClr val="000000"/>
              </a:solidFill>
              <a:effectLst/>
              <a:uLnTx/>
              <a:uFillTx/>
              <a:latin typeface="IBM Plex Sans" panose="020B0503050203000203" pitchFamily="34" charset="0"/>
              <a:ea typeface="+mn-ea"/>
              <a:cs typeface="+mn-cs"/>
              <a:sym typeface="IBM Plex Sans"/>
            </a:endParaRPr>
          </a:p>
        </p:txBody>
      </p:sp>
      <p:sp>
        <p:nvSpPr>
          <p:cNvPr id="8" name="TextBox 7">
            <a:extLst>
              <a:ext uri="{FF2B5EF4-FFF2-40B4-BE49-F238E27FC236}">
                <a16:creationId xmlns:a16="http://schemas.microsoft.com/office/drawing/2014/main" id="{F984F4C6-2634-0CAA-71C6-272B7F04A676}"/>
              </a:ext>
            </a:extLst>
          </p:cNvPr>
          <p:cNvSpPr txBox="1"/>
          <p:nvPr/>
        </p:nvSpPr>
        <p:spPr>
          <a:xfrm>
            <a:off x="121998" y="6610491"/>
            <a:ext cx="6107905" cy="215444"/>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a:spAutoFit/>
          </a:bodyPr>
          <a:lstStyle/>
          <a:p>
            <a:pPr marL="0" marR="0" lvl="0" indent="0" algn="l" defTabSz="91450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IBM Plex Sans" panose="020B0503050203000203" pitchFamily="34" charset="0"/>
                <a:ea typeface="+mn-ea"/>
                <a:cs typeface="+mn-cs"/>
              </a:rPr>
              <a:t>© 2024 International Business Machines Corporation | IBM Confidential </a:t>
            </a:r>
          </a:p>
        </p:txBody>
      </p:sp>
      <p:sp>
        <p:nvSpPr>
          <p:cNvPr id="18" name="Title 1">
            <a:extLst>
              <a:ext uri="{FF2B5EF4-FFF2-40B4-BE49-F238E27FC236}">
                <a16:creationId xmlns:a16="http://schemas.microsoft.com/office/drawing/2014/main" id="{44BBFD72-203C-A447-6641-4C6A77369981}"/>
              </a:ext>
            </a:extLst>
          </p:cNvPr>
          <p:cNvSpPr txBox="1">
            <a:spLocks/>
          </p:cNvSpPr>
          <p:nvPr/>
        </p:nvSpPr>
        <p:spPr>
          <a:xfrm>
            <a:off x="307363" y="195576"/>
            <a:ext cx="10642115" cy="1072896"/>
          </a:xfrm>
          <a:prstGeom prst="rect">
            <a:avLst/>
          </a:prstGeom>
        </p:spPr>
        <p:txBody>
          <a:bodyPr vert="horz" lIns="0" tIns="0" rIns="0" bIns="0" rtlCol="0" anchor="t">
            <a:noAutofit/>
          </a:bodyPr>
          <a:lstStyle>
            <a:lvl1pPr algn="l" rtl="0" eaLnBrk="1" fontAlgn="base" hangingPunct="1">
              <a:lnSpc>
                <a:spcPct val="90000"/>
              </a:lnSpc>
              <a:spcBef>
                <a:spcPct val="0"/>
              </a:spcBef>
              <a:spcAft>
                <a:spcPct val="0"/>
              </a:spcAft>
              <a:defRPr sz="3200" b="0" i="0">
                <a:solidFill>
                  <a:schemeClr val="bg1"/>
                </a:solidFill>
                <a:latin typeface="+mj-lt"/>
                <a:ea typeface="Arial" panose="020B0604020202020204" pitchFamily="34" charset="0"/>
                <a:cs typeface="Arial" panose="020B0604020202020204" pitchFamily="34" charset="0"/>
              </a:defRPr>
            </a:lvl1pPr>
            <a:lvl2pPr algn="l" rtl="0" eaLnBrk="1" fontAlgn="base" hangingPunct="1">
              <a:lnSpc>
                <a:spcPct val="90000"/>
              </a:lnSpc>
              <a:spcBef>
                <a:spcPct val="0"/>
              </a:spcBef>
              <a:spcAft>
                <a:spcPct val="0"/>
              </a:spcAft>
              <a:defRPr sz="2960">
                <a:solidFill>
                  <a:srgbClr val="191919"/>
                </a:solidFill>
                <a:latin typeface="IBM Plex Sans" pitchFamily="34" charset="0"/>
              </a:defRPr>
            </a:lvl2pPr>
            <a:lvl3pPr algn="l" rtl="0" eaLnBrk="1" fontAlgn="base" hangingPunct="1">
              <a:lnSpc>
                <a:spcPct val="90000"/>
              </a:lnSpc>
              <a:spcBef>
                <a:spcPct val="0"/>
              </a:spcBef>
              <a:spcAft>
                <a:spcPct val="0"/>
              </a:spcAft>
              <a:defRPr sz="2960">
                <a:solidFill>
                  <a:srgbClr val="191919"/>
                </a:solidFill>
                <a:latin typeface="IBM Plex Sans" pitchFamily="34" charset="0"/>
              </a:defRPr>
            </a:lvl3pPr>
            <a:lvl4pPr algn="l" rtl="0" eaLnBrk="1" fontAlgn="base" hangingPunct="1">
              <a:lnSpc>
                <a:spcPct val="90000"/>
              </a:lnSpc>
              <a:spcBef>
                <a:spcPct val="0"/>
              </a:spcBef>
              <a:spcAft>
                <a:spcPct val="0"/>
              </a:spcAft>
              <a:defRPr sz="2960">
                <a:solidFill>
                  <a:srgbClr val="191919"/>
                </a:solidFill>
                <a:latin typeface="IBM Plex Sans" pitchFamily="34" charset="0"/>
              </a:defRPr>
            </a:lvl4pPr>
            <a:lvl5pPr algn="l" rtl="0" eaLnBrk="1" fontAlgn="base" hangingPunct="1">
              <a:lnSpc>
                <a:spcPct val="90000"/>
              </a:lnSpc>
              <a:spcBef>
                <a:spcPct val="0"/>
              </a:spcBef>
              <a:spcAft>
                <a:spcPct val="0"/>
              </a:spcAft>
              <a:defRPr sz="2960">
                <a:solidFill>
                  <a:srgbClr val="191919"/>
                </a:solidFill>
                <a:latin typeface="IBM Plex Sans" pitchFamily="34" charset="0"/>
              </a:defRPr>
            </a:lvl5pPr>
            <a:lvl6pPr marL="483412" algn="l" rtl="0" eaLnBrk="1" fontAlgn="base" hangingPunct="1">
              <a:lnSpc>
                <a:spcPct val="90000"/>
              </a:lnSpc>
              <a:spcBef>
                <a:spcPct val="0"/>
              </a:spcBef>
              <a:spcAft>
                <a:spcPct val="0"/>
              </a:spcAft>
              <a:defRPr sz="2960">
                <a:solidFill>
                  <a:srgbClr val="191919"/>
                </a:solidFill>
                <a:latin typeface="IBM Plex Sans" pitchFamily="34" charset="0"/>
              </a:defRPr>
            </a:lvl6pPr>
            <a:lvl7pPr marL="966828" algn="l" rtl="0" eaLnBrk="1" fontAlgn="base" hangingPunct="1">
              <a:lnSpc>
                <a:spcPct val="90000"/>
              </a:lnSpc>
              <a:spcBef>
                <a:spcPct val="0"/>
              </a:spcBef>
              <a:spcAft>
                <a:spcPct val="0"/>
              </a:spcAft>
              <a:defRPr sz="2960">
                <a:solidFill>
                  <a:srgbClr val="191919"/>
                </a:solidFill>
                <a:latin typeface="IBM Plex Sans" pitchFamily="34" charset="0"/>
              </a:defRPr>
            </a:lvl7pPr>
            <a:lvl8pPr marL="1450240" algn="l" rtl="0" eaLnBrk="1" fontAlgn="base" hangingPunct="1">
              <a:lnSpc>
                <a:spcPct val="90000"/>
              </a:lnSpc>
              <a:spcBef>
                <a:spcPct val="0"/>
              </a:spcBef>
              <a:spcAft>
                <a:spcPct val="0"/>
              </a:spcAft>
              <a:defRPr sz="2960">
                <a:solidFill>
                  <a:srgbClr val="191919"/>
                </a:solidFill>
                <a:latin typeface="IBM Plex Sans" pitchFamily="34" charset="0"/>
              </a:defRPr>
            </a:lvl8pPr>
            <a:lvl9pPr marL="1933653" algn="l" rtl="0" eaLnBrk="1" fontAlgn="base" hangingPunct="1">
              <a:lnSpc>
                <a:spcPct val="90000"/>
              </a:lnSpc>
              <a:spcBef>
                <a:spcPct val="0"/>
              </a:spcBef>
              <a:spcAft>
                <a:spcPct val="0"/>
              </a:spcAft>
              <a:defRPr sz="2960">
                <a:solidFill>
                  <a:srgbClr val="191919"/>
                </a:solidFill>
                <a:latin typeface="IBM Plex Sans" pitchFamily="34" charset="0"/>
              </a:defRPr>
            </a:lvl9pPr>
          </a:lstStyle>
          <a:p>
            <a:pPr marL="0" marR="0" lvl="0" indent="0" algn="l" defTabSz="1218560" rtl="0" eaLnBrk="1" fontAlgn="base" latinLnBrk="0" hangingPunct="1">
              <a:lnSpc>
                <a:spcPct val="90000"/>
              </a:lnSpc>
              <a:spcBef>
                <a:spcPct val="0"/>
              </a:spcBef>
              <a:spcAft>
                <a:spcPct val="0"/>
              </a:spcAft>
              <a:buClrTx/>
              <a:buSzTx/>
              <a:buFontTx/>
              <a:buNone/>
              <a:tabLst/>
              <a:defRPr/>
            </a:pPr>
            <a:r>
              <a:rPr kumimoji="0" lang="en-US" sz="3200" b="0" i="0" u="none" strike="noStrike" kern="0" cap="none" spc="0" normalizeH="0" baseline="0" noProof="0" dirty="0">
                <a:ln>
                  <a:noFill/>
                </a:ln>
                <a:solidFill>
                  <a:srgbClr val="0F62FE"/>
                </a:solidFill>
                <a:effectLst/>
                <a:uLnTx/>
                <a:uFillTx/>
                <a:latin typeface="IBM Plex Sans" panose="020B0503050203000203" pitchFamily="34" charset="0"/>
                <a:cs typeface="Arial" panose="020B0604020202020204" pitchFamily="34" charset="0"/>
              </a:rPr>
              <a:t>Wrap up</a:t>
            </a:r>
          </a:p>
        </p:txBody>
      </p:sp>
      <p:grpSp>
        <p:nvGrpSpPr>
          <p:cNvPr id="22" name="Group 21">
            <a:extLst>
              <a:ext uri="{FF2B5EF4-FFF2-40B4-BE49-F238E27FC236}">
                <a16:creationId xmlns:a16="http://schemas.microsoft.com/office/drawing/2014/main" id="{37670FF0-9807-85F9-667A-EA5D1771E6AA}"/>
              </a:ext>
            </a:extLst>
          </p:cNvPr>
          <p:cNvGrpSpPr>
            <a:grpSpLocks noChangeAspect="1"/>
          </p:cNvGrpSpPr>
          <p:nvPr/>
        </p:nvGrpSpPr>
        <p:grpSpPr>
          <a:xfrm>
            <a:off x="8183655" y="3898606"/>
            <a:ext cx="1935329" cy="1862507"/>
            <a:chOff x="11678377" y="1291240"/>
            <a:chExt cx="930520" cy="895507"/>
          </a:xfrm>
        </p:grpSpPr>
        <p:pic>
          <p:nvPicPr>
            <p:cNvPr id="23" name="Picture 22" descr="A picture containing text, electronics, computer&#10;&#10;Description automatically generated">
              <a:extLst>
                <a:ext uri="{FF2B5EF4-FFF2-40B4-BE49-F238E27FC236}">
                  <a16:creationId xmlns:a16="http://schemas.microsoft.com/office/drawing/2014/main" id="{7AE1A40E-0EDE-E909-4315-131928034BC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678377" y="1622231"/>
              <a:ext cx="930520" cy="564516"/>
            </a:xfrm>
            <a:prstGeom prst="rect">
              <a:avLst/>
            </a:prstGeom>
            <a:effectLst>
              <a:outerShdw blurRad="101600" dist="101600" dir="2700000" algn="tl" rotWithShape="0">
                <a:prstClr val="black">
                  <a:alpha val="40000"/>
                </a:prstClr>
              </a:outerShdw>
            </a:effectLst>
          </p:spPr>
        </p:pic>
        <p:pic>
          <p:nvPicPr>
            <p:cNvPr id="24" name="Picture 23" descr="A picture containing text, electronics, computer&#10;&#10;Description automatically generated">
              <a:extLst>
                <a:ext uri="{FF2B5EF4-FFF2-40B4-BE49-F238E27FC236}">
                  <a16:creationId xmlns:a16="http://schemas.microsoft.com/office/drawing/2014/main" id="{E7B193C6-CD9A-7DCD-76E3-04366AAA2FC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678377" y="1508998"/>
              <a:ext cx="930520" cy="274203"/>
            </a:xfrm>
            <a:prstGeom prst="rect">
              <a:avLst/>
            </a:prstGeom>
            <a:effectLst>
              <a:outerShdw blurRad="101600" dist="101600" dir="2700000" algn="tl" rotWithShape="0">
                <a:prstClr val="black">
                  <a:alpha val="40000"/>
                </a:prstClr>
              </a:outerShdw>
            </a:effectLst>
          </p:spPr>
        </p:pic>
        <p:pic>
          <p:nvPicPr>
            <p:cNvPr id="25" name="Picture 24" descr="A picture containing text, indoor, electronics, computer&#10;&#10;Description automatically generated">
              <a:extLst>
                <a:ext uri="{FF2B5EF4-FFF2-40B4-BE49-F238E27FC236}">
                  <a16:creationId xmlns:a16="http://schemas.microsoft.com/office/drawing/2014/main" id="{F4EF6374-0CBA-A799-335C-2F243123A238}"/>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1678669" y="1291240"/>
              <a:ext cx="930227" cy="244650"/>
            </a:xfrm>
            <a:prstGeom prst="rect">
              <a:avLst/>
            </a:prstGeom>
            <a:effectLst>
              <a:outerShdw blurRad="101600" dist="101600" dir="2700000" algn="tl" rotWithShape="0">
                <a:prstClr val="black">
                  <a:alpha val="40000"/>
                </a:prstClr>
              </a:outerShdw>
            </a:effectLst>
          </p:spPr>
        </p:pic>
      </p:grpSp>
      <p:sp>
        <p:nvSpPr>
          <p:cNvPr id="26" name="Rectangle 25">
            <a:extLst>
              <a:ext uri="{FF2B5EF4-FFF2-40B4-BE49-F238E27FC236}">
                <a16:creationId xmlns:a16="http://schemas.microsoft.com/office/drawing/2014/main" id="{0C7477E0-0FE3-1F5F-82B7-9FFE15C551D3}"/>
              </a:ext>
            </a:extLst>
          </p:cNvPr>
          <p:cNvSpPr/>
          <p:nvPr/>
        </p:nvSpPr>
        <p:spPr bwMode="auto">
          <a:xfrm>
            <a:off x="7739347" y="2588040"/>
            <a:ext cx="2801998" cy="393837"/>
          </a:xfrm>
          <a:prstGeom prst="rect">
            <a:avLst/>
          </a:prstGeom>
          <a:noFill/>
          <a:ln w="19050">
            <a:solidFill>
              <a:schemeClr val="accent1"/>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ctr" anchorCtr="0" compatLnSpc="1">
            <a:prstTxWarp prst="textNoShape">
              <a:avLst/>
            </a:prstTxWarp>
          </a:bodyPr>
          <a:lstStyle/>
          <a:p>
            <a:pPr marL="0" marR="0" lvl="0" indent="0" algn="ctr" defTabSz="457109"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F62FE"/>
                </a:solidFill>
                <a:effectLst/>
                <a:uLnTx/>
                <a:uFillTx/>
                <a:latin typeface="IBM Plex Sans Light"/>
                <a:ea typeface="+mn-ea"/>
                <a:cs typeface="+mn-cs"/>
              </a:rPr>
              <a:t>     IBM Storage Insights</a:t>
            </a:r>
          </a:p>
        </p:txBody>
      </p:sp>
      <p:sp>
        <p:nvSpPr>
          <p:cNvPr id="27" name="Rectangle 26">
            <a:extLst>
              <a:ext uri="{FF2B5EF4-FFF2-40B4-BE49-F238E27FC236}">
                <a16:creationId xmlns:a16="http://schemas.microsoft.com/office/drawing/2014/main" id="{36E60817-6CA5-8834-4A10-55067F218C0F}"/>
              </a:ext>
            </a:extLst>
          </p:cNvPr>
          <p:cNvSpPr/>
          <p:nvPr/>
        </p:nvSpPr>
        <p:spPr bwMode="auto">
          <a:xfrm>
            <a:off x="7739347" y="3073994"/>
            <a:ext cx="2801998" cy="393837"/>
          </a:xfrm>
          <a:prstGeom prst="rect">
            <a:avLst/>
          </a:prstGeom>
          <a:noFill/>
          <a:ln w="19050">
            <a:solidFill>
              <a:schemeClr val="accent1"/>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ctr" anchorCtr="0" compatLnSpc="1">
            <a:prstTxWarp prst="textNoShape">
              <a:avLst/>
            </a:prstTxWarp>
          </a:bodyPr>
          <a:lstStyle/>
          <a:p>
            <a:pPr marL="0" marR="0" lvl="0" indent="0" algn="ctr" defTabSz="457109"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F62FE"/>
                </a:solidFill>
                <a:effectLst/>
                <a:uLnTx/>
                <a:uFillTx/>
                <a:latin typeface="IBM Plex Sans Light"/>
                <a:ea typeface="+mn-ea"/>
                <a:cs typeface="+mn-cs"/>
              </a:rPr>
              <a:t>       IBM Storage Virtualize</a:t>
            </a:r>
          </a:p>
        </p:txBody>
      </p:sp>
      <p:pic>
        <p:nvPicPr>
          <p:cNvPr id="28" name="Graphic 27">
            <a:extLst>
              <a:ext uri="{FF2B5EF4-FFF2-40B4-BE49-F238E27FC236}">
                <a16:creationId xmlns:a16="http://schemas.microsoft.com/office/drawing/2014/main" id="{DB3EECCA-1F7C-DE06-2AF1-21B5CE7213E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02648" y="2676272"/>
            <a:ext cx="235506" cy="235506"/>
          </a:xfrm>
          <a:prstGeom prst="rect">
            <a:avLst/>
          </a:prstGeom>
        </p:spPr>
      </p:pic>
      <p:pic>
        <p:nvPicPr>
          <p:cNvPr id="29" name="Picture 28">
            <a:extLst>
              <a:ext uri="{FF2B5EF4-FFF2-40B4-BE49-F238E27FC236}">
                <a16:creationId xmlns:a16="http://schemas.microsoft.com/office/drawing/2014/main" id="{2A59A22B-8A9C-2EF4-411A-534C132B93AB}"/>
              </a:ext>
            </a:extLst>
          </p:cNvPr>
          <p:cNvPicPr>
            <a:picLocks noChangeAspect="1"/>
          </p:cNvPicPr>
          <p:nvPr/>
        </p:nvPicPr>
        <p:blipFill>
          <a:blip r:embed="rId8" cstate="email">
            <a:extLst>
              <a:ext uri="{BEBA8EAE-BF5A-486C-A8C5-ECC9F3942E4B}">
                <a14:imgProps xmlns:a14="http://schemas.microsoft.com/office/drawing/2010/main">
                  <a14:imgLayer r:embed="rId9">
                    <a14:imgEffect>
                      <a14:backgroundRemoval t="9945" b="92265" l="3968" r="89683">
                        <a14:foregroundMark x1="4365" y1="43646" x2="4365" y2="43646"/>
                        <a14:foregroundMark x1="61508" y1="92265" x2="61508" y2="92265"/>
                        <a14:foregroundMark x1="88889" y1="41989" x2="88889" y2="41989"/>
                      </a14:backgroundRemoval>
                    </a14:imgEffect>
                  </a14:imgLayer>
                </a14:imgProps>
              </a:ext>
              <a:ext uri="{28A0092B-C50C-407E-A947-70E740481C1C}">
                <a14:useLocalDpi xmlns:a14="http://schemas.microsoft.com/office/drawing/2010/main"/>
              </a:ext>
            </a:extLst>
          </a:blip>
          <a:stretch>
            <a:fillRect/>
          </a:stretch>
        </p:blipFill>
        <p:spPr>
          <a:xfrm rot="20865072">
            <a:off x="7048371" y="4991661"/>
            <a:ext cx="1066186" cy="765792"/>
          </a:xfrm>
          <a:prstGeom prst="rect">
            <a:avLst/>
          </a:prstGeom>
          <a:ln>
            <a:noFill/>
          </a:ln>
          <a:effectLst>
            <a:outerShdw blurRad="292100" dist="139700" dir="2700000" algn="tl" rotWithShape="0">
              <a:srgbClr val="333333">
                <a:alpha val="65000"/>
              </a:srgbClr>
            </a:outerShdw>
          </a:effectLst>
        </p:spPr>
      </p:pic>
      <p:pic>
        <p:nvPicPr>
          <p:cNvPr id="30" name="Graphic 29">
            <a:extLst>
              <a:ext uri="{FF2B5EF4-FFF2-40B4-BE49-F238E27FC236}">
                <a16:creationId xmlns:a16="http://schemas.microsoft.com/office/drawing/2014/main" id="{CC2FBF34-5D80-5AA7-AD27-C047BE83BCE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982522" y="3142222"/>
            <a:ext cx="255632" cy="255632"/>
          </a:xfrm>
          <a:prstGeom prst="rect">
            <a:avLst/>
          </a:prstGeom>
        </p:spPr>
      </p:pic>
    </p:spTree>
    <p:extLst>
      <p:ext uri="{BB962C8B-B14F-4D97-AF65-F5344CB8AC3E}">
        <p14:creationId xmlns:p14="http://schemas.microsoft.com/office/powerpoint/2010/main" val="831570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47B00-30E2-1387-FAEA-D56515279E14}"/>
              </a:ext>
            </a:extLst>
          </p:cNvPr>
          <p:cNvSpPr>
            <a:spLocks noGrp="1"/>
          </p:cNvSpPr>
          <p:nvPr>
            <p:ph type="title"/>
          </p:nvPr>
        </p:nvSpPr>
        <p:spPr/>
        <p:txBody>
          <a:bodyPr/>
          <a:lstStyle/>
          <a:p>
            <a:r>
              <a:rPr lang="en-US" sz="2000" dirty="0"/>
              <a:t>Three ways to get started with IBM FlashSystem today</a:t>
            </a:r>
            <a:br>
              <a:rPr lang="en-US" sz="2000" dirty="0"/>
            </a:br>
            <a:endParaRPr lang="en-US" sz="2000" dirty="0"/>
          </a:p>
        </p:txBody>
      </p:sp>
      <p:sp>
        <p:nvSpPr>
          <p:cNvPr id="31" name="Google Shape;419;p8">
            <a:extLst>
              <a:ext uri="{FF2B5EF4-FFF2-40B4-BE49-F238E27FC236}">
                <a16:creationId xmlns:a16="http://schemas.microsoft.com/office/drawing/2014/main" id="{A439E45C-7ECA-1126-7568-EAF65C8095AC}"/>
              </a:ext>
            </a:extLst>
          </p:cNvPr>
          <p:cNvSpPr txBox="1">
            <a:spLocks noGrp="1"/>
          </p:cNvSpPr>
          <p:nvPr>
            <p:ph type="body" sz="quarter" idx="12"/>
          </p:nvPr>
        </p:nvSpPr>
        <p:spPr>
          <a:xfrm>
            <a:off x="3354298" y="704850"/>
            <a:ext cx="2474590" cy="4438650"/>
          </a:xfrm>
          <a:noFill/>
          <a:ln>
            <a:noFill/>
          </a:ln>
        </p:spPr>
        <p:txBody>
          <a:bodyPr spcFirstLastPara="1" wrap="square" lIns="60927" tIns="60927" rIns="60927" bIns="60927" anchor="t" anchorCtr="0">
            <a:noAutofit/>
          </a:bodyPr>
          <a:lstStyle/>
          <a:p>
            <a:r>
              <a:rPr lang="en-US" b="1" dirty="0">
                <a:solidFill>
                  <a:schemeClr val="accent1"/>
                </a:solidFill>
                <a:sym typeface="IBM Plex Sans Light"/>
              </a:rPr>
              <a:t>Explore or book a demo</a:t>
            </a:r>
          </a:p>
          <a:p>
            <a:endParaRPr lang="en-US" dirty="0"/>
          </a:p>
          <a:p>
            <a:r>
              <a:rPr lang="en-US" dirty="0"/>
              <a:t>Walk through an interactive demo online or with a specialist.</a:t>
            </a:r>
          </a:p>
          <a:p>
            <a:r>
              <a:rPr lang="en-US" sz="1800" dirty="0">
                <a:hlinkClick r:id="rId3"/>
              </a:rPr>
              <a:t>www.ibm.com/</a:t>
            </a:r>
          </a:p>
          <a:p>
            <a:r>
              <a:rPr lang="en-US" sz="1800" dirty="0">
                <a:hlinkClick r:id="rId3"/>
              </a:rPr>
              <a:t>flashsystem</a:t>
            </a:r>
            <a:endParaRPr lang="en-US" dirty="0"/>
          </a:p>
          <a:p>
            <a:endParaRPr lang="en-US" dirty="0">
              <a:sym typeface="IBM Plex Sans Light"/>
            </a:endParaRPr>
          </a:p>
          <a:p>
            <a:endParaRPr lang="en-US" dirty="0"/>
          </a:p>
          <a:p>
            <a:endParaRPr lang="en-US" dirty="0">
              <a:sym typeface="IBM Plex Sans Light"/>
            </a:endParaRPr>
          </a:p>
          <a:p>
            <a:endParaRPr lang="en-US" dirty="0"/>
          </a:p>
          <a:p>
            <a:endParaRPr lang="en-US" dirty="0">
              <a:sym typeface="IBM Plex Sans Light"/>
            </a:endParaRPr>
          </a:p>
        </p:txBody>
      </p:sp>
      <p:sp>
        <p:nvSpPr>
          <p:cNvPr id="5" name="Text Placeholder 4">
            <a:extLst>
              <a:ext uri="{FF2B5EF4-FFF2-40B4-BE49-F238E27FC236}">
                <a16:creationId xmlns:a16="http://schemas.microsoft.com/office/drawing/2014/main" id="{380049E5-8E79-07C7-3AF2-25702F5DC13C}"/>
              </a:ext>
            </a:extLst>
          </p:cNvPr>
          <p:cNvSpPr>
            <a:spLocks noGrp="1"/>
          </p:cNvSpPr>
          <p:nvPr>
            <p:ph type="body" sz="quarter" idx="13"/>
          </p:nvPr>
        </p:nvSpPr>
        <p:spPr>
          <a:xfrm>
            <a:off x="6401378" y="704850"/>
            <a:ext cx="2474590" cy="4438650"/>
          </a:xfrm>
        </p:spPr>
        <p:txBody>
          <a:bodyPr/>
          <a:lstStyle/>
          <a:p>
            <a:r>
              <a:rPr lang="en-US" b="1" dirty="0">
                <a:solidFill>
                  <a:schemeClr val="accent1"/>
                </a:solidFill>
                <a:sym typeface="IBM Plex Sans Light"/>
              </a:rPr>
              <a:t>Schedule a workshop and assess your risk</a:t>
            </a:r>
          </a:p>
          <a:p>
            <a:r>
              <a:rPr lang="en-US" b="1" dirty="0">
                <a:solidFill>
                  <a:schemeClr val="accent1"/>
                </a:solidFill>
                <a:sym typeface="IBM Plex Sans Light"/>
              </a:rPr>
              <a:t> </a:t>
            </a:r>
            <a:endParaRPr lang="en-US" dirty="0"/>
          </a:p>
          <a:p>
            <a:r>
              <a:rPr lang="en-US" dirty="0">
                <a:sym typeface="Arial"/>
              </a:rPr>
              <a:t>Assess your risk with IBM security and storage experts at no cost. Walk away with findings, recommendations, and methods to achieve your business outcomes.</a:t>
            </a:r>
            <a:br>
              <a:rPr lang="en-US" dirty="0">
                <a:sym typeface="Arial"/>
              </a:rPr>
            </a:br>
            <a:r>
              <a:rPr lang="en-US" sz="1600" dirty="0">
                <a:sym typeface="Arial"/>
                <a:hlinkClick r:id="rId4"/>
              </a:rPr>
              <a:t>www.ibm.com/</a:t>
            </a:r>
          </a:p>
          <a:p>
            <a:r>
              <a:rPr lang="en-US" sz="1600" dirty="0">
                <a:sym typeface="Arial"/>
                <a:hlinkClick r:id="rId4"/>
              </a:rPr>
              <a:t>flashsystem/pricing/</a:t>
            </a:r>
            <a:br>
              <a:rPr lang="en-US" sz="1600" dirty="0">
                <a:sym typeface="Arial"/>
                <a:hlinkClick r:id="rId4"/>
              </a:rPr>
            </a:br>
            <a:r>
              <a:rPr lang="en-US" sz="1600" dirty="0">
                <a:sym typeface="Arial"/>
                <a:hlinkClick r:id="rId4"/>
              </a:rPr>
              <a:t>contact/cyberassessment</a:t>
            </a:r>
            <a:r>
              <a:rPr lang="en-US" sz="1600" dirty="0">
                <a:sym typeface="Arial"/>
              </a:rPr>
              <a:t>  </a:t>
            </a:r>
            <a:endParaRPr lang="en-US" dirty="0">
              <a:sym typeface="Arial"/>
            </a:endParaRPr>
          </a:p>
          <a:p>
            <a:endParaRPr lang="en-US" dirty="0">
              <a:sym typeface="Arial"/>
            </a:endParaRPr>
          </a:p>
        </p:txBody>
      </p:sp>
      <p:sp>
        <p:nvSpPr>
          <p:cNvPr id="6" name="Text Placeholder 5">
            <a:extLst>
              <a:ext uri="{FF2B5EF4-FFF2-40B4-BE49-F238E27FC236}">
                <a16:creationId xmlns:a16="http://schemas.microsoft.com/office/drawing/2014/main" id="{0C6D32D9-5B8D-8A7B-954A-41C0387341CA}"/>
              </a:ext>
            </a:extLst>
          </p:cNvPr>
          <p:cNvSpPr>
            <a:spLocks noGrp="1"/>
          </p:cNvSpPr>
          <p:nvPr>
            <p:ph type="body" sz="quarter" idx="14"/>
          </p:nvPr>
        </p:nvSpPr>
        <p:spPr>
          <a:xfrm>
            <a:off x="9448459" y="704850"/>
            <a:ext cx="2474590" cy="4438650"/>
          </a:xfrm>
        </p:spPr>
        <p:txBody>
          <a:bodyPr/>
          <a:lstStyle/>
          <a:p>
            <a:r>
              <a:rPr lang="en-US" b="1" dirty="0">
                <a:solidFill>
                  <a:schemeClr val="accent1"/>
                </a:solidFill>
                <a:sym typeface="IBM Plex Sans Light"/>
              </a:rPr>
              <a:t>Explore configurations and pricing</a:t>
            </a:r>
          </a:p>
          <a:p>
            <a:endParaRPr lang="en-US" dirty="0"/>
          </a:p>
          <a:p>
            <a:r>
              <a:rPr lang="en-US" dirty="0">
                <a:sym typeface="IBM Plex Sans Light"/>
              </a:rPr>
              <a:t>Optimize your storage management with the latest approaches to intelligently automate your hybrid cloud platforms</a:t>
            </a:r>
          </a:p>
          <a:p>
            <a:r>
              <a:rPr lang="en-US" sz="1800" dirty="0">
                <a:hlinkClick r:id="rId5"/>
              </a:rPr>
              <a:t>www.ibm.com/</a:t>
            </a:r>
          </a:p>
          <a:p>
            <a:r>
              <a:rPr lang="en-US" sz="1800" dirty="0">
                <a:hlinkClick r:id="rId5"/>
              </a:rPr>
              <a:t>flashsystem/pricing</a:t>
            </a:r>
            <a:r>
              <a:rPr lang="en-US" sz="1800" dirty="0"/>
              <a:t> </a:t>
            </a:r>
            <a:endParaRPr lang="en-US" dirty="0">
              <a:sym typeface="IBM Plex Sans Light"/>
            </a:endParaRPr>
          </a:p>
          <a:p>
            <a:endParaRPr lang="en-US" dirty="0"/>
          </a:p>
        </p:txBody>
      </p:sp>
      <p:sp>
        <p:nvSpPr>
          <p:cNvPr id="14" name="Slide Number Placeholder 2">
            <a:extLst>
              <a:ext uri="{FF2B5EF4-FFF2-40B4-BE49-F238E27FC236}">
                <a16:creationId xmlns:a16="http://schemas.microsoft.com/office/drawing/2014/main" id="{370733D1-6D74-3AC8-ED5B-0E701524ECD6}"/>
              </a:ext>
            </a:extLst>
          </p:cNvPr>
          <p:cNvSpPr>
            <a:spLocks noGrp="1"/>
          </p:cNvSpPr>
          <p:nvPr>
            <p:ph type="sldNum" sz="quarter" idx="4"/>
          </p:nvPr>
        </p:nvSpPr>
        <p:spPr/>
        <p:txBody>
          <a:bodyPr/>
          <a:lstStyle/>
          <a:p>
            <a:pPr marL="0" marR="0" lvl="0" indent="0" algn="r" defTabSz="914518" rtl="0" eaLnBrk="1" fontAlgn="auto" latinLnBrk="0" hangingPunct="1">
              <a:lnSpc>
                <a:spcPct val="100000"/>
              </a:lnSpc>
              <a:spcBef>
                <a:spcPts val="0"/>
              </a:spcBef>
              <a:spcAft>
                <a:spcPts val="0"/>
              </a:spcAft>
              <a:buClrTx/>
              <a:buSzTx/>
              <a:buFontTx/>
              <a:buNone/>
              <a:tabLst/>
              <a:defRPr/>
            </a:pPr>
            <a:fld id="{86CB4B4D-7CA3-9044-876B-883B54F8677D}" type="slidenum">
              <a:rPr kumimoji="0" lang="en-US" sz="800" b="0" i="0" u="none" strike="noStrike" kern="1200" cap="none" spc="0" normalizeH="0" baseline="0" noProof="0">
                <a:ln>
                  <a:noFill/>
                </a:ln>
                <a:solidFill>
                  <a:srgbClr val="000000"/>
                </a:solidFill>
                <a:effectLst/>
                <a:uLnTx/>
                <a:uFillTx/>
                <a:latin typeface="IBM Plex Sans" panose="020B0503050203000203" pitchFamily="34" charset="0"/>
                <a:ea typeface="+mn-ea"/>
                <a:cs typeface="+mn-cs"/>
                <a:sym typeface="IBM Plex Sans"/>
              </a:rPr>
              <a:pPr marL="0" marR="0" lvl="0" indent="0" algn="r" defTabSz="914518" rtl="0" eaLnBrk="1" fontAlgn="auto" latinLnBrk="0" hangingPunct="1">
                <a:lnSpc>
                  <a:spcPct val="100000"/>
                </a:lnSpc>
                <a:spcBef>
                  <a:spcPts val="0"/>
                </a:spcBef>
                <a:spcAft>
                  <a:spcPts val="0"/>
                </a:spcAft>
                <a:buClrTx/>
                <a:buSzTx/>
                <a:buFontTx/>
                <a:buNone/>
                <a:tabLst/>
                <a:defRPr/>
              </a:pPr>
              <a:t>18</a:t>
            </a:fld>
            <a:endParaRPr kumimoji="0" lang="en-US" sz="800" b="0" i="0" u="none" strike="noStrike" kern="1200" cap="none" spc="0" normalizeH="0" baseline="0" noProof="0">
              <a:ln>
                <a:noFill/>
              </a:ln>
              <a:solidFill>
                <a:srgbClr val="000000"/>
              </a:solidFill>
              <a:effectLst/>
              <a:uLnTx/>
              <a:uFillTx/>
              <a:latin typeface="IBM Plex Sans" panose="020B0503050203000203" pitchFamily="34" charset="0"/>
              <a:ea typeface="+mn-ea"/>
              <a:cs typeface="+mn-cs"/>
              <a:sym typeface="IBM Plex Sans"/>
            </a:endParaRPr>
          </a:p>
        </p:txBody>
      </p:sp>
      <p:sp>
        <p:nvSpPr>
          <p:cNvPr id="4" name="TextBox 3">
            <a:extLst>
              <a:ext uri="{FF2B5EF4-FFF2-40B4-BE49-F238E27FC236}">
                <a16:creationId xmlns:a16="http://schemas.microsoft.com/office/drawing/2014/main" id="{D9FAA831-CED4-2C25-F4FB-13F9EB13D3F5}"/>
              </a:ext>
            </a:extLst>
          </p:cNvPr>
          <p:cNvSpPr txBox="1"/>
          <p:nvPr/>
        </p:nvSpPr>
        <p:spPr>
          <a:xfrm>
            <a:off x="9736618" y="656043"/>
            <a:ext cx="0" cy="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rtlCol="0">
            <a:noAutofit/>
          </a:bodyPr>
          <a:lstStyle/>
          <a:p>
            <a:pPr marL="222191" marR="0" lvl="0" indent="-223333" algn="l" defTabSz="1218971" rtl="0" eaLnBrk="1" fontAlgn="auto" latinLnBrk="0" hangingPunct="1">
              <a:lnSpc>
                <a:spcPct val="100000"/>
              </a:lnSpc>
              <a:spcBef>
                <a:spcPts val="1450"/>
              </a:spcBef>
              <a:spcAft>
                <a:spcPts val="0"/>
              </a:spcAft>
              <a:buClrTx/>
              <a:buSzPct val="100000"/>
              <a:buFontTx/>
              <a:buChar char="–"/>
              <a:tabLst/>
              <a:defRPr/>
            </a:pPr>
            <a:endParaRPr kumimoji="0" lang="en-US" sz="4799" b="0" i="0" u="none" strike="noStrike" kern="0" cap="none" spc="0" normalizeH="0" baseline="0" noProof="0" dirty="0">
              <a:ln>
                <a:noFill/>
              </a:ln>
              <a:solidFill>
                <a:srgbClr val="000000"/>
              </a:solidFill>
              <a:effectLst/>
              <a:uLnTx/>
              <a:uFillTx/>
              <a:latin typeface="IBM Plex Sans Light"/>
              <a:ea typeface="+mn-ea"/>
              <a:cs typeface="+mn-cs"/>
              <a:sym typeface="IBM Plex Sans Light"/>
            </a:endParaRPr>
          </a:p>
        </p:txBody>
      </p:sp>
      <p:sp>
        <p:nvSpPr>
          <p:cNvPr id="7" name="TextBox 6">
            <a:extLst>
              <a:ext uri="{FF2B5EF4-FFF2-40B4-BE49-F238E27FC236}">
                <a16:creationId xmlns:a16="http://schemas.microsoft.com/office/drawing/2014/main" id="{82277A67-0954-3A1F-E424-2112FA0DBA39}"/>
              </a:ext>
            </a:extLst>
          </p:cNvPr>
          <p:cNvSpPr txBox="1"/>
          <p:nvPr/>
        </p:nvSpPr>
        <p:spPr>
          <a:xfrm>
            <a:off x="3354298" y="5794634"/>
            <a:ext cx="2372649" cy="369332"/>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IBM Plex Sans Light"/>
                <a:ea typeface="+mn-ea"/>
                <a:cs typeface="+mn-cs"/>
              </a:rPr>
              <a:t>Available now</a:t>
            </a:r>
            <a:endParaRPr kumimoji="0" lang="en-US" sz="1800" b="1" i="0" u="none" strike="noStrike" kern="1200" cap="none" spc="0" normalizeH="0" baseline="0" noProof="0" dirty="0">
              <a:ln>
                <a:noFill/>
              </a:ln>
              <a:solidFill>
                <a:srgbClr val="000000"/>
              </a:solidFill>
              <a:effectLst/>
              <a:uLnTx/>
              <a:uFillTx/>
              <a:latin typeface="IBM Plex Sans Light"/>
              <a:ea typeface="+mn-ea"/>
              <a:cs typeface="+mn-cs"/>
              <a:sym typeface="IBM Plex Sans Light"/>
            </a:endParaRPr>
          </a:p>
        </p:txBody>
      </p:sp>
      <p:sp>
        <p:nvSpPr>
          <p:cNvPr id="12" name="TextBox 11">
            <a:extLst>
              <a:ext uri="{FF2B5EF4-FFF2-40B4-BE49-F238E27FC236}">
                <a16:creationId xmlns:a16="http://schemas.microsoft.com/office/drawing/2014/main" id="{8E709FBB-4006-ACCC-DA06-0EBA5CA0D346}"/>
              </a:ext>
            </a:extLst>
          </p:cNvPr>
          <p:cNvSpPr txBox="1"/>
          <p:nvPr/>
        </p:nvSpPr>
        <p:spPr>
          <a:xfrm>
            <a:off x="6401378" y="5794634"/>
            <a:ext cx="2819400" cy="369332"/>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IBM Plex Sans Light"/>
                <a:ea typeface="+mn-ea"/>
                <a:cs typeface="+mn-cs"/>
                <a:sym typeface="Arial"/>
              </a:rPr>
              <a:t>2 hour virtual workshop</a:t>
            </a:r>
          </a:p>
        </p:txBody>
      </p:sp>
      <p:sp>
        <p:nvSpPr>
          <p:cNvPr id="15" name="TextBox 14">
            <a:extLst>
              <a:ext uri="{FF2B5EF4-FFF2-40B4-BE49-F238E27FC236}">
                <a16:creationId xmlns:a16="http://schemas.microsoft.com/office/drawing/2014/main" id="{76C344A7-E296-E320-4EDD-8117AD7EAD21}"/>
              </a:ext>
            </a:extLst>
          </p:cNvPr>
          <p:cNvSpPr txBox="1"/>
          <p:nvPr/>
        </p:nvSpPr>
        <p:spPr>
          <a:xfrm>
            <a:off x="9428454" y="5794634"/>
            <a:ext cx="2514600" cy="369332"/>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IBM Plex Sans Light"/>
                <a:ea typeface="+mn-ea"/>
                <a:cs typeface="+mn-cs"/>
              </a:rPr>
              <a:t>Available now</a:t>
            </a:r>
          </a:p>
        </p:txBody>
      </p:sp>
      <p:sp>
        <p:nvSpPr>
          <p:cNvPr id="8" name="TextBox 7">
            <a:extLst>
              <a:ext uri="{FF2B5EF4-FFF2-40B4-BE49-F238E27FC236}">
                <a16:creationId xmlns:a16="http://schemas.microsoft.com/office/drawing/2014/main" id="{F984F4C6-2634-0CAA-71C6-272B7F04A676}"/>
              </a:ext>
            </a:extLst>
          </p:cNvPr>
          <p:cNvSpPr txBox="1"/>
          <p:nvPr/>
        </p:nvSpPr>
        <p:spPr>
          <a:xfrm>
            <a:off x="121998" y="6610491"/>
            <a:ext cx="6107905" cy="215444"/>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a:spAutoFit/>
          </a:bodyPr>
          <a:lstStyle/>
          <a:p>
            <a:pPr marL="0" marR="0" lvl="0" indent="0" algn="l" defTabSz="91450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IBM Plex Sans" panose="020B0503050203000203" pitchFamily="34" charset="0"/>
                <a:ea typeface="+mn-ea"/>
                <a:cs typeface="+mn-cs"/>
              </a:rPr>
              <a:t>© 2024 International Business Machines Corporation | IBM Confidential </a:t>
            </a:r>
          </a:p>
        </p:txBody>
      </p:sp>
    </p:spTree>
    <p:extLst>
      <p:ext uri="{BB962C8B-B14F-4D97-AF65-F5344CB8AC3E}">
        <p14:creationId xmlns:p14="http://schemas.microsoft.com/office/powerpoint/2010/main" val="2840952817"/>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2">
            <a:extLst>
              <a:ext uri="{FF2B5EF4-FFF2-40B4-BE49-F238E27FC236}">
                <a16:creationId xmlns:a16="http://schemas.microsoft.com/office/drawing/2014/main" id="{370733D1-6D74-3AC8-ED5B-0E701524ECD6}"/>
              </a:ext>
            </a:extLst>
          </p:cNvPr>
          <p:cNvSpPr>
            <a:spLocks noGrp="1"/>
          </p:cNvSpPr>
          <p:nvPr>
            <p:ph type="sldNum" sz="quarter" idx="4"/>
          </p:nvPr>
        </p:nvSpPr>
        <p:spPr/>
        <p:txBody>
          <a:bodyPr/>
          <a:lstStyle/>
          <a:p>
            <a:pPr defTabSz="914518"/>
            <a:fld id="{86CB4B4D-7CA3-9044-876B-883B54F8677D}" type="slidenum">
              <a:rPr lang="en-US">
                <a:solidFill>
                  <a:srgbClr val="000000"/>
                </a:solidFill>
              </a:rPr>
              <a:pPr defTabSz="914518"/>
              <a:t>19</a:t>
            </a:fld>
            <a:endParaRPr lang="en-US">
              <a:solidFill>
                <a:srgbClr val="000000"/>
              </a:solidFill>
            </a:endParaRPr>
          </a:p>
        </p:txBody>
      </p:sp>
      <p:sp>
        <p:nvSpPr>
          <p:cNvPr id="8" name="TextBox 7">
            <a:extLst>
              <a:ext uri="{FF2B5EF4-FFF2-40B4-BE49-F238E27FC236}">
                <a16:creationId xmlns:a16="http://schemas.microsoft.com/office/drawing/2014/main" id="{F984F4C6-2634-0CAA-71C6-272B7F04A676}"/>
              </a:ext>
            </a:extLst>
          </p:cNvPr>
          <p:cNvSpPr txBox="1"/>
          <p:nvPr/>
        </p:nvSpPr>
        <p:spPr>
          <a:xfrm>
            <a:off x="121998" y="6610491"/>
            <a:ext cx="6107905" cy="215444"/>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pPr defTabSz="914507">
              <a:defRPr/>
            </a:pPr>
            <a:r>
              <a:rPr lang="en-US" sz="800" dirty="0">
                <a:solidFill>
                  <a:srgbClr val="000000"/>
                </a:solidFill>
                <a:latin typeface="IBM Plex Sans" panose="020B0503050203000203" pitchFamily="34" charset="0"/>
              </a:rPr>
              <a:t>© 2024 International Business Machines Corporation | IBM Confidential </a:t>
            </a:r>
          </a:p>
        </p:txBody>
      </p:sp>
      <p:sp>
        <p:nvSpPr>
          <p:cNvPr id="19" name="Rectangle 18">
            <a:extLst>
              <a:ext uri="{FF2B5EF4-FFF2-40B4-BE49-F238E27FC236}">
                <a16:creationId xmlns:a16="http://schemas.microsoft.com/office/drawing/2014/main" id="{9F8AF5B6-FC36-E0D7-FAD7-760D4A4F8222}"/>
              </a:ext>
            </a:extLst>
          </p:cNvPr>
          <p:cNvSpPr/>
          <p:nvPr/>
        </p:nvSpPr>
        <p:spPr bwMode="auto">
          <a:xfrm>
            <a:off x="0" y="32065"/>
            <a:ext cx="12192000" cy="6858000"/>
          </a:xfrm>
          <a:prstGeom prst="rect">
            <a:avLst/>
          </a:prstGeom>
          <a:solidFill>
            <a:srgbClr val="E5F6FF"/>
          </a:solidFill>
          <a:ln w="19050">
            <a:solidFill>
              <a:srgbClr val="E5F6FF"/>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40" tIns="91440" rIns="91440" bIns="9144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IBM Plex Sans Light"/>
              <a:buNone/>
              <a:tabLst/>
            </a:pPr>
            <a:endParaRPr kumimoji="0" lang="en-US" sz="1400" b="0" i="0" u="none" strike="noStrike" cap="none" normalizeH="0" baseline="0" dirty="0">
              <a:ln>
                <a:noFill/>
              </a:ln>
              <a:solidFill>
                <a:schemeClr val="bg1"/>
              </a:solidFill>
              <a:effectLst/>
              <a:latin typeface="+mn-lt"/>
            </a:endParaRPr>
          </a:p>
        </p:txBody>
      </p:sp>
      <p:sp>
        <p:nvSpPr>
          <p:cNvPr id="16" name="Text Placeholder 15">
            <a:extLst>
              <a:ext uri="{FF2B5EF4-FFF2-40B4-BE49-F238E27FC236}">
                <a16:creationId xmlns:a16="http://schemas.microsoft.com/office/drawing/2014/main" id="{C9FE63B5-CECB-A2B3-7527-C4E1A38F586E}"/>
              </a:ext>
            </a:extLst>
          </p:cNvPr>
          <p:cNvSpPr>
            <a:spLocks noGrp="1"/>
          </p:cNvSpPr>
          <p:nvPr>
            <p:ph type="body" sz="quarter" idx="14"/>
          </p:nvPr>
        </p:nvSpPr>
        <p:spPr>
          <a:xfrm>
            <a:off x="3327521" y="2346031"/>
            <a:ext cx="5523781" cy="1771650"/>
          </a:xfrm>
        </p:spPr>
        <p:txBody>
          <a:bodyPr/>
          <a:lstStyle/>
          <a:p>
            <a:pPr algn="ctr"/>
            <a:r>
              <a:rPr lang="en-US" sz="8800" dirty="0"/>
              <a:t>Thank you</a:t>
            </a:r>
          </a:p>
        </p:txBody>
      </p:sp>
    </p:spTree>
    <p:extLst>
      <p:ext uri="{BB962C8B-B14F-4D97-AF65-F5344CB8AC3E}">
        <p14:creationId xmlns:p14="http://schemas.microsoft.com/office/powerpoint/2010/main" val="929837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8319651"/>
      </p:ext>
    </p:extLst>
  </p:cSld>
  <p:clrMapOvr>
    <a:masterClrMapping/>
  </p:clrMapOvr>
  <p:transition spd="med">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IMING" val="|15.6"/>
</p:tagLst>
</file>

<file path=ppt/theme/theme1.xml><?xml version="1.0" encoding="utf-8"?>
<a:theme xmlns:a="http://schemas.openxmlformats.org/drawingml/2006/main" name="IBM presentation template">
  <a:themeElements>
    <a:clrScheme name="Custom 1">
      <a:dk1>
        <a:srgbClr val="FFFFFF"/>
      </a:dk1>
      <a:lt1>
        <a:srgbClr val="000000"/>
      </a:lt1>
      <a:dk2>
        <a:srgbClr val="FFFFFF"/>
      </a:dk2>
      <a:lt2>
        <a:srgbClr val="000000"/>
      </a:lt2>
      <a:accent1>
        <a:srgbClr val="0F62FE"/>
      </a:accent1>
      <a:accent2>
        <a:srgbClr val="A56EFF"/>
      </a:accent2>
      <a:accent3>
        <a:srgbClr val="003A6D"/>
      </a:accent3>
      <a:accent4>
        <a:srgbClr val="009D9A"/>
      </a:accent4>
      <a:accent5>
        <a:srgbClr val="9F1853"/>
      </a:accent5>
      <a:accent6>
        <a:srgbClr val="FA4D56"/>
      </a:accent6>
      <a:hlink>
        <a:srgbClr val="0F62FE"/>
      </a:hlink>
      <a:folHlink>
        <a:srgbClr val="6F6F6F"/>
      </a:folHlink>
    </a:clrScheme>
    <a:fontScheme name="IBM Plex">
      <a:majorFont>
        <a:latin typeface="IBM Plex Sans Light"/>
        <a:ea typeface=""/>
        <a:cs typeface=""/>
      </a:majorFont>
      <a:minorFont>
        <a:latin typeface="IBM Plex Sans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E5F6FF"/>
        </a:solidFill>
        <a:ln w="19050">
          <a:solidFill>
            <a:srgbClr val="E5F6FF"/>
          </a:solidFill>
          <a:headEnd type="none" w="med" len="med"/>
          <a:tailEnd type="none" w="med" len="med"/>
        </a:ln>
        <a:effectLst/>
      </a:spPr>
      <a:bodyPr vert="horz" wrap="square" lIns="91440" tIns="91440" rIns="91440" bIns="9144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IBM Plex Sans Light"/>
          <a:buNone/>
          <a:tabLst/>
          <a:defRPr kumimoji="0" sz="1400" b="0" i="0" u="none" strike="noStrike" cap="none" normalizeH="0" baseline="0" dirty="0">
            <a:ln>
              <a:noFill/>
            </a:ln>
            <a:solidFill>
              <a:schemeClr val="bg1"/>
            </a:solidFill>
            <a:effectLst/>
            <a:latin typeface="+mn-lt"/>
          </a:defRPr>
        </a:defPPr>
      </a:lstStyle>
      <a:style>
        <a:lnRef idx="2">
          <a:schemeClr val="accent6"/>
        </a:lnRef>
        <a:fillRef idx="1">
          <a:schemeClr val="lt1"/>
        </a:fillRef>
        <a:effectRef idx="0">
          <a:schemeClr val="accent6"/>
        </a:effectRef>
        <a:fontRef idx="minor">
          <a:schemeClr val="dk1"/>
        </a:fontRef>
      </a:style>
    </a:spDef>
    <a:lnDef>
      <a:spPr bwMode="auto">
        <a:ln w="12700">
          <a:solidFill>
            <a:schemeClr val="tx1"/>
          </a:solidFill>
          <a:headEnd type="none" w="med" len="med"/>
          <a:tailEnd type="none" w="med" len="med"/>
        </a:ln>
        <a:effectLst/>
      </a:spPr>
      <a:bodyPr/>
      <a:lstStyle/>
      <a:style>
        <a:lnRef idx="1">
          <a:schemeClr val="dk1"/>
        </a:lnRef>
        <a:fillRef idx="0">
          <a:schemeClr val="dk1"/>
        </a:fillRef>
        <a:effectRef idx="0">
          <a:schemeClr val="dk1"/>
        </a:effectRef>
        <a:fontRef idx="minor">
          <a:schemeClr val="tx1"/>
        </a:fontRef>
      </a:style>
    </a:lnDef>
    <a:txDef>
      <a:spPr>
        <a:ln w="12700">
          <a:miter lim="400000"/>
        </a:ln>
        <a:extLst>
          <a:ext uri="{C572A759-6A51-4108-AA02-DFA0A04FC94B}">
            <ma14:wrappingTextBoxFlag xmlns:r="http://schemas.openxmlformats.org/officeDocument/2006/relationships" xmlns:p="http://schemas.openxmlformats.org/presentationml/2006/main" xmlns="" xmlns:m="http://schemas.openxmlformats.org/officeDocument/2006/math" xmlns:a14="http://schemas.microsoft.com/office/drawing/2010/main" xmlns:ma14="http://schemas.microsoft.com/office/mac/drawingml/2011/main" val="1"/>
          </a:ext>
        </a:extLst>
      </a:spPr>
      <a:bodyPr wrap="square" lIns="0" tIns="0" rIns="0" bIns="0" rtlCol="0">
        <a:noAutofit/>
      </a:bodyPr>
      <a:lstStyle>
        <a:defPPr marL="444465" indent="-446749" algn="l" defTabSz="2438400">
          <a:spcBef>
            <a:spcPts val="2900"/>
          </a:spcBef>
          <a:buSzPct val="100000"/>
          <a:buFontTx/>
          <a:buChar char="–"/>
          <a:defRPr kern="0" dirty="0" smtClean="0">
            <a:solidFill>
              <a:srgbClr val="000000"/>
            </a:solidFill>
            <a:ea typeface="+mj-ea"/>
            <a:cs typeface="+mj-cs"/>
            <a:sym typeface="IBM Plex Sans Light"/>
          </a:defRPr>
        </a:defPPr>
      </a:lstStyle>
    </a:txDef>
  </a:objectDefaults>
  <a:extraClrSchemeLst/>
  <a:custClrLst>
    <a:custClr name="Gray 100">
      <a:srgbClr val="161616"/>
    </a:custClr>
    <a:custClr name="Gray 90">
      <a:srgbClr val="262626"/>
    </a:custClr>
    <a:custClr name="Gray 80">
      <a:srgbClr val="393939"/>
    </a:custClr>
    <a:custClr name="Gray 70">
      <a:srgbClr val="525252"/>
    </a:custClr>
    <a:custClr name="Gray 60">
      <a:srgbClr val="6F6F6F"/>
    </a:custClr>
    <a:custClr name="Gray 50">
      <a:srgbClr val="8D8D8D"/>
    </a:custClr>
    <a:custClr name="Gray 40">
      <a:srgbClr val="A8A8A8"/>
    </a:custClr>
    <a:custClr name="Gray 30">
      <a:srgbClr val="C6C6C6"/>
    </a:custClr>
    <a:custClr name="Gray 20">
      <a:srgbClr val="E0E0E0"/>
    </a:custClr>
    <a:custClr name="Gray 10">
      <a:srgbClr val="F4F4F4"/>
    </a:custClr>
    <a:custClr name="Blue 100">
      <a:srgbClr val="001141"/>
    </a:custClr>
    <a:custClr name="Blue 90">
      <a:srgbClr val="001D6C"/>
    </a:custClr>
    <a:custClr name="Blue 80">
      <a:srgbClr val="002D9C"/>
    </a:custClr>
    <a:custClr name="Blue 70">
      <a:srgbClr val="0043CE"/>
    </a:custClr>
    <a:custClr name="Blue 60">
      <a:srgbClr val="0F62FE"/>
    </a:custClr>
    <a:custClr name="Cyan 50">
      <a:srgbClr val="1192E8"/>
    </a:custClr>
    <a:custClr name="Cyan 40">
      <a:srgbClr val="33B1FF"/>
    </a:custClr>
    <a:custClr name="Cyan 30">
      <a:srgbClr val="82CFFF"/>
    </a:custClr>
    <a:custClr name="Cyan 20">
      <a:srgbClr val="BAE6FF"/>
    </a:custClr>
    <a:custClr name="Cyan 10">
      <a:srgbClr val="E5F6FF"/>
    </a:custClr>
    <a:custClr name="Red 60">
      <a:srgbClr val="DA1E28"/>
    </a:custClr>
    <a:custClr name="Red 50">
      <a:srgbClr val="FA4D56"/>
    </a:custClr>
    <a:custClr name="Red 30">
      <a:srgbClr val="FFB3B8"/>
    </a:custClr>
    <a:custClr name="Red 20">
      <a:srgbClr val="FFD7D9"/>
    </a:custClr>
    <a:custClr name="Red 10">
      <a:srgbClr val="FFF1F1"/>
    </a:custClr>
    <a:custClr name="Magenta 60">
      <a:srgbClr val="D02670"/>
    </a:custClr>
    <a:custClr name="Magenta 50">
      <a:srgbClr val="EE5396"/>
    </a:custClr>
    <a:custClr name="Magenta 30">
      <a:srgbClr val="FFAFD2"/>
    </a:custClr>
    <a:custClr name="Magenta 20">
      <a:srgbClr val="FFD6E8"/>
    </a:custClr>
    <a:custClr name="Magenta 10">
      <a:srgbClr val="FFF0F7"/>
    </a:custClr>
    <a:custClr name="Purple 60">
      <a:srgbClr val="8A3FFC"/>
    </a:custClr>
    <a:custClr name="Purple 50">
      <a:srgbClr val="A56EFF"/>
    </a:custClr>
    <a:custClr name="Purple 30">
      <a:srgbClr val="D4BBFF"/>
    </a:custClr>
    <a:custClr name="Purple 20">
      <a:srgbClr val="E8DAFF"/>
    </a:custClr>
    <a:custClr name="Purple 10">
      <a:srgbClr val="F6F2FF"/>
    </a:custClr>
    <a:custClr name="Teal 60">
      <a:srgbClr val="007D79"/>
    </a:custClr>
    <a:custClr name="Teal 50">
      <a:srgbClr val="009D9A"/>
    </a:custClr>
    <a:custClr name="Teal 30">
      <a:srgbClr val="3DDBD9"/>
    </a:custClr>
    <a:custClr name="Teal 20">
      <a:srgbClr val="9EF0F0"/>
    </a:custClr>
    <a:custClr name="Teal 10">
      <a:srgbClr val="D9FBFB"/>
    </a:custClr>
    <a:custClr name="Green 60">
      <a:srgbClr val="198038"/>
    </a:custClr>
    <a:custClr name="Green 50">
      <a:srgbClr val="24A148"/>
    </a:custClr>
    <a:custClr name="Green 30">
      <a:srgbClr val="6FDC8C"/>
    </a:custClr>
    <a:custClr name="Green 20">
      <a:srgbClr val="A7F0BA"/>
    </a:custClr>
    <a:custClr name="Green 10">
      <a:srgbClr val="DEFBE6"/>
    </a:custClr>
    <a:custClr name="Yellow 30">
      <a:srgbClr val="F1C21B"/>
    </a:custClr>
    <a:custClr name="Yellow 20">
      <a:srgbClr val="FDDC69"/>
    </a:custClr>
    <a:custClr name="Yellow 10">
      <a:srgbClr val="FCF4D6"/>
    </a:custClr>
    <a:custClr name="Blue 20">
      <a:srgbClr val="D0E2FF"/>
    </a:custClr>
    <a:custClr name="Blue 10">
      <a:srgbClr val="EDF5FF"/>
    </a:custClr>
  </a:custClrLst>
  <a:extLst>
    <a:ext uri="{05A4C25C-085E-4340-85A3-A5531E510DB2}">
      <thm15:themeFamily xmlns:thm15="http://schemas.microsoft.com/office/thememl/2012/main" name="IBM_presentation_template_v_1_6_Plex_embed" id="{A54C2AC4-BA8C-DA4A-8756-F84EBC42CA66}" vid="{41383892-630C-5D4F-97A9-4640F0011FF5}"/>
    </a:ext>
  </a:extLst>
</a:theme>
</file>

<file path=ppt/theme/theme2.xml><?xml version="1.0" encoding="utf-8"?>
<a:theme xmlns:a="http://schemas.openxmlformats.org/drawingml/2006/main" name="1_IBM presentation template">
  <a:themeElements>
    <a:clrScheme name="Custom 1">
      <a:dk1>
        <a:srgbClr val="FFFFFF"/>
      </a:dk1>
      <a:lt1>
        <a:srgbClr val="000000"/>
      </a:lt1>
      <a:dk2>
        <a:srgbClr val="FFFFFF"/>
      </a:dk2>
      <a:lt2>
        <a:srgbClr val="000000"/>
      </a:lt2>
      <a:accent1>
        <a:srgbClr val="0F62FE"/>
      </a:accent1>
      <a:accent2>
        <a:srgbClr val="A56EFF"/>
      </a:accent2>
      <a:accent3>
        <a:srgbClr val="003A6D"/>
      </a:accent3>
      <a:accent4>
        <a:srgbClr val="009D9A"/>
      </a:accent4>
      <a:accent5>
        <a:srgbClr val="9F1853"/>
      </a:accent5>
      <a:accent6>
        <a:srgbClr val="FA4D56"/>
      </a:accent6>
      <a:hlink>
        <a:srgbClr val="0F62FE"/>
      </a:hlink>
      <a:folHlink>
        <a:srgbClr val="6F6F6F"/>
      </a:folHlink>
    </a:clrScheme>
    <a:fontScheme name="IBM Plex">
      <a:majorFont>
        <a:latin typeface="IBM Plex Sans Light"/>
        <a:ea typeface=""/>
        <a:cs typeface=""/>
      </a:majorFont>
      <a:minorFont>
        <a:latin typeface="IBM Plex Sans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E5F6FF"/>
        </a:solidFill>
        <a:ln w="19050">
          <a:solidFill>
            <a:srgbClr val="E5F6FF"/>
          </a:solidFill>
          <a:headEnd type="none" w="med" len="med"/>
          <a:tailEnd type="none" w="med" len="med"/>
        </a:ln>
        <a:effectLst/>
      </a:spPr>
      <a:bodyPr vert="horz" wrap="square" lIns="91440" tIns="91440" rIns="91440" bIns="9144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IBM Plex Sans Light"/>
          <a:buNone/>
          <a:tabLst/>
          <a:defRPr kumimoji="0" sz="1400" b="0" i="0" u="none" strike="noStrike" cap="none" normalizeH="0" baseline="0" dirty="0">
            <a:ln>
              <a:noFill/>
            </a:ln>
            <a:solidFill>
              <a:schemeClr val="bg1"/>
            </a:solidFill>
            <a:effectLst/>
            <a:latin typeface="+mn-lt"/>
          </a:defRPr>
        </a:defPPr>
      </a:lstStyle>
      <a:style>
        <a:lnRef idx="2">
          <a:schemeClr val="accent6"/>
        </a:lnRef>
        <a:fillRef idx="1">
          <a:schemeClr val="lt1"/>
        </a:fillRef>
        <a:effectRef idx="0">
          <a:schemeClr val="accent6"/>
        </a:effectRef>
        <a:fontRef idx="minor">
          <a:schemeClr val="dk1"/>
        </a:fontRef>
      </a:style>
    </a:spDef>
    <a:lnDef>
      <a:spPr bwMode="auto">
        <a:ln w="12700">
          <a:solidFill>
            <a:schemeClr val="tx1"/>
          </a:solidFill>
          <a:headEnd type="none" w="med" len="med"/>
          <a:tailEnd type="none" w="med" len="med"/>
        </a:ln>
        <a:effectLst/>
      </a:spPr>
      <a:bodyPr/>
      <a:lstStyle/>
      <a:style>
        <a:lnRef idx="1">
          <a:schemeClr val="dk1"/>
        </a:lnRef>
        <a:fillRef idx="0">
          <a:schemeClr val="dk1"/>
        </a:fillRef>
        <a:effectRef idx="0">
          <a:schemeClr val="dk1"/>
        </a:effectRef>
        <a:fontRef idx="minor">
          <a:schemeClr val="tx1"/>
        </a:fontRef>
      </a:style>
    </a:lnDef>
    <a:txDef>
      <a:spPr>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xmlns:p="http://schemas.openxmlformats.org/presentationml/2006/main" xmlns:r="http://schemas.openxmlformats.org/officeDocument/2006/relationships" val="1"/>
          </a:ext>
        </a:extLst>
      </a:spPr>
      <a:bodyPr wrap="square" lIns="0" tIns="0" rIns="0" bIns="0" rtlCol="0">
        <a:noAutofit/>
      </a:bodyPr>
      <a:lstStyle>
        <a:defPPr marL="444465" indent="-446749" algn="l" defTabSz="2438400">
          <a:spcBef>
            <a:spcPts val="2900"/>
          </a:spcBef>
          <a:buSzPct val="100000"/>
          <a:buFontTx/>
          <a:buChar char="–"/>
          <a:defRPr kern="0" dirty="0" smtClean="0">
            <a:solidFill>
              <a:srgbClr val="000000"/>
            </a:solidFill>
            <a:ea typeface="+mj-ea"/>
            <a:cs typeface="+mj-cs"/>
            <a:sym typeface="IBM Plex Sans Light"/>
          </a:defRPr>
        </a:defPPr>
      </a:lstStyle>
    </a:txDef>
  </a:objectDefaults>
  <a:extraClrSchemeLst/>
  <a:custClrLst>
    <a:custClr name="Gray 100">
      <a:srgbClr val="161616"/>
    </a:custClr>
    <a:custClr name="Gray 90">
      <a:srgbClr val="262626"/>
    </a:custClr>
    <a:custClr name="Gray 80">
      <a:srgbClr val="393939"/>
    </a:custClr>
    <a:custClr name="Gray 70">
      <a:srgbClr val="525252"/>
    </a:custClr>
    <a:custClr name="Gray 60">
      <a:srgbClr val="6F6F6F"/>
    </a:custClr>
    <a:custClr name="Gray 50">
      <a:srgbClr val="8D8D8D"/>
    </a:custClr>
    <a:custClr name="Gray 40">
      <a:srgbClr val="A8A8A8"/>
    </a:custClr>
    <a:custClr name="Gray 30">
      <a:srgbClr val="C6C6C6"/>
    </a:custClr>
    <a:custClr name="Gray 20">
      <a:srgbClr val="E0E0E0"/>
    </a:custClr>
    <a:custClr name="Gray 10">
      <a:srgbClr val="F4F4F4"/>
    </a:custClr>
    <a:custClr name="Blue 100">
      <a:srgbClr val="001141"/>
    </a:custClr>
    <a:custClr name="Blue 90">
      <a:srgbClr val="001D6C"/>
    </a:custClr>
    <a:custClr name="Blue 80">
      <a:srgbClr val="002D9C"/>
    </a:custClr>
    <a:custClr name="Blue 70">
      <a:srgbClr val="0043CE"/>
    </a:custClr>
    <a:custClr name="Blue 60">
      <a:srgbClr val="0F62FE"/>
    </a:custClr>
    <a:custClr name="Cyan 50">
      <a:srgbClr val="1192E8"/>
    </a:custClr>
    <a:custClr name="Cyan 40">
      <a:srgbClr val="33B1FF"/>
    </a:custClr>
    <a:custClr name="Cyan 30">
      <a:srgbClr val="82CFFF"/>
    </a:custClr>
    <a:custClr name="Cyan 20">
      <a:srgbClr val="BAE6FF"/>
    </a:custClr>
    <a:custClr name="Cyan 10">
      <a:srgbClr val="E5F6FF"/>
    </a:custClr>
    <a:custClr name="Red 60">
      <a:srgbClr val="DA1E28"/>
    </a:custClr>
    <a:custClr name="Red 50">
      <a:srgbClr val="FA4D56"/>
    </a:custClr>
    <a:custClr name="Red 30">
      <a:srgbClr val="FFB3B8"/>
    </a:custClr>
    <a:custClr name="Red 20">
      <a:srgbClr val="FFD7D9"/>
    </a:custClr>
    <a:custClr name="Red 10">
      <a:srgbClr val="FFF1F1"/>
    </a:custClr>
    <a:custClr name="Magenta 60">
      <a:srgbClr val="D02670"/>
    </a:custClr>
    <a:custClr name="Magenta 50">
      <a:srgbClr val="EE5396"/>
    </a:custClr>
    <a:custClr name="Magenta 30">
      <a:srgbClr val="FFAFD2"/>
    </a:custClr>
    <a:custClr name="Magenta 20">
      <a:srgbClr val="FFD6E8"/>
    </a:custClr>
    <a:custClr name="Magenta 10">
      <a:srgbClr val="FFF0F7"/>
    </a:custClr>
    <a:custClr name="Purple 60">
      <a:srgbClr val="8A3FFC"/>
    </a:custClr>
    <a:custClr name="Purple 50">
      <a:srgbClr val="A56EFF"/>
    </a:custClr>
    <a:custClr name="Purple 30">
      <a:srgbClr val="D4BBFF"/>
    </a:custClr>
    <a:custClr name="Purple 20">
      <a:srgbClr val="E8DAFF"/>
    </a:custClr>
    <a:custClr name="Purple 10">
      <a:srgbClr val="F6F2FF"/>
    </a:custClr>
    <a:custClr name="Teal 60">
      <a:srgbClr val="007D79"/>
    </a:custClr>
    <a:custClr name="Teal 50">
      <a:srgbClr val="009D9A"/>
    </a:custClr>
    <a:custClr name="Teal 30">
      <a:srgbClr val="3DDBD9"/>
    </a:custClr>
    <a:custClr name="Teal 20">
      <a:srgbClr val="9EF0F0"/>
    </a:custClr>
    <a:custClr name="Teal 10">
      <a:srgbClr val="D9FBFB"/>
    </a:custClr>
    <a:custClr name="Green 60">
      <a:srgbClr val="198038"/>
    </a:custClr>
    <a:custClr name="Green 50">
      <a:srgbClr val="24A148"/>
    </a:custClr>
    <a:custClr name="Green 30">
      <a:srgbClr val="6FDC8C"/>
    </a:custClr>
    <a:custClr name="Green 20">
      <a:srgbClr val="A7F0BA"/>
    </a:custClr>
    <a:custClr name="Green 10">
      <a:srgbClr val="DEFBE6"/>
    </a:custClr>
    <a:custClr name="Yellow 30">
      <a:srgbClr val="F1C21B"/>
    </a:custClr>
    <a:custClr name="Yellow 20">
      <a:srgbClr val="FDDC69"/>
    </a:custClr>
    <a:custClr name="Yellow 10">
      <a:srgbClr val="FCF4D6"/>
    </a:custClr>
    <a:custClr name="Blue 20">
      <a:srgbClr val="D0E2FF"/>
    </a:custClr>
    <a:custClr name="Blue 10">
      <a:srgbClr val="EDF5FF"/>
    </a:custClr>
  </a:custClrLst>
  <a:extLst>
    <a:ext uri="{05A4C25C-085E-4340-85A3-A5531E510DB2}">
      <thm15:themeFamily xmlns:thm15="http://schemas.microsoft.com/office/thememl/2012/main" name="230309_IBM_Security_presentation_brand_covers_v_1_3_Plex_LS" id="{D13547C8-586F-8541-A264-E975A4AF3427}" vid="{ABA4195C-F698-8A4E-8FBB-54E09283C8F1}"/>
    </a:ext>
  </a:extLst>
</a:theme>
</file>

<file path=ppt/theme/theme3.xml><?xml version="1.0" encoding="utf-8"?>
<a:theme xmlns:a="http://schemas.openxmlformats.org/drawingml/2006/main" name="2_IBM presentation template">
  <a:themeElements>
    <a:clrScheme name="Custom 1">
      <a:dk1>
        <a:srgbClr val="FFFFFF"/>
      </a:dk1>
      <a:lt1>
        <a:srgbClr val="000000"/>
      </a:lt1>
      <a:dk2>
        <a:srgbClr val="FFFFFF"/>
      </a:dk2>
      <a:lt2>
        <a:srgbClr val="000000"/>
      </a:lt2>
      <a:accent1>
        <a:srgbClr val="0F62FE"/>
      </a:accent1>
      <a:accent2>
        <a:srgbClr val="A56EFF"/>
      </a:accent2>
      <a:accent3>
        <a:srgbClr val="003A6D"/>
      </a:accent3>
      <a:accent4>
        <a:srgbClr val="009D9A"/>
      </a:accent4>
      <a:accent5>
        <a:srgbClr val="9F1853"/>
      </a:accent5>
      <a:accent6>
        <a:srgbClr val="FA4D56"/>
      </a:accent6>
      <a:hlink>
        <a:srgbClr val="0F62FE"/>
      </a:hlink>
      <a:folHlink>
        <a:srgbClr val="6F6F6F"/>
      </a:folHlink>
    </a:clrScheme>
    <a:fontScheme name="IBM Plex">
      <a:majorFont>
        <a:latin typeface="IBM Plex Sans Light"/>
        <a:ea typeface=""/>
        <a:cs typeface=""/>
      </a:majorFont>
      <a:minorFont>
        <a:latin typeface="IBM Plex Sans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E5F6FF"/>
        </a:solidFill>
        <a:ln w="19050">
          <a:solidFill>
            <a:srgbClr val="E5F6FF"/>
          </a:solidFill>
          <a:headEnd type="none" w="med" len="med"/>
          <a:tailEnd type="none" w="med" len="med"/>
        </a:ln>
        <a:effectLst/>
      </a:spPr>
      <a:bodyPr vert="horz" wrap="square" lIns="91440" tIns="91440" rIns="91440" bIns="9144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IBM Plex Sans Light"/>
          <a:buNone/>
          <a:tabLst/>
          <a:defRPr kumimoji="0" sz="1400" b="0" i="0" u="none" strike="noStrike" cap="none" normalizeH="0" baseline="0" dirty="0">
            <a:ln>
              <a:noFill/>
            </a:ln>
            <a:solidFill>
              <a:schemeClr val="bg1"/>
            </a:solidFill>
            <a:effectLst/>
            <a:latin typeface="+mn-lt"/>
          </a:defRPr>
        </a:defPPr>
      </a:lstStyle>
      <a:style>
        <a:lnRef idx="2">
          <a:schemeClr val="accent6"/>
        </a:lnRef>
        <a:fillRef idx="1">
          <a:schemeClr val="lt1"/>
        </a:fillRef>
        <a:effectRef idx="0">
          <a:schemeClr val="accent6"/>
        </a:effectRef>
        <a:fontRef idx="minor">
          <a:schemeClr val="dk1"/>
        </a:fontRef>
      </a:style>
    </a:spDef>
    <a:lnDef>
      <a:spPr bwMode="auto">
        <a:ln w="12700">
          <a:solidFill>
            <a:schemeClr val="tx1"/>
          </a:solidFill>
          <a:headEnd type="none" w="med" len="med"/>
          <a:tailEnd type="none" w="med" len="med"/>
        </a:ln>
        <a:effectLst/>
      </a:spPr>
      <a:bodyPr/>
      <a:lstStyle/>
      <a:style>
        <a:lnRef idx="1">
          <a:schemeClr val="dk1"/>
        </a:lnRef>
        <a:fillRef idx="0">
          <a:schemeClr val="dk1"/>
        </a:fillRef>
        <a:effectRef idx="0">
          <a:schemeClr val="dk1"/>
        </a:effectRef>
        <a:fontRef idx="minor">
          <a:schemeClr val="tx1"/>
        </a:fontRef>
      </a:style>
    </a:lnDef>
    <a:txDef>
      <a:spPr>
        <a:ln w="12700">
          <a:miter lim="400000"/>
        </a:ln>
        <a:extLst>
          <a:ext uri="{C572A759-6A51-4108-AA02-DFA0A04FC94B}">
            <ma14:wrappingTextBoxFlag xmlns:r="http://schemas.openxmlformats.org/officeDocument/2006/relationships" xmlns:p="http://schemas.openxmlformats.org/presentationml/2006/main" xmlns="" xmlns:m="http://schemas.openxmlformats.org/officeDocument/2006/math" xmlns:a14="http://schemas.microsoft.com/office/drawing/2010/main" xmlns:ma14="http://schemas.microsoft.com/office/mac/drawingml/2011/main" val="1"/>
          </a:ext>
        </a:extLst>
      </a:spPr>
      <a:bodyPr wrap="square" lIns="0" tIns="0" rIns="0" bIns="0" rtlCol="0">
        <a:noAutofit/>
      </a:bodyPr>
      <a:lstStyle>
        <a:defPPr marL="444465" indent="-446749" algn="l" defTabSz="2438400">
          <a:spcBef>
            <a:spcPts val="2900"/>
          </a:spcBef>
          <a:buSzPct val="100000"/>
          <a:buFontTx/>
          <a:buChar char="–"/>
          <a:defRPr kern="0" dirty="0" smtClean="0">
            <a:solidFill>
              <a:srgbClr val="000000"/>
            </a:solidFill>
            <a:ea typeface="+mj-ea"/>
            <a:cs typeface="+mj-cs"/>
            <a:sym typeface="IBM Plex Sans Light"/>
          </a:defRPr>
        </a:defPPr>
      </a:lstStyle>
    </a:txDef>
  </a:objectDefaults>
  <a:extraClrSchemeLst/>
  <a:custClrLst>
    <a:custClr name="Gray 100">
      <a:srgbClr val="161616"/>
    </a:custClr>
    <a:custClr name="Gray 90">
      <a:srgbClr val="262626"/>
    </a:custClr>
    <a:custClr name="Gray 80">
      <a:srgbClr val="393939"/>
    </a:custClr>
    <a:custClr name="Gray 70">
      <a:srgbClr val="525252"/>
    </a:custClr>
    <a:custClr name="Gray 60">
      <a:srgbClr val="6F6F6F"/>
    </a:custClr>
    <a:custClr name="Gray 50">
      <a:srgbClr val="8D8D8D"/>
    </a:custClr>
    <a:custClr name="Gray 40">
      <a:srgbClr val="A8A8A8"/>
    </a:custClr>
    <a:custClr name="Gray 30">
      <a:srgbClr val="C6C6C6"/>
    </a:custClr>
    <a:custClr name="Gray 20">
      <a:srgbClr val="E0E0E0"/>
    </a:custClr>
    <a:custClr name="Gray 10">
      <a:srgbClr val="F4F4F4"/>
    </a:custClr>
    <a:custClr name="Blue 100">
      <a:srgbClr val="001141"/>
    </a:custClr>
    <a:custClr name="Blue 90">
      <a:srgbClr val="001D6C"/>
    </a:custClr>
    <a:custClr name="Blue 80">
      <a:srgbClr val="002D9C"/>
    </a:custClr>
    <a:custClr name="Blue 70">
      <a:srgbClr val="0043CE"/>
    </a:custClr>
    <a:custClr name="Blue 60">
      <a:srgbClr val="0F62FE"/>
    </a:custClr>
    <a:custClr name="Cyan 50">
      <a:srgbClr val="1192E8"/>
    </a:custClr>
    <a:custClr name="Cyan 40">
      <a:srgbClr val="33B1FF"/>
    </a:custClr>
    <a:custClr name="Cyan 30">
      <a:srgbClr val="82CFFF"/>
    </a:custClr>
    <a:custClr name="Cyan 20">
      <a:srgbClr val="BAE6FF"/>
    </a:custClr>
    <a:custClr name="Cyan 10">
      <a:srgbClr val="E5F6FF"/>
    </a:custClr>
    <a:custClr name="Red 60">
      <a:srgbClr val="DA1E28"/>
    </a:custClr>
    <a:custClr name="Red 50">
      <a:srgbClr val="FA4D56"/>
    </a:custClr>
    <a:custClr name="Red 30">
      <a:srgbClr val="FFB3B8"/>
    </a:custClr>
    <a:custClr name="Red 20">
      <a:srgbClr val="FFD7D9"/>
    </a:custClr>
    <a:custClr name="Red 10">
      <a:srgbClr val="FFF1F1"/>
    </a:custClr>
    <a:custClr name="Magenta 60">
      <a:srgbClr val="D02670"/>
    </a:custClr>
    <a:custClr name="Magenta 50">
      <a:srgbClr val="EE5396"/>
    </a:custClr>
    <a:custClr name="Magenta 30">
      <a:srgbClr val="FFAFD2"/>
    </a:custClr>
    <a:custClr name="Magenta 20">
      <a:srgbClr val="FFD6E8"/>
    </a:custClr>
    <a:custClr name="Magenta 10">
      <a:srgbClr val="FFF0F7"/>
    </a:custClr>
    <a:custClr name="Purple 60">
      <a:srgbClr val="8A3FFC"/>
    </a:custClr>
    <a:custClr name="Purple 50">
      <a:srgbClr val="A56EFF"/>
    </a:custClr>
    <a:custClr name="Purple 30">
      <a:srgbClr val="D4BBFF"/>
    </a:custClr>
    <a:custClr name="Purple 20">
      <a:srgbClr val="E8DAFF"/>
    </a:custClr>
    <a:custClr name="Purple 10">
      <a:srgbClr val="F6F2FF"/>
    </a:custClr>
    <a:custClr name="Teal 60">
      <a:srgbClr val="007D79"/>
    </a:custClr>
    <a:custClr name="Teal 50">
      <a:srgbClr val="009D9A"/>
    </a:custClr>
    <a:custClr name="Teal 30">
      <a:srgbClr val="3DDBD9"/>
    </a:custClr>
    <a:custClr name="Teal 20">
      <a:srgbClr val="9EF0F0"/>
    </a:custClr>
    <a:custClr name="Teal 10">
      <a:srgbClr val="D9FBFB"/>
    </a:custClr>
    <a:custClr name="Green 60">
      <a:srgbClr val="198038"/>
    </a:custClr>
    <a:custClr name="Green 50">
      <a:srgbClr val="24A148"/>
    </a:custClr>
    <a:custClr name="Green 30">
      <a:srgbClr val="6FDC8C"/>
    </a:custClr>
    <a:custClr name="Green 20">
      <a:srgbClr val="A7F0BA"/>
    </a:custClr>
    <a:custClr name="Green 10">
      <a:srgbClr val="DEFBE6"/>
    </a:custClr>
    <a:custClr name="Yellow 30">
      <a:srgbClr val="F1C21B"/>
    </a:custClr>
    <a:custClr name="Yellow 20">
      <a:srgbClr val="FDDC69"/>
    </a:custClr>
    <a:custClr name="Yellow 10">
      <a:srgbClr val="FCF4D6"/>
    </a:custClr>
    <a:custClr name="Blue 20">
      <a:srgbClr val="D0E2FF"/>
    </a:custClr>
    <a:custClr name="Blue 10">
      <a:srgbClr val="EDF5FF"/>
    </a:custClr>
  </a:custClrLst>
  <a:extLst>
    <a:ext uri="{05A4C25C-085E-4340-85A3-A5531E510DB2}">
      <thm15:themeFamily xmlns:thm15="http://schemas.microsoft.com/office/thememl/2012/main" name="IBM_presentation_template_v_1_6_Plex_embed" id="{A54C2AC4-BA8C-DA4A-8756-F84EBC42CA66}" vid="{41383892-630C-5D4F-97A9-4640F0011FF5}"/>
    </a:ext>
  </a:extLst>
</a:theme>
</file>

<file path=ppt/theme/theme4.xml><?xml version="1.0" encoding="utf-8"?>
<a:theme xmlns:a="http://schemas.openxmlformats.org/drawingml/2006/main" name="IBM TechXchange 2023">
  <a:themeElements>
    <a:clrScheme name="IBM TX">
      <a:dk1>
        <a:srgbClr val="FFFFFF"/>
      </a:dk1>
      <a:lt1>
        <a:srgbClr val="000000"/>
      </a:lt1>
      <a:dk2>
        <a:srgbClr val="E5F6FF"/>
      </a:dk2>
      <a:lt2>
        <a:srgbClr val="000000"/>
      </a:lt2>
      <a:accent1>
        <a:srgbClr val="0F62FE"/>
      </a:accent1>
      <a:accent2>
        <a:srgbClr val="A56EFF"/>
      </a:accent2>
      <a:accent3>
        <a:srgbClr val="003A6D"/>
      </a:accent3>
      <a:accent4>
        <a:srgbClr val="009D9A"/>
      </a:accent4>
      <a:accent5>
        <a:srgbClr val="9F1853"/>
      </a:accent5>
      <a:accent6>
        <a:srgbClr val="FA4D56"/>
      </a:accent6>
      <a:hlink>
        <a:srgbClr val="0F62FE"/>
      </a:hlink>
      <a:folHlink>
        <a:srgbClr val="6F6F6F"/>
      </a:folHlink>
    </a:clrScheme>
    <a:fontScheme name="IBM Plex">
      <a:majorFont>
        <a:latin typeface="IBM Plex Sans Light"/>
        <a:ea typeface=""/>
        <a:cs typeface=""/>
      </a:majorFont>
      <a:minorFont>
        <a:latin typeface="IBM Plex Sans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E5F6FF"/>
        </a:solidFill>
        <a:ln w="19050">
          <a:solidFill>
            <a:srgbClr val="E5F6FF"/>
          </a:solidFill>
          <a:headEnd type="none" w="med" len="med"/>
          <a:tailEnd type="none" w="med" len="med"/>
        </a:ln>
        <a:effectLst/>
      </a:spPr>
      <a:bodyPr vert="horz" wrap="square" lIns="91440" tIns="91440" rIns="91440" bIns="9144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IBM Plex Sans Light"/>
          <a:buNone/>
          <a:tabLst/>
          <a:defRPr kumimoji="0" sz="1400" b="0" i="0" u="none" strike="noStrike" cap="none" normalizeH="0" baseline="0" dirty="0">
            <a:ln>
              <a:noFill/>
            </a:ln>
            <a:solidFill>
              <a:schemeClr val="bg1"/>
            </a:solidFill>
            <a:effectLst/>
            <a:latin typeface="+mn-lt"/>
          </a:defRPr>
        </a:defPPr>
      </a:lstStyle>
      <a:style>
        <a:lnRef idx="2">
          <a:schemeClr val="accent6"/>
        </a:lnRef>
        <a:fillRef idx="1">
          <a:schemeClr val="lt1"/>
        </a:fillRef>
        <a:effectRef idx="0">
          <a:schemeClr val="accent6"/>
        </a:effectRef>
        <a:fontRef idx="minor">
          <a:schemeClr val="dk1"/>
        </a:fontRef>
      </a:style>
    </a:spDef>
    <a:lnDef>
      <a:spPr bwMode="auto">
        <a:ln w="12700">
          <a:solidFill>
            <a:schemeClr val="tx1"/>
          </a:solidFill>
          <a:headEnd type="none" w="med" len="med"/>
          <a:tailEnd type="none" w="med" len="med"/>
        </a:ln>
        <a:effectLst/>
      </a:spPr>
      <a:bodyPr/>
      <a:lstStyle/>
      <a:style>
        <a:lnRef idx="1">
          <a:schemeClr val="dk1"/>
        </a:lnRef>
        <a:fillRef idx="0">
          <a:schemeClr val="dk1"/>
        </a:fillRef>
        <a:effectRef idx="0">
          <a:schemeClr val="dk1"/>
        </a:effectRef>
        <a:fontRef idx="minor">
          <a:schemeClr val="tx1"/>
        </a:fontRef>
      </a:style>
    </a:lnDef>
    <a:txDef>
      <a:spPr>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xmlns:p="http://schemas.openxmlformats.org/presentationml/2006/main" xmlns:r="http://schemas.openxmlformats.org/officeDocument/2006/relationships" val="1"/>
          </a:ext>
        </a:extLst>
      </a:spPr>
      <a:bodyPr wrap="square" lIns="0" tIns="0" rIns="0" bIns="0" rtlCol="0">
        <a:noAutofit/>
      </a:bodyPr>
      <a:lstStyle>
        <a:defPPr marL="444465" indent="-446749" algn="l" defTabSz="2438400">
          <a:spcBef>
            <a:spcPts val="2900"/>
          </a:spcBef>
          <a:buSzPct val="100000"/>
          <a:buFontTx/>
          <a:buChar char="–"/>
          <a:defRPr kern="0" dirty="0" smtClean="0">
            <a:solidFill>
              <a:srgbClr val="000000"/>
            </a:solidFill>
            <a:ea typeface="+mj-ea"/>
            <a:cs typeface="+mj-cs"/>
            <a:sym typeface="IBM Plex Sans Light"/>
          </a:defRPr>
        </a:defPPr>
      </a:lstStyle>
    </a:txDef>
  </a:objectDefaults>
  <a:extraClrSchemeLst/>
  <a:custClrLst>
    <a:custClr name="Gray 100">
      <a:srgbClr val="161616"/>
    </a:custClr>
    <a:custClr name="Gray 90">
      <a:srgbClr val="262626"/>
    </a:custClr>
    <a:custClr name="Gray 80">
      <a:srgbClr val="393939"/>
    </a:custClr>
    <a:custClr name="Gray 70">
      <a:srgbClr val="525252"/>
    </a:custClr>
    <a:custClr name="Gray 60">
      <a:srgbClr val="6F6F6F"/>
    </a:custClr>
    <a:custClr name="Gray 50">
      <a:srgbClr val="8D8D8D"/>
    </a:custClr>
    <a:custClr name="Gray 40">
      <a:srgbClr val="A8A8A8"/>
    </a:custClr>
    <a:custClr name="Gray 30">
      <a:srgbClr val="C6C6C6"/>
    </a:custClr>
    <a:custClr name="Gray 20">
      <a:srgbClr val="E0E0E0"/>
    </a:custClr>
    <a:custClr name="Gray 10">
      <a:srgbClr val="F4F4F4"/>
    </a:custClr>
    <a:custClr name="Blue 100">
      <a:srgbClr val="001141"/>
    </a:custClr>
    <a:custClr name="Blue 90">
      <a:srgbClr val="001D6C"/>
    </a:custClr>
    <a:custClr name="Blue 80">
      <a:srgbClr val="002D9C"/>
    </a:custClr>
    <a:custClr name="Blue 70">
      <a:srgbClr val="0043CE"/>
    </a:custClr>
    <a:custClr name="Blue 60">
      <a:srgbClr val="0F62FE"/>
    </a:custClr>
    <a:custClr name="Cyan 50">
      <a:srgbClr val="1192E8"/>
    </a:custClr>
    <a:custClr name="Cyan 40">
      <a:srgbClr val="33B1FF"/>
    </a:custClr>
    <a:custClr name="Cyan 30">
      <a:srgbClr val="82CFFF"/>
    </a:custClr>
    <a:custClr name="Cyan 20">
      <a:srgbClr val="BAE6FF"/>
    </a:custClr>
    <a:custClr name="Cyan 10">
      <a:srgbClr val="E5F6FF"/>
    </a:custClr>
    <a:custClr name="Red 60">
      <a:srgbClr val="DA1E28"/>
    </a:custClr>
    <a:custClr name="Red 50">
      <a:srgbClr val="FA4D56"/>
    </a:custClr>
    <a:custClr name="Red 30">
      <a:srgbClr val="FFB3B8"/>
    </a:custClr>
    <a:custClr name="Red 20">
      <a:srgbClr val="FFD7D9"/>
    </a:custClr>
    <a:custClr name="Red 10">
      <a:srgbClr val="FFF1F1"/>
    </a:custClr>
    <a:custClr name="Magenta 60">
      <a:srgbClr val="D02670"/>
    </a:custClr>
    <a:custClr name="Magenta 50">
      <a:srgbClr val="EE5396"/>
    </a:custClr>
    <a:custClr name="Magenta 30">
      <a:srgbClr val="FFAFD2"/>
    </a:custClr>
    <a:custClr name="Magenta 20">
      <a:srgbClr val="FFD6E8"/>
    </a:custClr>
    <a:custClr name="Magenta 10">
      <a:srgbClr val="FFF0F7"/>
    </a:custClr>
    <a:custClr name="Purple 60">
      <a:srgbClr val="8A3FFC"/>
    </a:custClr>
    <a:custClr name="Purple 50">
      <a:srgbClr val="A56EFF"/>
    </a:custClr>
    <a:custClr name="Purple 30">
      <a:srgbClr val="D4BBFF"/>
    </a:custClr>
    <a:custClr name="Purple 20">
      <a:srgbClr val="E8DAFF"/>
    </a:custClr>
    <a:custClr name="Purple 10">
      <a:srgbClr val="F6F2FF"/>
    </a:custClr>
    <a:custClr name="Teal 60">
      <a:srgbClr val="007D79"/>
    </a:custClr>
    <a:custClr name="Teal 50">
      <a:srgbClr val="009D9A"/>
    </a:custClr>
    <a:custClr name="Teal 30">
      <a:srgbClr val="3DDBD9"/>
    </a:custClr>
    <a:custClr name="Teal 20">
      <a:srgbClr val="9EF0F0"/>
    </a:custClr>
    <a:custClr name="Teal 10">
      <a:srgbClr val="D9FBFB"/>
    </a:custClr>
    <a:custClr name="Green 60">
      <a:srgbClr val="198038"/>
    </a:custClr>
    <a:custClr name="Green 50">
      <a:srgbClr val="24A148"/>
    </a:custClr>
    <a:custClr name="Green 30">
      <a:srgbClr val="6FDC8C"/>
    </a:custClr>
    <a:custClr name="Green 20">
      <a:srgbClr val="A7F0BA"/>
    </a:custClr>
    <a:custClr name="Green 10">
      <a:srgbClr val="DEFBE6"/>
    </a:custClr>
    <a:custClr name="Yellow 30">
      <a:srgbClr val="F1C21B"/>
    </a:custClr>
    <a:custClr name="Yellow 20">
      <a:srgbClr val="FDDC69"/>
    </a:custClr>
    <a:custClr name="Yellow 10">
      <a:srgbClr val="FCF4D6"/>
    </a:custClr>
    <a:custClr name="Blue 20">
      <a:srgbClr val="D0E2FF"/>
    </a:custClr>
    <a:custClr name="Blue 10">
      <a:srgbClr val="EDF5FF"/>
    </a:custClr>
  </a:custClrLst>
  <a:extLst>
    <a:ext uri="{05A4C25C-085E-4340-85A3-A5531E510DB2}">
      <thm15:themeFamily xmlns:thm15="http://schemas.microsoft.com/office/thememl/2012/main" name="Presentation22" id="{E1E19202-B987-A941-8674-AD434A0DB71A}" vid="{5A1E2B54-7A0A-184D-A70D-E2100781CE9A}"/>
    </a:ext>
  </a:extLst>
</a:theme>
</file>

<file path=ppt/theme/theme5.xml><?xml version="1.0" encoding="utf-8"?>
<a:theme xmlns:a="http://schemas.openxmlformats.org/drawingml/2006/main" name="IBM 2019 Master template (black background)">
  <a:themeElements>
    <a:clrScheme name="Custom 3">
      <a:dk1>
        <a:srgbClr val="FFFFFF"/>
      </a:dk1>
      <a:lt1>
        <a:srgbClr val="000000"/>
      </a:lt1>
      <a:dk2>
        <a:srgbClr val="565656"/>
      </a:dk2>
      <a:lt2>
        <a:srgbClr val="F3F3F3"/>
      </a:lt2>
      <a:accent1>
        <a:srgbClr val="6F6F6F"/>
      </a:accent1>
      <a:accent2>
        <a:srgbClr val="0062FF"/>
      </a:accent2>
      <a:accent3>
        <a:srgbClr val="D12765"/>
      </a:accent3>
      <a:accent4>
        <a:srgbClr val="8A3FFC"/>
      </a:accent4>
      <a:accent5>
        <a:srgbClr val="007D79"/>
      </a:accent5>
      <a:accent6>
        <a:srgbClr val="697077"/>
      </a:accent6>
      <a:hlink>
        <a:srgbClr val="408BFC"/>
      </a:hlink>
      <a:folHlink>
        <a:srgbClr val="6EA6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9050">
          <a:solidFill>
            <a:schemeClr val="bg1"/>
          </a:solidFill>
          <a:headEnd type="none" w="med" len="med"/>
          <a:tailEnd type="none" w="med" len="med"/>
        </a:ln>
        <a:effectLst/>
      </a:spPr>
      <a:bodyPr vert="horz" wrap="square" lIns="36000" tIns="36000" rIns="36000" bIns="36000" numCol="1" rtlCol="0" anchor="t" anchorCtr="0" compatLnSpc="1">
        <a:prstTxWarp prst="textNoShape">
          <a:avLst/>
        </a:prstTxWarp>
      </a:bodyPr>
      <a:lstStyle>
        <a:defPPr marL="0" marR="0" indent="0" algn="l" defTabSz="685983" rtl="0" eaLnBrk="1" fontAlgn="auto" latinLnBrk="0" hangingPunct="1">
          <a:lnSpc>
            <a:spcPct val="100000"/>
          </a:lnSpc>
          <a:spcBef>
            <a:spcPts val="0"/>
          </a:spcBef>
          <a:spcAft>
            <a:spcPts val="0"/>
          </a:spcAft>
          <a:buClrTx/>
          <a:buSzTx/>
          <a:buFontTx/>
          <a:buNone/>
          <a:tabLst/>
          <a:defRPr kumimoji="0" sz="1400" b="0" i="0" u="none" strike="noStrike" kern="1200" cap="none" spc="0" normalizeH="0" baseline="0" noProof="0" dirty="0" smtClean="0">
            <a:ln>
              <a:noFill/>
            </a:ln>
            <a:solidFill>
              <a:schemeClr val="tx1"/>
            </a:solidFill>
            <a:effectLst/>
            <a:uLnTx/>
            <a:uFillTx/>
            <a:latin typeface="+mn-lt"/>
            <a:ea typeface="IBM Plex Sans" charset="0"/>
            <a:cs typeface="IBM Plex Sans" charset="0"/>
          </a:defRPr>
        </a:defPPr>
      </a:lstStyle>
      <a:style>
        <a:lnRef idx="2">
          <a:schemeClr val="accent6"/>
        </a:lnRef>
        <a:fillRef idx="1">
          <a:schemeClr val="lt1"/>
        </a:fillRef>
        <a:effectRef idx="0">
          <a:schemeClr val="accent6"/>
        </a:effectRef>
        <a:fontRef idx="minor">
          <a:schemeClr val="dk1"/>
        </a:fontRef>
      </a:style>
    </a:spDef>
    <a:lnDef>
      <a:spPr bwMode="auto">
        <a:ln w="19050">
          <a:solidFill>
            <a:schemeClr val="bg1"/>
          </a:solidFill>
          <a:headEnd type="none" w="med" len="med"/>
          <a:tailEnd type="none" w="med" len="med"/>
        </a:ln>
        <a:effectLst/>
      </a:spPr>
      <a:bodyPr/>
      <a:lstStyle/>
      <a:style>
        <a:lnRef idx="1">
          <a:schemeClr val="dk1"/>
        </a:lnRef>
        <a:fillRef idx="0">
          <a:schemeClr val="dk1"/>
        </a:fillRef>
        <a:effectRef idx="0">
          <a:schemeClr val="dk1"/>
        </a:effectRef>
        <a:fontRef idx="minor">
          <a:schemeClr val="tx1"/>
        </a:fontRef>
      </a:style>
    </a:lnDef>
    <a:txDef>
      <a:spPr>
        <a:noFill/>
      </a:spPr>
      <a:bodyPr wrap="square" rtlCol="0">
        <a:spAutoFit/>
      </a:bodyPr>
      <a:lstStyle>
        <a:defPPr algn="l">
          <a:defRPr sz="1400" dirty="0" smtClean="0">
            <a:solidFill>
              <a:schemeClr val="bg1"/>
            </a:solidFill>
            <a:latin typeface="+mn-lt"/>
            <a:ea typeface="IBM Plex Sans" charset="0"/>
            <a:cs typeface="IBM Plex Sans" charset="0"/>
          </a:defRPr>
        </a:defPPr>
      </a:lstStyle>
    </a:txDef>
  </a:objectDefaults>
  <a:extraClrSchemeLst/>
  <a:custClrLst>
    <a:custClr name="Magenta 100">
      <a:srgbClr val="2A0A16"/>
    </a:custClr>
    <a:custClr name="Magenta 90">
      <a:srgbClr val="57002B"/>
    </a:custClr>
    <a:custClr name="Magenta 80">
      <a:srgbClr val="760A3A"/>
    </a:custClr>
    <a:custClr name="Magenta 70">
      <a:srgbClr val="A11950"/>
    </a:custClr>
    <a:custClr name="Magenta 60">
      <a:srgbClr val="D12765"/>
    </a:custClr>
    <a:custClr name="Magenta 50">
      <a:srgbClr val="EE538B"/>
    </a:custClr>
    <a:custClr name="Magenta 40">
      <a:srgbClr val="FA75A6"/>
    </a:custClr>
    <a:custClr name="Magenta 30">
      <a:srgbClr val="FFA0C2"/>
    </a:custClr>
    <a:custClr name="Magenta 20">
      <a:srgbClr val="FFCFE1"/>
    </a:custClr>
    <a:custClr name="Magenta 10">
      <a:srgbClr val="FFF0F6"/>
    </a:custClr>
    <a:custClr name="Purple 100">
      <a:srgbClr val="1E1033"/>
    </a:custClr>
    <a:custClr name="Purple 90">
      <a:srgbClr val="38146B"/>
    </a:custClr>
    <a:custClr name="Purple 80">
      <a:srgbClr val="4F2196"/>
    </a:custClr>
    <a:custClr name="Purple 70">
      <a:srgbClr val="6E32C9"/>
    </a:custClr>
    <a:custClr name="Purple 60">
      <a:srgbClr val="8A3FFC"/>
    </a:custClr>
    <a:custClr name="Purple 50">
      <a:srgbClr val="A66EFA"/>
    </a:custClr>
    <a:custClr name="Purple 40">
      <a:srgbClr val="BB8EFF"/>
    </a:custClr>
    <a:custClr name="Purple 30">
      <a:srgbClr val="D0B0FF"/>
    </a:custClr>
    <a:custClr name="Purple 20">
      <a:srgbClr val="E6D6FF"/>
    </a:custClr>
    <a:custClr name="Purple 10">
      <a:srgbClr val="F7F1FF"/>
    </a:custClr>
    <a:custClr name="Blue 100">
      <a:srgbClr val="051243"/>
    </a:custClr>
    <a:custClr name="Blue 90">
      <a:srgbClr val="061F80"/>
    </a:custClr>
    <a:custClr name="Blue 80">
      <a:srgbClr val="0530AD"/>
    </a:custClr>
    <a:custClr name="Blue 70">
      <a:srgbClr val="054ADA"/>
    </a:custClr>
    <a:custClr name="Blue 60">
      <a:srgbClr val="0062FF"/>
    </a:custClr>
    <a:custClr name="Blue 50">
      <a:srgbClr val="408BFC"/>
    </a:custClr>
    <a:custClr name="Blue 40">
      <a:srgbClr val="6EA6FF"/>
    </a:custClr>
    <a:custClr name="Blue 30">
      <a:srgbClr val="97C1FF"/>
    </a:custClr>
    <a:custClr name="Blue 20">
      <a:srgbClr val="C9DEFF"/>
    </a:custClr>
    <a:custClr name="Blue 10">
      <a:srgbClr val="EDF4FF"/>
    </a:custClr>
    <a:custClr name="Teal 100">
      <a:srgbClr val="081A1C"/>
    </a:custClr>
    <a:custClr name="Teal 90">
      <a:srgbClr val="003137"/>
    </a:custClr>
    <a:custClr name="Teal 80">
      <a:srgbClr val="004548"/>
    </a:custClr>
    <a:custClr name="Teal 70">
      <a:srgbClr val="006161"/>
    </a:custClr>
    <a:custClr name="Teal 60">
      <a:srgbClr val="007D79"/>
    </a:custClr>
    <a:custClr name="Teal 50">
      <a:srgbClr val="009C98"/>
    </a:custClr>
    <a:custClr name="Teal 40">
      <a:srgbClr val="00BAB6"/>
    </a:custClr>
    <a:custClr name="Teal 30">
      <a:srgbClr val="20D5D2"/>
    </a:custClr>
    <a:custClr name="Teal 20">
      <a:srgbClr val="92EEEE"/>
    </a:custClr>
    <a:custClr name="Teal 10">
      <a:srgbClr val="DBFBFB"/>
    </a:custClr>
    <a:custClr name="Gray 100">
      <a:srgbClr val="171717"/>
    </a:custClr>
    <a:custClr name="Gray 90">
      <a:srgbClr val="282828"/>
    </a:custClr>
    <a:custClr name="Gray 80">
      <a:srgbClr val="3D3D3D"/>
    </a:custClr>
    <a:custClr name="Gray 70">
      <a:srgbClr val="565656"/>
    </a:custClr>
    <a:custClr name="Gray 60">
      <a:srgbClr val="6F6F6F"/>
    </a:custClr>
    <a:custClr name="Gray 50">
      <a:srgbClr val="8C8C8C"/>
    </a:custClr>
    <a:custClr name="Gray 40">
      <a:srgbClr val="A4A4A4"/>
    </a:custClr>
    <a:custClr name="Gray 30">
      <a:srgbClr val="BEBEBE"/>
    </a:custClr>
    <a:custClr name="Gray 20">
      <a:srgbClr val="DCDCDC"/>
    </a:custClr>
    <a:custClr name="Gray 10">
      <a:srgbClr val="F3F3F3"/>
    </a:custClr>
  </a:custClrLst>
  <a:extLst>
    <a:ext uri="{05A4C25C-085E-4340-85A3-A5531E510DB2}">
      <thm15:themeFamily xmlns:thm15="http://schemas.microsoft.com/office/thememl/2012/main" name="IBM Presentation Template Arial 2019-July-19.pptx" id="{00C3CE32-9425-C54C-AF4F-43F5EB73CB34}" vid="{50889B98-FAAB-C74B-B78F-CD357C8F1A1A}"/>
    </a:ext>
  </a:extLst>
</a:theme>
</file>

<file path=ppt/theme/theme6.xml><?xml version="1.0" encoding="utf-8"?>
<a:theme xmlns:a="http://schemas.openxmlformats.org/drawingml/2006/main" name="3_IBM presentation template">
  <a:themeElements>
    <a:clrScheme name="Custom 1">
      <a:dk1>
        <a:srgbClr val="FFFFFF"/>
      </a:dk1>
      <a:lt1>
        <a:srgbClr val="000000"/>
      </a:lt1>
      <a:dk2>
        <a:srgbClr val="FFFFFF"/>
      </a:dk2>
      <a:lt2>
        <a:srgbClr val="000000"/>
      </a:lt2>
      <a:accent1>
        <a:srgbClr val="0F62FE"/>
      </a:accent1>
      <a:accent2>
        <a:srgbClr val="A56EFF"/>
      </a:accent2>
      <a:accent3>
        <a:srgbClr val="003A6D"/>
      </a:accent3>
      <a:accent4>
        <a:srgbClr val="009D9A"/>
      </a:accent4>
      <a:accent5>
        <a:srgbClr val="9F1853"/>
      </a:accent5>
      <a:accent6>
        <a:srgbClr val="FA4D56"/>
      </a:accent6>
      <a:hlink>
        <a:srgbClr val="0F62FE"/>
      </a:hlink>
      <a:folHlink>
        <a:srgbClr val="6F6F6F"/>
      </a:folHlink>
    </a:clrScheme>
    <a:fontScheme name="IBM Plex">
      <a:majorFont>
        <a:latin typeface="IBM Plex Sans Light"/>
        <a:ea typeface=""/>
        <a:cs typeface=""/>
      </a:majorFont>
      <a:minorFont>
        <a:latin typeface="IBM Plex Sans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E5F6FF"/>
        </a:solidFill>
        <a:ln w="19050">
          <a:solidFill>
            <a:srgbClr val="E5F6FF"/>
          </a:solidFill>
          <a:headEnd type="none" w="med" len="med"/>
          <a:tailEnd type="none" w="med" len="med"/>
        </a:ln>
        <a:effectLst/>
      </a:spPr>
      <a:bodyPr vert="horz" wrap="square" lIns="91440" tIns="91440" rIns="91440" bIns="9144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IBM Plex Sans Light"/>
          <a:buNone/>
          <a:tabLst/>
          <a:defRPr kumimoji="0" sz="1400" b="0" i="0" u="none" strike="noStrike" cap="none" normalizeH="0" baseline="0" dirty="0">
            <a:ln>
              <a:noFill/>
            </a:ln>
            <a:solidFill>
              <a:schemeClr val="bg1"/>
            </a:solidFill>
            <a:effectLst/>
            <a:latin typeface="+mn-lt"/>
          </a:defRPr>
        </a:defPPr>
      </a:lstStyle>
      <a:style>
        <a:lnRef idx="2">
          <a:schemeClr val="accent6"/>
        </a:lnRef>
        <a:fillRef idx="1">
          <a:schemeClr val="lt1"/>
        </a:fillRef>
        <a:effectRef idx="0">
          <a:schemeClr val="accent6"/>
        </a:effectRef>
        <a:fontRef idx="minor">
          <a:schemeClr val="dk1"/>
        </a:fontRef>
      </a:style>
    </a:spDef>
    <a:lnDef>
      <a:spPr bwMode="auto">
        <a:ln w="12700">
          <a:solidFill>
            <a:schemeClr val="tx1"/>
          </a:solidFill>
          <a:headEnd type="none" w="med" len="med"/>
          <a:tailEnd type="none" w="med" len="med"/>
        </a:ln>
        <a:effectLst/>
      </a:spPr>
      <a:bodyPr/>
      <a:lstStyle/>
      <a:style>
        <a:lnRef idx="1">
          <a:schemeClr val="dk1"/>
        </a:lnRef>
        <a:fillRef idx="0">
          <a:schemeClr val="dk1"/>
        </a:fillRef>
        <a:effectRef idx="0">
          <a:schemeClr val="dk1"/>
        </a:effectRef>
        <a:fontRef idx="minor">
          <a:schemeClr val="tx1"/>
        </a:fontRef>
      </a:style>
    </a:lnDef>
    <a:txDef>
      <a:spPr>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xmlns:p="http://schemas.openxmlformats.org/presentationml/2006/main" xmlns:r="http://schemas.openxmlformats.org/officeDocument/2006/relationships" val="1"/>
          </a:ext>
        </a:extLst>
      </a:spPr>
      <a:bodyPr wrap="square" lIns="0" tIns="0" rIns="0" bIns="0" rtlCol="0">
        <a:noAutofit/>
      </a:bodyPr>
      <a:lstStyle>
        <a:defPPr marL="444465" indent="-446749" algn="l" defTabSz="2438400">
          <a:spcBef>
            <a:spcPts val="2900"/>
          </a:spcBef>
          <a:buSzPct val="100000"/>
          <a:buFontTx/>
          <a:buChar char="–"/>
          <a:defRPr kern="0" dirty="0" smtClean="0">
            <a:solidFill>
              <a:srgbClr val="000000"/>
            </a:solidFill>
            <a:ea typeface="+mj-ea"/>
            <a:cs typeface="+mj-cs"/>
            <a:sym typeface="IBM Plex Sans Light"/>
          </a:defRPr>
        </a:defPPr>
      </a:lstStyle>
    </a:txDef>
  </a:objectDefaults>
  <a:extraClrSchemeLst/>
  <a:custClrLst>
    <a:custClr name="Gray 100">
      <a:srgbClr val="161616"/>
    </a:custClr>
    <a:custClr name="Gray 90">
      <a:srgbClr val="262626"/>
    </a:custClr>
    <a:custClr name="Gray 80">
      <a:srgbClr val="393939"/>
    </a:custClr>
    <a:custClr name="Gray 70">
      <a:srgbClr val="525252"/>
    </a:custClr>
    <a:custClr name="Gray 60">
      <a:srgbClr val="6F6F6F"/>
    </a:custClr>
    <a:custClr name="Gray 50">
      <a:srgbClr val="8D8D8D"/>
    </a:custClr>
    <a:custClr name="Gray 40">
      <a:srgbClr val="A8A8A8"/>
    </a:custClr>
    <a:custClr name="Gray 30">
      <a:srgbClr val="C6C6C6"/>
    </a:custClr>
    <a:custClr name="Gray 20">
      <a:srgbClr val="E0E0E0"/>
    </a:custClr>
    <a:custClr name="Gray 10">
      <a:srgbClr val="F4F4F4"/>
    </a:custClr>
    <a:custClr name="Blue 100">
      <a:srgbClr val="001141"/>
    </a:custClr>
    <a:custClr name="Blue 90">
      <a:srgbClr val="001D6C"/>
    </a:custClr>
    <a:custClr name="Blue 80">
      <a:srgbClr val="002D9C"/>
    </a:custClr>
    <a:custClr name="Blue 70">
      <a:srgbClr val="0043CE"/>
    </a:custClr>
    <a:custClr name="Blue 60">
      <a:srgbClr val="0F62FE"/>
    </a:custClr>
    <a:custClr name="Cyan 50">
      <a:srgbClr val="1192E8"/>
    </a:custClr>
    <a:custClr name="Cyan 40">
      <a:srgbClr val="33B1FF"/>
    </a:custClr>
    <a:custClr name="Cyan 30">
      <a:srgbClr val="82CFFF"/>
    </a:custClr>
    <a:custClr name="Cyan 20">
      <a:srgbClr val="BAE6FF"/>
    </a:custClr>
    <a:custClr name="Cyan 10">
      <a:srgbClr val="E5F6FF"/>
    </a:custClr>
    <a:custClr name="Red 60">
      <a:srgbClr val="DA1E28"/>
    </a:custClr>
    <a:custClr name="Red 50">
      <a:srgbClr val="FA4D56"/>
    </a:custClr>
    <a:custClr name="Red 30">
      <a:srgbClr val="FFB3B8"/>
    </a:custClr>
    <a:custClr name="Red 20">
      <a:srgbClr val="FFD7D9"/>
    </a:custClr>
    <a:custClr name="Red 10">
      <a:srgbClr val="FFF1F1"/>
    </a:custClr>
    <a:custClr name="Magenta 60">
      <a:srgbClr val="D02670"/>
    </a:custClr>
    <a:custClr name="Magenta 50">
      <a:srgbClr val="EE5396"/>
    </a:custClr>
    <a:custClr name="Magenta 30">
      <a:srgbClr val="FFAFD2"/>
    </a:custClr>
    <a:custClr name="Magenta 20">
      <a:srgbClr val="FFD6E8"/>
    </a:custClr>
    <a:custClr name="Magenta 10">
      <a:srgbClr val="FFF0F7"/>
    </a:custClr>
    <a:custClr name="Purple 60">
      <a:srgbClr val="8A3FFC"/>
    </a:custClr>
    <a:custClr name="Purple 50">
      <a:srgbClr val="A56EFF"/>
    </a:custClr>
    <a:custClr name="Purple 30">
      <a:srgbClr val="D4BBFF"/>
    </a:custClr>
    <a:custClr name="Purple 20">
      <a:srgbClr val="E8DAFF"/>
    </a:custClr>
    <a:custClr name="Purple 10">
      <a:srgbClr val="F6F2FF"/>
    </a:custClr>
    <a:custClr name="Teal 60">
      <a:srgbClr val="007D79"/>
    </a:custClr>
    <a:custClr name="Teal 50">
      <a:srgbClr val="009D9A"/>
    </a:custClr>
    <a:custClr name="Teal 30">
      <a:srgbClr val="3DDBD9"/>
    </a:custClr>
    <a:custClr name="Teal 20">
      <a:srgbClr val="9EF0F0"/>
    </a:custClr>
    <a:custClr name="Teal 10">
      <a:srgbClr val="D9FBFB"/>
    </a:custClr>
    <a:custClr name="Green 60">
      <a:srgbClr val="198038"/>
    </a:custClr>
    <a:custClr name="Green 50">
      <a:srgbClr val="24A148"/>
    </a:custClr>
    <a:custClr name="Green 30">
      <a:srgbClr val="6FDC8C"/>
    </a:custClr>
    <a:custClr name="Green 20">
      <a:srgbClr val="A7F0BA"/>
    </a:custClr>
    <a:custClr name="Green 10">
      <a:srgbClr val="DEFBE6"/>
    </a:custClr>
    <a:custClr name="Yellow 30">
      <a:srgbClr val="F1C21B"/>
    </a:custClr>
    <a:custClr name="Yellow 20">
      <a:srgbClr val="FDDC69"/>
    </a:custClr>
    <a:custClr name="Yellow 10">
      <a:srgbClr val="FCF4D6"/>
    </a:custClr>
    <a:custClr name="Blue 20">
      <a:srgbClr val="D0E2FF"/>
    </a:custClr>
    <a:custClr name="Blue 10">
      <a:srgbClr val="EDF5FF"/>
    </a:custClr>
  </a:custClrLst>
  <a:extLst>
    <a:ext uri="{05A4C25C-085E-4340-85A3-A5531E510DB2}">
      <thm15:themeFamily xmlns:thm15="http://schemas.microsoft.com/office/thememl/2012/main" name="IBM_presentation_template_v_1_4_Plex" id="{CD0C5817-EB6A-6C46-8403-24AD582CFD03}" vid="{BF9B21BA-71C2-5045-909D-55899A1DBA68}"/>
    </a:ext>
  </a:extLst>
</a:theme>
</file>

<file path=ppt/theme/theme7.xml><?xml version="1.0" encoding="utf-8"?>
<a:theme xmlns:a="http://schemas.openxmlformats.org/drawingml/2006/main" name="IBM Brand Template 2022 (Microgrid)">
  <a:themeElements>
    <a:clrScheme name="Custom 1">
      <a:dk1>
        <a:srgbClr val="FFFFFF"/>
      </a:dk1>
      <a:lt1>
        <a:srgbClr val="000000"/>
      </a:lt1>
      <a:dk2>
        <a:srgbClr val="FFFFFF"/>
      </a:dk2>
      <a:lt2>
        <a:srgbClr val="000000"/>
      </a:lt2>
      <a:accent1>
        <a:srgbClr val="0F62FE"/>
      </a:accent1>
      <a:accent2>
        <a:srgbClr val="A56EFF"/>
      </a:accent2>
      <a:accent3>
        <a:srgbClr val="003A6D"/>
      </a:accent3>
      <a:accent4>
        <a:srgbClr val="009D9A"/>
      </a:accent4>
      <a:accent5>
        <a:srgbClr val="9F1853"/>
      </a:accent5>
      <a:accent6>
        <a:srgbClr val="FA4D56"/>
      </a:accent6>
      <a:hlink>
        <a:srgbClr val="0F62FE"/>
      </a:hlink>
      <a:folHlink>
        <a:srgbClr val="6F6F6F"/>
      </a:folHlink>
    </a:clrScheme>
    <a:fontScheme name="IBM Plex">
      <a:majorFont>
        <a:latin typeface="IBM Plex Sans Light"/>
        <a:ea typeface=""/>
        <a:cs typeface=""/>
      </a:majorFont>
      <a:minorFont>
        <a:latin typeface="IBM Plex Sans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E5F6FF"/>
        </a:solidFill>
        <a:ln w="19050">
          <a:solidFill>
            <a:srgbClr val="E5F6FF"/>
          </a:solidFill>
          <a:headEnd type="none" w="med" len="med"/>
          <a:tailEnd type="none" w="med" len="med"/>
        </a:ln>
        <a:effectLst/>
      </a:spPr>
      <a:bodyPr vert="horz" wrap="square" lIns="91440" tIns="91440" rIns="91440" bIns="9144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IBM Plex Sans Light"/>
          <a:buNone/>
          <a:tabLst/>
          <a:defRPr kumimoji="0" sz="1400" b="0" i="0" u="none" strike="noStrike" cap="none" normalizeH="0" baseline="0" dirty="0">
            <a:ln>
              <a:noFill/>
            </a:ln>
            <a:solidFill>
              <a:schemeClr val="bg1"/>
            </a:solidFill>
            <a:effectLst/>
            <a:latin typeface="+mn-lt"/>
          </a:defRPr>
        </a:defPPr>
      </a:lstStyle>
      <a:style>
        <a:lnRef idx="2">
          <a:schemeClr val="accent6"/>
        </a:lnRef>
        <a:fillRef idx="1">
          <a:schemeClr val="lt1"/>
        </a:fillRef>
        <a:effectRef idx="0">
          <a:schemeClr val="accent6"/>
        </a:effectRef>
        <a:fontRef idx="minor">
          <a:schemeClr val="dk1"/>
        </a:fontRef>
      </a:style>
    </a:spDef>
    <a:lnDef>
      <a:spPr bwMode="auto">
        <a:ln w="12700">
          <a:solidFill>
            <a:schemeClr val="tx1"/>
          </a:solidFill>
          <a:headEnd type="none" w="med" len="med"/>
          <a:tailEnd type="none" w="med" len="med"/>
        </a:ln>
        <a:effectLst/>
      </a:spPr>
      <a:bodyPr/>
      <a:lstStyle/>
      <a:style>
        <a:lnRef idx="1">
          <a:schemeClr val="dk1"/>
        </a:lnRef>
        <a:fillRef idx="0">
          <a:schemeClr val="dk1"/>
        </a:fillRef>
        <a:effectRef idx="0">
          <a:schemeClr val="dk1"/>
        </a:effectRef>
        <a:fontRef idx="minor">
          <a:schemeClr val="tx1"/>
        </a:fontRef>
      </a:style>
    </a:lnDef>
    <a:txDef>
      <a:spPr>
        <a:ln w="12700">
          <a:miter lim="400000"/>
        </a:ln>
        <a:extLst>
          <a:ext uri="{C572A759-6A51-4108-AA02-DFA0A04FC94B}">
            <ma14:wrappingTextBoxFlag xmlns:r="http://schemas.openxmlformats.org/officeDocument/2006/relationships" xmlns:p="http://schemas.openxmlformats.org/presentationml/2006/main" xmlns="" xmlns:m="http://schemas.openxmlformats.org/officeDocument/2006/math" xmlns:a14="http://schemas.microsoft.com/office/drawing/2010/main" xmlns:ma14="http://schemas.microsoft.com/office/mac/drawingml/2011/main" val="1"/>
          </a:ext>
        </a:extLst>
      </a:spPr>
      <a:bodyPr wrap="square" lIns="0" tIns="0" rIns="0" bIns="0" rtlCol="0">
        <a:noAutofit/>
      </a:bodyPr>
      <a:lstStyle>
        <a:defPPr marL="444465" indent="-446749" algn="l" defTabSz="2438400">
          <a:spcBef>
            <a:spcPts val="2900"/>
          </a:spcBef>
          <a:buSzPct val="100000"/>
          <a:buFontTx/>
          <a:buChar char="–"/>
          <a:defRPr kern="0" dirty="0" smtClean="0">
            <a:solidFill>
              <a:srgbClr val="000000"/>
            </a:solidFill>
            <a:ea typeface="+mj-ea"/>
            <a:cs typeface="+mj-cs"/>
            <a:sym typeface="IBM Plex Sans Light"/>
          </a:defRPr>
        </a:defPPr>
      </a:lstStyle>
    </a:txDef>
  </a:objectDefaults>
  <a:extraClrSchemeLst/>
  <a:custClrLst>
    <a:custClr name="Gray 100">
      <a:srgbClr val="161616"/>
    </a:custClr>
    <a:custClr name="Gray 90">
      <a:srgbClr val="262626"/>
    </a:custClr>
    <a:custClr name="Gray 80">
      <a:srgbClr val="393939"/>
    </a:custClr>
    <a:custClr name="Gray 70">
      <a:srgbClr val="525252"/>
    </a:custClr>
    <a:custClr name="Gray 60">
      <a:srgbClr val="6F6F6F"/>
    </a:custClr>
    <a:custClr name="Gray 50">
      <a:srgbClr val="8D8D8D"/>
    </a:custClr>
    <a:custClr name="Gray 40">
      <a:srgbClr val="A8A8A8"/>
    </a:custClr>
    <a:custClr name="Gray 30">
      <a:srgbClr val="C6C6C6"/>
    </a:custClr>
    <a:custClr name="Gray 20">
      <a:srgbClr val="E0E0E0"/>
    </a:custClr>
    <a:custClr name="Gray 10">
      <a:srgbClr val="F4F4F4"/>
    </a:custClr>
    <a:custClr name="Blue 100">
      <a:srgbClr val="001141"/>
    </a:custClr>
    <a:custClr name="Blue 90">
      <a:srgbClr val="001D6C"/>
    </a:custClr>
    <a:custClr name="Blue 80">
      <a:srgbClr val="002D9C"/>
    </a:custClr>
    <a:custClr name="Blue 70">
      <a:srgbClr val="0043CE"/>
    </a:custClr>
    <a:custClr name="Blue 60">
      <a:srgbClr val="0F62FE"/>
    </a:custClr>
    <a:custClr name="Cyan 50">
      <a:srgbClr val="1192E8"/>
    </a:custClr>
    <a:custClr name="Cyan 40">
      <a:srgbClr val="33B1FF"/>
    </a:custClr>
    <a:custClr name="Cyan 30">
      <a:srgbClr val="82CFFF"/>
    </a:custClr>
    <a:custClr name="Cyan 20">
      <a:srgbClr val="BAE6FF"/>
    </a:custClr>
    <a:custClr name="Cyan 10">
      <a:srgbClr val="E5F6FF"/>
    </a:custClr>
    <a:custClr name="Red 60">
      <a:srgbClr val="DA1E28"/>
    </a:custClr>
    <a:custClr name="Red 50">
      <a:srgbClr val="FA4D56"/>
    </a:custClr>
    <a:custClr name="Red 30">
      <a:srgbClr val="FFB3B8"/>
    </a:custClr>
    <a:custClr name="Red 20">
      <a:srgbClr val="FFD7D9"/>
    </a:custClr>
    <a:custClr name="Red 10">
      <a:srgbClr val="FFF1F1"/>
    </a:custClr>
    <a:custClr name="Magenta 60">
      <a:srgbClr val="D02670"/>
    </a:custClr>
    <a:custClr name="Magenta 50">
      <a:srgbClr val="EE5396"/>
    </a:custClr>
    <a:custClr name="Magenta 30">
      <a:srgbClr val="FFAFD2"/>
    </a:custClr>
    <a:custClr name="Magenta 20">
      <a:srgbClr val="FFD6E8"/>
    </a:custClr>
    <a:custClr name="Magenta 10">
      <a:srgbClr val="FFF0F7"/>
    </a:custClr>
    <a:custClr name="Purple 60">
      <a:srgbClr val="8A3FFC"/>
    </a:custClr>
    <a:custClr name="Purple 50">
      <a:srgbClr val="A56EFF"/>
    </a:custClr>
    <a:custClr name="Purple 30">
      <a:srgbClr val="D4BBFF"/>
    </a:custClr>
    <a:custClr name="Purple 20">
      <a:srgbClr val="E8DAFF"/>
    </a:custClr>
    <a:custClr name="Purple 10">
      <a:srgbClr val="F6F2FF"/>
    </a:custClr>
    <a:custClr name="Teal 60">
      <a:srgbClr val="007D79"/>
    </a:custClr>
    <a:custClr name="Teal 50">
      <a:srgbClr val="009D9A"/>
    </a:custClr>
    <a:custClr name="Teal 30">
      <a:srgbClr val="3DDBD9"/>
    </a:custClr>
    <a:custClr name="Teal 20">
      <a:srgbClr val="9EF0F0"/>
    </a:custClr>
    <a:custClr name="Teal 10">
      <a:srgbClr val="D9FBFB"/>
    </a:custClr>
    <a:custClr name="Green 60">
      <a:srgbClr val="198038"/>
    </a:custClr>
    <a:custClr name="Green 50">
      <a:srgbClr val="24A148"/>
    </a:custClr>
    <a:custClr name="Green 30">
      <a:srgbClr val="6FDC8C"/>
    </a:custClr>
    <a:custClr name="Green 20">
      <a:srgbClr val="A7F0BA"/>
    </a:custClr>
    <a:custClr name="Green 10">
      <a:srgbClr val="DEFBE6"/>
    </a:custClr>
    <a:custClr name="Yellow 30">
      <a:srgbClr val="F1C21B"/>
    </a:custClr>
    <a:custClr name="Yellow 20">
      <a:srgbClr val="FDDC69"/>
    </a:custClr>
    <a:custClr name="Yellow 10">
      <a:srgbClr val="FCF4D6"/>
    </a:custClr>
    <a:custClr name="Blue 20">
      <a:srgbClr val="D0E2FF"/>
    </a:custClr>
    <a:custClr name="Blue 10">
      <a:srgbClr val="EDF5FF"/>
    </a:custClr>
  </a:custClrLst>
  <a:extLst>
    <a:ext uri="{05A4C25C-085E-4340-85A3-A5531E510DB2}">
      <thm15:themeFamily xmlns:thm15="http://schemas.microsoft.com/office/thememl/2012/main" name="sko-1-2023-template_PLEX" id="{A1C228E6-ADDC-9A49-A3C5-225CC0910DB5}" vid="{FE88C515-2577-4949-9426-B1B644D0E911}"/>
    </a:ext>
  </a:extLst>
</a:theme>
</file>

<file path=ppt/theme/theme8.xml><?xml version="1.0" encoding="utf-8"?>
<a:theme xmlns:a="http://schemas.openxmlformats.org/drawingml/2006/main" name="4_IBM presentation template">
  <a:themeElements>
    <a:clrScheme name="Custom 1">
      <a:dk1>
        <a:srgbClr val="FFFFFF"/>
      </a:dk1>
      <a:lt1>
        <a:srgbClr val="000000"/>
      </a:lt1>
      <a:dk2>
        <a:srgbClr val="FFFFFF"/>
      </a:dk2>
      <a:lt2>
        <a:srgbClr val="000000"/>
      </a:lt2>
      <a:accent1>
        <a:srgbClr val="0F62FE"/>
      </a:accent1>
      <a:accent2>
        <a:srgbClr val="A56EFF"/>
      </a:accent2>
      <a:accent3>
        <a:srgbClr val="003A6D"/>
      </a:accent3>
      <a:accent4>
        <a:srgbClr val="009D9A"/>
      </a:accent4>
      <a:accent5>
        <a:srgbClr val="9F1853"/>
      </a:accent5>
      <a:accent6>
        <a:srgbClr val="FA4D56"/>
      </a:accent6>
      <a:hlink>
        <a:srgbClr val="0F62FE"/>
      </a:hlink>
      <a:folHlink>
        <a:srgbClr val="6F6F6F"/>
      </a:folHlink>
    </a:clrScheme>
    <a:fontScheme name="IBM Plex">
      <a:majorFont>
        <a:latin typeface="IBM Plex Sans Light"/>
        <a:ea typeface=""/>
        <a:cs typeface=""/>
      </a:majorFont>
      <a:minorFont>
        <a:latin typeface="IBM Plex Sans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E5F6FF"/>
        </a:solidFill>
        <a:ln w="19050">
          <a:solidFill>
            <a:srgbClr val="E5F6FF"/>
          </a:solidFill>
          <a:headEnd type="none" w="med" len="med"/>
          <a:tailEnd type="none" w="med" len="med"/>
        </a:ln>
        <a:effectLst/>
      </a:spPr>
      <a:bodyPr vert="horz" wrap="square" lIns="91440" tIns="91440" rIns="91440" bIns="9144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IBM Plex Sans Light"/>
          <a:buNone/>
          <a:tabLst/>
          <a:defRPr kumimoji="0" sz="1400" b="0" i="0" u="none" strike="noStrike" cap="none" normalizeH="0" baseline="0" dirty="0">
            <a:ln>
              <a:noFill/>
            </a:ln>
            <a:solidFill>
              <a:schemeClr val="bg1"/>
            </a:solidFill>
            <a:effectLst/>
            <a:latin typeface="+mn-lt"/>
          </a:defRPr>
        </a:defPPr>
      </a:lstStyle>
      <a:style>
        <a:lnRef idx="2">
          <a:schemeClr val="accent6"/>
        </a:lnRef>
        <a:fillRef idx="1">
          <a:schemeClr val="lt1"/>
        </a:fillRef>
        <a:effectRef idx="0">
          <a:schemeClr val="accent6"/>
        </a:effectRef>
        <a:fontRef idx="minor">
          <a:schemeClr val="dk1"/>
        </a:fontRef>
      </a:style>
    </a:spDef>
    <a:lnDef>
      <a:spPr bwMode="auto">
        <a:ln w="12700">
          <a:solidFill>
            <a:schemeClr val="tx1"/>
          </a:solidFill>
          <a:headEnd type="none" w="med" len="med"/>
          <a:tailEnd type="none" w="med" len="med"/>
        </a:ln>
        <a:effectLst/>
      </a:spPr>
      <a:bodyPr/>
      <a:lstStyle/>
      <a:style>
        <a:lnRef idx="1">
          <a:schemeClr val="dk1"/>
        </a:lnRef>
        <a:fillRef idx="0">
          <a:schemeClr val="dk1"/>
        </a:fillRef>
        <a:effectRef idx="0">
          <a:schemeClr val="dk1"/>
        </a:effectRef>
        <a:fontRef idx="minor">
          <a:schemeClr val="tx1"/>
        </a:fontRef>
      </a:style>
    </a:lnDef>
    <a:txDef>
      <a:spPr>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xmlns:p="http://schemas.openxmlformats.org/presentationml/2006/main" xmlns:r="http://schemas.openxmlformats.org/officeDocument/2006/relationships" val="1"/>
          </a:ext>
        </a:extLst>
      </a:spPr>
      <a:bodyPr wrap="square" lIns="0" tIns="0" rIns="0" bIns="0" rtlCol="0">
        <a:noAutofit/>
      </a:bodyPr>
      <a:lstStyle>
        <a:defPPr marL="444465" indent="-446749" algn="l" defTabSz="2438400">
          <a:spcBef>
            <a:spcPts val="2900"/>
          </a:spcBef>
          <a:buSzPct val="100000"/>
          <a:buFontTx/>
          <a:buChar char="–"/>
          <a:defRPr kern="0" dirty="0" smtClean="0">
            <a:solidFill>
              <a:srgbClr val="000000"/>
            </a:solidFill>
            <a:ea typeface="+mj-ea"/>
            <a:cs typeface="+mj-cs"/>
            <a:sym typeface="IBM Plex Sans Light"/>
          </a:defRPr>
        </a:defPPr>
      </a:lstStyle>
    </a:txDef>
  </a:objectDefaults>
  <a:extraClrSchemeLst/>
  <a:custClrLst>
    <a:custClr name="Gray 100">
      <a:srgbClr val="161616"/>
    </a:custClr>
    <a:custClr name="Gray 90">
      <a:srgbClr val="262626"/>
    </a:custClr>
    <a:custClr name="Gray 80">
      <a:srgbClr val="393939"/>
    </a:custClr>
    <a:custClr name="Gray 70">
      <a:srgbClr val="525252"/>
    </a:custClr>
    <a:custClr name="Gray 60">
      <a:srgbClr val="6F6F6F"/>
    </a:custClr>
    <a:custClr name="Gray 50">
      <a:srgbClr val="8D8D8D"/>
    </a:custClr>
    <a:custClr name="Gray 40">
      <a:srgbClr val="A8A8A8"/>
    </a:custClr>
    <a:custClr name="Gray 30">
      <a:srgbClr val="C6C6C6"/>
    </a:custClr>
    <a:custClr name="Gray 20">
      <a:srgbClr val="E0E0E0"/>
    </a:custClr>
    <a:custClr name="Gray 10">
      <a:srgbClr val="F4F4F4"/>
    </a:custClr>
    <a:custClr name="Blue 100">
      <a:srgbClr val="001141"/>
    </a:custClr>
    <a:custClr name="Blue 90">
      <a:srgbClr val="001D6C"/>
    </a:custClr>
    <a:custClr name="Blue 80">
      <a:srgbClr val="002D9C"/>
    </a:custClr>
    <a:custClr name="Blue 70">
      <a:srgbClr val="0043CE"/>
    </a:custClr>
    <a:custClr name="Blue 60">
      <a:srgbClr val="0F62FE"/>
    </a:custClr>
    <a:custClr name="Cyan 50">
      <a:srgbClr val="1192E8"/>
    </a:custClr>
    <a:custClr name="Cyan 40">
      <a:srgbClr val="33B1FF"/>
    </a:custClr>
    <a:custClr name="Cyan 30">
      <a:srgbClr val="82CFFF"/>
    </a:custClr>
    <a:custClr name="Cyan 20">
      <a:srgbClr val="BAE6FF"/>
    </a:custClr>
    <a:custClr name="Cyan 10">
      <a:srgbClr val="E5F6FF"/>
    </a:custClr>
    <a:custClr name="Red 60">
      <a:srgbClr val="DA1E28"/>
    </a:custClr>
    <a:custClr name="Red 50">
      <a:srgbClr val="FA4D56"/>
    </a:custClr>
    <a:custClr name="Red 30">
      <a:srgbClr val="FFB3B8"/>
    </a:custClr>
    <a:custClr name="Red 20">
      <a:srgbClr val="FFD7D9"/>
    </a:custClr>
    <a:custClr name="Red 10">
      <a:srgbClr val="FFF1F1"/>
    </a:custClr>
    <a:custClr name="Magenta 60">
      <a:srgbClr val="D02670"/>
    </a:custClr>
    <a:custClr name="Magenta 50">
      <a:srgbClr val="EE5396"/>
    </a:custClr>
    <a:custClr name="Magenta 30">
      <a:srgbClr val="FFAFD2"/>
    </a:custClr>
    <a:custClr name="Magenta 20">
      <a:srgbClr val="FFD6E8"/>
    </a:custClr>
    <a:custClr name="Magenta 10">
      <a:srgbClr val="FFF0F7"/>
    </a:custClr>
    <a:custClr name="Purple 60">
      <a:srgbClr val="8A3FFC"/>
    </a:custClr>
    <a:custClr name="Purple 50">
      <a:srgbClr val="A56EFF"/>
    </a:custClr>
    <a:custClr name="Purple 30">
      <a:srgbClr val="D4BBFF"/>
    </a:custClr>
    <a:custClr name="Purple 20">
      <a:srgbClr val="E8DAFF"/>
    </a:custClr>
    <a:custClr name="Purple 10">
      <a:srgbClr val="F6F2FF"/>
    </a:custClr>
    <a:custClr name="Teal 60">
      <a:srgbClr val="007D79"/>
    </a:custClr>
    <a:custClr name="Teal 50">
      <a:srgbClr val="009D9A"/>
    </a:custClr>
    <a:custClr name="Teal 30">
      <a:srgbClr val="3DDBD9"/>
    </a:custClr>
    <a:custClr name="Teal 20">
      <a:srgbClr val="9EF0F0"/>
    </a:custClr>
    <a:custClr name="Teal 10">
      <a:srgbClr val="D9FBFB"/>
    </a:custClr>
    <a:custClr name="Green 60">
      <a:srgbClr val="198038"/>
    </a:custClr>
    <a:custClr name="Green 50">
      <a:srgbClr val="24A148"/>
    </a:custClr>
    <a:custClr name="Green 30">
      <a:srgbClr val="6FDC8C"/>
    </a:custClr>
    <a:custClr name="Green 20">
      <a:srgbClr val="A7F0BA"/>
    </a:custClr>
    <a:custClr name="Green 10">
      <a:srgbClr val="DEFBE6"/>
    </a:custClr>
    <a:custClr name="Yellow 30">
      <a:srgbClr val="F1C21B"/>
    </a:custClr>
    <a:custClr name="Yellow 20">
      <a:srgbClr val="FDDC69"/>
    </a:custClr>
    <a:custClr name="Yellow 10">
      <a:srgbClr val="FCF4D6"/>
    </a:custClr>
    <a:custClr name="Blue 20">
      <a:srgbClr val="D0E2FF"/>
    </a:custClr>
    <a:custClr name="Blue 10">
      <a:srgbClr val="EDF5FF"/>
    </a:custClr>
  </a:custClrLst>
  <a:extLst>
    <a:ext uri="{05A4C25C-085E-4340-85A3-A5531E510DB2}">
      <thm15:themeFamily xmlns:thm15="http://schemas.microsoft.com/office/thememl/2012/main" name="IBM_presentation_template_v_1_4_Plex" id="{CD0C5817-EB6A-6C46-8403-24AD582CFD03}" vid="{BF9B21BA-71C2-5045-909D-55899A1DBA68}"/>
    </a:ext>
  </a:extLst>
</a:theme>
</file>

<file path=ppt/theme/theme9.xml><?xml version="1.0" encoding="utf-8"?>
<a:theme xmlns:a="http://schemas.openxmlformats.org/drawingml/2006/main" name="5_IBM presentation template">
  <a:themeElements>
    <a:clrScheme name="Custom 1">
      <a:dk1>
        <a:srgbClr val="FFFFFF"/>
      </a:dk1>
      <a:lt1>
        <a:srgbClr val="000000"/>
      </a:lt1>
      <a:dk2>
        <a:srgbClr val="FFFFFF"/>
      </a:dk2>
      <a:lt2>
        <a:srgbClr val="000000"/>
      </a:lt2>
      <a:accent1>
        <a:srgbClr val="0F62FE"/>
      </a:accent1>
      <a:accent2>
        <a:srgbClr val="A56EFF"/>
      </a:accent2>
      <a:accent3>
        <a:srgbClr val="003A6D"/>
      </a:accent3>
      <a:accent4>
        <a:srgbClr val="009D9A"/>
      </a:accent4>
      <a:accent5>
        <a:srgbClr val="9F1853"/>
      </a:accent5>
      <a:accent6>
        <a:srgbClr val="FA4D56"/>
      </a:accent6>
      <a:hlink>
        <a:srgbClr val="0F62FE"/>
      </a:hlink>
      <a:folHlink>
        <a:srgbClr val="6F6F6F"/>
      </a:folHlink>
    </a:clrScheme>
    <a:fontScheme name="IBM Plex">
      <a:majorFont>
        <a:latin typeface="IBM Plex Sans Light"/>
        <a:ea typeface=""/>
        <a:cs typeface=""/>
      </a:majorFont>
      <a:minorFont>
        <a:latin typeface="IBM Plex Sans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9050">
          <a:solidFill>
            <a:schemeClr val="accent1"/>
          </a:solidFill>
          <a:headEnd type="none" w="med" len="med"/>
          <a:tailEnd type="none" w="med" len="med"/>
        </a:ln>
        <a:effectLst/>
      </a:spPr>
      <a:bodyPr vert="horz" wrap="square" lIns="91440" tIns="91440" rIns="91440" bIns="91440" numCol="1" rtlCol="0" anchor="t" anchorCtr="0" compatLnSpc="1">
        <a:prstTxWarp prst="textNoShape">
          <a:avLst/>
        </a:prstTxWarp>
      </a:bodyPr>
      <a:lstStyle>
        <a:defPPr marL="327600" marR="0" indent="-3276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kumimoji="0" sz="2000" b="0" i="0" u="none" strike="noStrike" cap="none" normalizeH="0" baseline="0" dirty="0">
            <a:ln>
              <a:noFill/>
            </a:ln>
            <a:solidFill>
              <a:schemeClr val="bg1"/>
            </a:solidFill>
            <a:effectLst/>
            <a:latin typeface="+mn-lt"/>
          </a:defRPr>
        </a:defPPr>
      </a:lstStyle>
      <a:style>
        <a:lnRef idx="2">
          <a:schemeClr val="accent6"/>
        </a:lnRef>
        <a:fillRef idx="1">
          <a:schemeClr val="lt1"/>
        </a:fillRef>
        <a:effectRef idx="0">
          <a:schemeClr val="accent6"/>
        </a:effectRef>
        <a:fontRef idx="minor">
          <a:schemeClr val="dk1"/>
        </a:fontRef>
      </a:style>
    </a:spDef>
    <a:lnDef>
      <a:spPr bwMode="auto">
        <a:ln w="12700">
          <a:solidFill>
            <a:schemeClr val="tx1"/>
          </a:solidFill>
          <a:headEnd type="none" w="med" len="med"/>
          <a:tailEnd type="none" w="med" len="med"/>
        </a:ln>
        <a:effectLst/>
      </a:spPr>
      <a:bodyPr/>
      <a:lstStyle/>
      <a:style>
        <a:lnRef idx="1">
          <a:schemeClr val="dk1"/>
        </a:lnRef>
        <a:fillRef idx="0">
          <a:schemeClr val="dk1"/>
        </a:fillRef>
        <a:effectRef idx="0">
          <a:schemeClr val="dk1"/>
        </a:effectRef>
        <a:fontRef idx="minor">
          <a:schemeClr val="tx1"/>
        </a:fontRef>
      </a:style>
    </a:lnDef>
    <a:txDef>
      <a:spPr>
        <a:ln w="12700">
          <a:miter lim="400000"/>
        </a:ln>
        <a:extLst>
          <a:ext uri="{C572A759-6A51-4108-AA02-DFA0A04FC94B}">
            <ma14:wrappingTextBoxFlag xmlns:r="http://schemas.openxmlformats.org/officeDocument/2006/relationships" xmlns:p="http://schemas.openxmlformats.org/presentationml/2006/main" xmlns="" xmlns:m="http://schemas.openxmlformats.org/officeDocument/2006/math" xmlns:a14="http://schemas.microsoft.com/office/drawing/2010/main" xmlns:ma14="http://schemas.microsoft.com/office/mac/drawingml/2011/main" val="1"/>
          </a:ext>
        </a:extLst>
      </a:spPr>
      <a:bodyPr wrap="square" lIns="0" tIns="0" rIns="0" bIns="0" rtlCol="0">
        <a:noAutofit/>
      </a:bodyPr>
      <a:lstStyle>
        <a:defPPr algn="l" defTabSz="2438400">
          <a:buSzPct val="100000"/>
          <a:defRPr sz="2400" dirty="0" smtClean="0">
            <a:cs typeface="Arial" panose="020B0604020202020204" pitchFamily="34" charset="0"/>
          </a:defRPr>
        </a:defPPr>
      </a:lstStyle>
    </a:txDef>
  </a:objectDefaults>
  <a:extraClrSchemeLst/>
  <a:custClrLst>
    <a:custClr name="Gray 100">
      <a:srgbClr val="161616"/>
    </a:custClr>
    <a:custClr name="Gray 90">
      <a:srgbClr val="262626"/>
    </a:custClr>
    <a:custClr name="Gray 80">
      <a:srgbClr val="393939"/>
    </a:custClr>
    <a:custClr name="Gray 70">
      <a:srgbClr val="525252"/>
    </a:custClr>
    <a:custClr name="Gray 60">
      <a:srgbClr val="6F6F6F"/>
    </a:custClr>
    <a:custClr name="Gray 50">
      <a:srgbClr val="8D8D8D"/>
    </a:custClr>
    <a:custClr name="Gray 40">
      <a:srgbClr val="A8A8A8"/>
    </a:custClr>
    <a:custClr name="Gray 30">
      <a:srgbClr val="C6C6C6"/>
    </a:custClr>
    <a:custClr name="Gray 20">
      <a:srgbClr val="E0E0E0"/>
    </a:custClr>
    <a:custClr name="Gray 10">
      <a:srgbClr val="F4F4F4"/>
    </a:custClr>
    <a:custClr name="Blue 100">
      <a:srgbClr val="001141"/>
    </a:custClr>
    <a:custClr name="Blue 90">
      <a:srgbClr val="001D6C"/>
    </a:custClr>
    <a:custClr name="Blue 80">
      <a:srgbClr val="002D9C"/>
    </a:custClr>
    <a:custClr name="Blue 70">
      <a:srgbClr val="0043CE"/>
    </a:custClr>
    <a:custClr name="Blue 60">
      <a:srgbClr val="0F62FE"/>
    </a:custClr>
    <a:custClr name="Cyan 50">
      <a:srgbClr val="1192E8"/>
    </a:custClr>
    <a:custClr name="Cyan 40">
      <a:srgbClr val="33B1FF"/>
    </a:custClr>
    <a:custClr name="Cyan 30">
      <a:srgbClr val="82CFFF"/>
    </a:custClr>
    <a:custClr name="Cyan 20">
      <a:srgbClr val="BAE6FF"/>
    </a:custClr>
    <a:custClr name="Cyan 10">
      <a:srgbClr val="E5F6FF"/>
    </a:custClr>
    <a:custClr name="Red 60">
      <a:srgbClr val="DA1E28"/>
    </a:custClr>
    <a:custClr name="Red 50">
      <a:srgbClr val="FA4D56"/>
    </a:custClr>
    <a:custClr name="Red 30">
      <a:srgbClr val="FFB3B8"/>
    </a:custClr>
    <a:custClr name="Red 20">
      <a:srgbClr val="FFD7D9"/>
    </a:custClr>
    <a:custClr name="Red 10">
      <a:srgbClr val="FFF1F1"/>
    </a:custClr>
    <a:custClr name="Magenta 60">
      <a:srgbClr val="D02670"/>
    </a:custClr>
    <a:custClr name="Magenta 50">
      <a:srgbClr val="EE5396"/>
    </a:custClr>
    <a:custClr name="Magenta 30">
      <a:srgbClr val="FFAFD2"/>
    </a:custClr>
    <a:custClr name="Magenta 20">
      <a:srgbClr val="FFD6E8"/>
    </a:custClr>
    <a:custClr name="Magenta 10">
      <a:srgbClr val="FFF0F7"/>
    </a:custClr>
    <a:custClr name="Purple 60">
      <a:srgbClr val="8A3FFC"/>
    </a:custClr>
    <a:custClr name="Purple 50">
      <a:srgbClr val="A56EFF"/>
    </a:custClr>
    <a:custClr name="Purple 30">
      <a:srgbClr val="D4BBFF"/>
    </a:custClr>
    <a:custClr name="Purple 20">
      <a:srgbClr val="E8DAFF"/>
    </a:custClr>
    <a:custClr name="Purple 10">
      <a:srgbClr val="F6F2FF"/>
    </a:custClr>
    <a:custClr name="Teal 60">
      <a:srgbClr val="007D79"/>
    </a:custClr>
    <a:custClr name="Teal 50">
      <a:srgbClr val="009D9A"/>
    </a:custClr>
    <a:custClr name="Teal 30">
      <a:srgbClr val="3DDBD9"/>
    </a:custClr>
    <a:custClr name="Teal 20">
      <a:srgbClr val="9EF0F0"/>
    </a:custClr>
    <a:custClr name="Teal 10">
      <a:srgbClr val="D9FBFB"/>
    </a:custClr>
    <a:custClr name="Green 60">
      <a:srgbClr val="198038"/>
    </a:custClr>
    <a:custClr name="Green 50">
      <a:srgbClr val="24A148"/>
    </a:custClr>
    <a:custClr name="Green 30">
      <a:srgbClr val="6FDC8C"/>
    </a:custClr>
    <a:custClr name="Green 20">
      <a:srgbClr val="A7F0BA"/>
    </a:custClr>
    <a:custClr name="Green 10">
      <a:srgbClr val="DEFBE6"/>
    </a:custClr>
    <a:custClr name="Yellow 30">
      <a:srgbClr val="F1C21B"/>
    </a:custClr>
    <a:custClr name="Yellow 20">
      <a:srgbClr val="FDDC69"/>
    </a:custClr>
    <a:custClr name="Yellow 10">
      <a:srgbClr val="FCF4D6"/>
    </a:custClr>
    <a:custClr name="Blue 20">
      <a:srgbClr val="D0E2FF"/>
    </a:custClr>
    <a:custClr name="Blue 10">
      <a:srgbClr val="EDF5FF"/>
    </a:custClr>
  </a:custClrLst>
  <a:extLst>
    <a:ext uri="{05A4C25C-085E-4340-85A3-A5531E510DB2}">
      <thm15:themeFamily xmlns:thm15="http://schemas.microsoft.com/office/thememl/2012/main" name="IBM_presentation_enablement_template_v_1_4_Plex_embed" id="{CE7AC884-3213-DD44-9C93-7DB8CCE639A2}" vid="{C3B97D82-1873-CB44-911A-A3B9EBCE15BB}"/>
    </a:ext>
  </a:extLst>
</a:theme>
</file>

<file path=ppt/theme/theme10.xml><?xml version="1.0" encoding="utf-8"?>
<a:theme xmlns:a="http://schemas.openxmlformats.org/drawingml/2006/main" name="IBM 2019 Master template (white background)">
  <a:themeElements>
    <a:clrScheme name="Custom 1">
      <a:dk1>
        <a:srgbClr val="FFFFFF"/>
      </a:dk1>
      <a:lt1>
        <a:srgbClr val="000000"/>
      </a:lt1>
      <a:dk2>
        <a:srgbClr val="565656"/>
      </a:dk2>
      <a:lt2>
        <a:srgbClr val="F3F3F3"/>
      </a:lt2>
      <a:accent1>
        <a:srgbClr val="6F6F6F"/>
      </a:accent1>
      <a:accent2>
        <a:srgbClr val="0062FF"/>
      </a:accent2>
      <a:accent3>
        <a:srgbClr val="D12765"/>
      </a:accent3>
      <a:accent4>
        <a:srgbClr val="8A3FFC"/>
      </a:accent4>
      <a:accent5>
        <a:srgbClr val="007D79"/>
      </a:accent5>
      <a:accent6>
        <a:srgbClr val="697077"/>
      </a:accent6>
      <a:hlink>
        <a:srgbClr val="0062FF"/>
      </a:hlink>
      <a:folHlink>
        <a:srgbClr val="6EA6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w="19050">
          <a:solidFill>
            <a:schemeClr val="accent2"/>
          </a:solidFill>
          <a:headEnd type="none" w="med" len="med"/>
          <a:tailEnd type="none" w="med" len="med"/>
        </a:ln>
        <a:effectLst/>
      </a:spPr>
      <a:bodyPr vert="horz" wrap="square" lIns="36000" tIns="36000" rIns="36000" bIns="36000" numCol="1" rtlCol="0" anchor="t" anchorCtr="0" compatLnSpc="1">
        <a:prstTxWarp prst="textNoShape">
          <a:avLst/>
        </a:prstTxWarp>
      </a:bodyPr>
      <a:lstStyle>
        <a:defPPr marL="0" marR="0" indent="0" algn="l" defTabSz="914400" rtl="0" eaLnBrk="1" fontAlgn="base" latinLnBrk="0" hangingPunct="1">
          <a:lnSpc>
            <a:spcPct val="90000"/>
          </a:lnSpc>
          <a:spcBef>
            <a:spcPct val="0"/>
          </a:spcBef>
          <a:spcAft>
            <a:spcPct val="0"/>
          </a:spcAft>
          <a:buClrTx/>
          <a:buSzTx/>
          <a:buFontTx/>
          <a:buNone/>
          <a:tabLst/>
          <a:defRPr kumimoji="0" sz="1400" b="0" i="0" u="none" strike="noStrike" cap="none" normalizeH="0" baseline="0" dirty="0" smtClean="0">
            <a:ln>
              <a:noFill/>
            </a:ln>
            <a:solidFill>
              <a:schemeClr val="bg1"/>
            </a:solidFill>
            <a:effectLst/>
            <a:latin typeface="+mn-lt"/>
          </a:defRPr>
        </a:defPPr>
      </a:lstStyle>
      <a:style>
        <a:lnRef idx="2">
          <a:schemeClr val="accent6"/>
        </a:lnRef>
        <a:fillRef idx="1">
          <a:schemeClr val="lt1"/>
        </a:fillRef>
        <a:effectRef idx="0">
          <a:schemeClr val="accent6"/>
        </a:effectRef>
        <a:fontRef idx="minor">
          <a:schemeClr val="dk1"/>
        </a:fontRef>
      </a:style>
    </a:spDef>
    <a:lnDef>
      <a:spPr bwMode="auto">
        <a:ln w="19050">
          <a:solidFill>
            <a:schemeClr val="bg1"/>
          </a:solidFill>
          <a:headEnd type="none" w="med" len="med"/>
          <a:tailEnd type="none" w="med" len="med"/>
        </a:ln>
        <a:effectLst/>
      </a:spPr>
      <a:bodyPr/>
      <a:lstStyle/>
      <a:style>
        <a:lnRef idx="1">
          <a:schemeClr val="dk1"/>
        </a:lnRef>
        <a:fillRef idx="0">
          <a:schemeClr val="dk1"/>
        </a:fillRef>
        <a:effectRef idx="0">
          <a:schemeClr val="dk1"/>
        </a:effectRef>
        <a:fontRef idx="minor">
          <a:schemeClr val="tx1"/>
        </a:fontRef>
      </a:style>
    </a:lnDef>
    <a:txDef>
      <a:spPr>
        <a:noFill/>
      </a:spPr>
      <a:bodyPr wrap="square" rtlCol="0">
        <a:spAutoFit/>
      </a:bodyPr>
      <a:lstStyle>
        <a:defPPr algn="l">
          <a:defRPr sz="1400" dirty="0" smtClean="0">
            <a:solidFill>
              <a:schemeClr val="tx1"/>
            </a:solidFill>
            <a:latin typeface="+mn-lt"/>
            <a:ea typeface="IBM Plex Sans" charset="0"/>
            <a:cs typeface="IBM Plex Sans" charset="0"/>
          </a:defRPr>
        </a:defPPr>
      </a:lstStyle>
    </a:txDef>
  </a:objectDefaults>
  <a:extraClrSchemeLst/>
  <a:custClrLst>
    <a:custClr name="Magenta 100">
      <a:srgbClr val="2A0A16"/>
    </a:custClr>
    <a:custClr name="Magenta 90">
      <a:srgbClr val="57002B"/>
    </a:custClr>
    <a:custClr name="Magenta 80">
      <a:srgbClr val="760A3A"/>
    </a:custClr>
    <a:custClr name="Magenta 70">
      <a:srgbClr val="A11950"/>
    </a:custClr>
    <a:custClr name="Magenta 60">
      <a:srgbClr val="D12765"/>
    </a:custClr>
    <a:custClr name="Magenta 50">
      <a:srgbClr val="EE538B"/>
    </a:custClr>
    <a:custClr name="Magenta 40">
      <a:srgbClr val="FA75A6"/>
    </a:custClr>
    <a:custClr name="Magenta 30">
      <a:srgbClr val="FFA0C2"/>
    </a:custClr>
    <a:custClr name="Magenta 20">
      <a:srgbClr val="FFCFE1"/>
    </a:custClr>
    <a:custClr name="Magenta 10">
      <a:srgbClr val="FFF0F6"/>
    </a:custClr>
    <a:custClr name="Purple 100">
      <a:srgbClr val="1E1033"/>
    </a:custClr>
    <a:custClr name="Purple 90">
      <a:srgbClr val="38146B"/>
    </a:custClr>
    <a:custClr name="Purple 80">
      <a:srgbClr val="4F2196"/>
    </a:custClr>
    <a:custClr name="Purple 70">
      <a:srgbClr val="6E32C9"/>
    </a:custClr>
    <a:custClr name="Purple 60">
      <a:srgbClr val="8A3FFC"/>
    </a:custClr>
    <a:custClr name="Purple 50">
      <a:srgbClr val="A66EFA"/>
    </a:custClr>
    <a:custClr name="Purple 40">
      <a:srgbClr val="BB8EFF"/>
    </a:custClr>
    <a:custClr name="Purple 30">
      <a:srgbClr val="D0B0FF"/>
    </a:custClr>
    <a:custClr name="Purple 20">
      <a:srgbClr val="E6D6FF"/>
    </a:custClr>
    <a:custClr name="Purple 10">
      <a:srgbClr val="F7F1FF"/>
    </a:custClr>
    <a:custClr name="Blue 100">
      <a:srgbClr val="051243"/>
    </a:custClr>
    <a:custClr name="Blue 90">
      <a:srgbClr val="061F80"/>
    </a:custClr>
    <a:custClr name="Blue 80">
      <a:srgbClr val="0530AD"/>
    </a:custClr>
    <a:custClr name="Blue 70">
      <a:srgbClr val="054ADA"/>
    </a:custClr>
    <a:custClr name="Blue 60">
      <a:srgbClr val="0062FF"/>
    </a:custClr>
    <a:custClr name="Blue 50">
      <a:srgbClr val="408BFC"/>
    </a:custClr>
    <a:custClr name="Blue 40">
      <a:srgbClr val="6EA6FF"/>
    </a:custClr>
    <a:custClr name="Blue 30">
      <a:srgbClr val="97C1FF"/>
    </a:custClr>
    <a:custClr name="Blue 20">
      <a:srgbClr val="C9DEFF"/>
    </a:custClr>
    <a:custClr name="Blue 10">
      <a:srgbClr val="EDF4FF"/>
    </a:custClr>
    <a:custClr name="Teal 100">
      <a:srgbClr val="081A1C"/>
    </a:custClr>
    <a:custClr name="Teal 90">
      <a:srgbClr val="003137"/>
    </a:custClr>
    <a:custClr name="Teal 80">
      <a:srgbClr val="004548"/>
    </a:custClr>
    <a:custClr name="Teal 70">
      <a:srgbClr val="006161"/>
    </a:custClr>
    <a:custClr name="Teal 60">
      <a:srgbClr val="007D79"/>
    </a:custClr>
    <a:custClr name="Teal 50">
      <a:srgbClr val="009C98"/>
    </a:custClr>
    <a:custClr name="Teal 40">
      <a:srgbClr val="00BAB6"/>
    </a:custClr>
    <a:custClr name="Teal 30">
      <a:srgbClr val="20D5D2"/>
    </a:custClr>
    <a:custClr name="Teal 20">
      <a:srgbClr val="92EEEE"/>
    </a:custClr>
    <a:custClr name="Teal 10">
      <a:srgbClr val="DBFBFB"/>
    </a:custClr>
    <a:custClr name="Gray 100">
      <a:srgbClr val="171717"/>
    </a:custClr>
    <a:custClr name="Gray 90">
      <a:srgbClr val="282828"/>
    </a:custClr>
    <a:custClr name="Gray 80">
      <a:srgbClr val="3D3D3D"/>
    </a:custClr>
    <a:custClr name="Gray 70">
      <a:srgbClr val="565656"/>
    </a:custClr>
    <a:custClr name="Gray 60">
      <a:srgbClr val="6F6F6F"/>
    </a:custClr>
    <a:custClr name="Gray 50">
      <a:srgbClr val="8C8C8C"/>
    </a:custClr>
    <a:custClr name="Gray 40">
      <a:srgbClr val="A4A4A4"/>
    </a:custClr>
    <a:custClr name="Gray 30">
      <a:srgbClr val="BEBEBE"/>
    </a:custClr>
    <a:custClr name="Gray 20">
      <a:srgbClr val="DCDCDC"/>
    </a:custClr>
    <a:custClr name="Gray 10">
      <a:srgbClr val="F3F3F3"/>
    </a:custClr>
  </a:custClrLst>
  <a:extLst>
    <a:ext uri="{05A4C25C-085E-4340-85A3-A5531E510DB2}">
      <thm15:themeFamily xmlns:thm15="http://schemas.microsoft.com/office/thememl/2012/main" name="IBM Presentation Template Arial 2019-July-19.pptx" id="{00C3CE32-9425-C54C-AF4F-43F5EB73CB34}" vid="{4D1C6856-9589-7645-A6A9-E94CB1BFAB1D}"/>
    </a:ext>
  </a:extLst>
</a:theme>
</file>

<file path=ppt/theme/theme11.xml><?xml version="1.0" encoding="utf-8"?>
<a:theme xmlns:a="http://schemas.openxmlformats.org/drawingml/2006/main" name="IBM 2022 Master template">
  <a:themeElements>
    <a:clrScheme name="IBM brand presentation palette 2022">
      <a:dk1>
        <a:srgbClr val="FFFFFF"/>
      </a:dk1>
      <a:lt1>
        <a:srgbClr val="000000"/>
      </a:lt1>
      <a:dk2>
        <a:srgbClr val="E5F6FF"/>
      </a:dk2>
      <a:lt2>
        <a:srgbClr val="F4F4F4"/>
      </a:lt2>
      <a:accent1>
        <a:srgbClr val="002D9C"/>
      </a:accent1>
      <a:accent2>
        <a:srgbClr val="0F62FE"/>
      </a:accent2>
      <a:accent3>
        <a:srgbClr val="82CFFF"/>
      </a:accent3>
      <a:accent4>
        <a:srgbClr val="9EF0F0"/>
      </a:accent4>
      <a:accent5>
        <a:srgbClr val="E0E0E0"/>
      </a:accent5>
      <a:accent6>
        <a:srgbClr val="FCF4D6"/>
      </a:accent6>
      <a:hlink>
        <a:srgbClr val="0F62FE"/>
      </a:hlink>
      <a:folHlink>
        <a:srgbClr val="6F6F6F"/>
      </a:folHlink>
    </a:clrScheme>
    <a:fontScheme name="IBM Plex">
      <a:majorFont>
        <a:latin typeface="IBM Plex Sans Light"/>
        <a:ea typeface=""/>
        <a:cs typeface=""/>
      </a:majorFont>
      <a:minorFont>
        <a:latin typeface="IBM Plex Sans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9050">
          <a:solidFill>
            <a:schemeClr val="accent1"/>
          </a:solidFill>
          <a:headEnd type="none" w="med" len="med"/>
          <a:tailEnd type="none" w="med" len="med"/>
        </a:ln>
        <a:effectLst/>
      </a:spPr>
      <a:bodyPr vert="horz" wrap="square" lIns="91440" tIns="91440" rIns="91440" bIns="9144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System Font Regular"/>
          <a:buNone/>
          <a:tabLst/>
          <a:defRPr kumimoji="0" sz="1400" b="0" i="0" u="none" strike="noStrike" cap="none" normalizeH="0" baseline="0" dirty="0" smtClean="0">
            <a:ln>
              <a:noFill/>
            </a:ln>
            <a:solidFill>
              <a:schemeClr val="bg1"/>
            </a:solidFill>
            <a:effectLst/>
            <a:latin typeface="+mn-lt"/>
          </a:defRPr>
        </a:defPPr>
      </a:lstStyle>
      <a:style>
        <a:lnRef idx="2">
          <a:schemeClr val="accent6"/>
        </a:lnRef>
        <a:fillRef idx="1">
          <a:schemeClr val="lt1"/>
        </a:fillRef>
        <a:effectRef idx="0">
          <a:schemeClr val="accent6"/>
        </a:effectRef>
        <a:fontRef idx="minor">
          <a:schemeClr val="dk1"/>
        </a:fontRef>
      </a:style>
    </a:spDef>
    <a:lnDef>
      <a:spPr bwMode="auto">
        <a:ln w="19050">
          <a:solidFill>
            <a:schemeClr val="tx1"/>
          </a:solidFill>
          <a:headEnd type="none" w="med" len="med"/>
          <a:tailEnd type="none" w="med" len="med"/>
        </a:ln>
        <a:effectLst/>
      </a:spPr>
      <a:bodyPr/>
      <a:lstStyle/>
      <a:style>
        <a:lnRef idx="1">
          <a:schemeClr val="dk1"/>
        </a:lnRef>
        <a:fillRef idx="0">
          <a:schemeClr val="dk1"/>
        </a:fillRef>
        <a:effectRef idx="0">
          <a:schemeClr val="dk1"/>
        </a:effectRef>
        <a:fontRef idx="minor">
          <a:schemeClr val="tx1"/>
        </a:fontRef>
      </a:style>
    </a:lnDef>
    <a:txDef>
      <a:spPr>
        <a:noFill/>
      </a:spPr>
      <a:bodyPr wrap="square" lIns="91440" tIns="91440" rIns="91440" bIns="91440" rtlCol="0">
        <a:spAutoFit/>
      </a:bodyPr>
      <a:lstStyle>
        <a:defPPr marL="173736" indent="-173736" algn="l">
          <a:spcBef>
            <a:spcPts val="1100"/>
          </a:spcBef>
          <a:buFont typeface="System Font Regular"/>
          <a:buChar char="–"/>
          <a:defRPr sz="1400" dirty="0" smtClean="0">
            <a:solidFill>
              <a:schemeClr val="tx1"/>
            </a:solidFill>
            <a:latin typeface="+mn-lt"/>
            <a:ea typeface="IBM Plex Sans" charset="0"/>
            <a:cs typeface="IBM Plex Sans" charset="0"/>
          </a:defRPr>
        </a:defPPr>
      </a:lstStyle>
    </a:txDef>
  </a:objectDefaults>
  <a:extraClrSchemeLst/>
  <a:custClrLst>
    <a:custClr name="Gray 100">
      <a:srgbClr val="161616"/>
    </a:custClr>
    <a:custClr name="Gray 90">
      <a:srgbClr val="262626"/>
    </a:custClr>
    <a:custClr name="Gray 80">
      <a:srgbClr val="393939"/>
    </a:custClr>
    <a:custClr name="Gray 70">
      <a:srgbClr val="525252"/>
    </a:custClr>
    <a:custClr name="Gray 60">
      <a:srgbClr val="6F6F6F"/>
    </a:custClr>
    <a:custClr name="Gray 50">
      <a:srgbClr val="8D8D8D"/>
    </a:custClr>
    <a:custClr name="Gray 40">
      <a:srgbClr val="A8A8A8"/>
    </a:custClr>
    <a:custClr name="Gray 30">
      <a:srgbClr val="C6C6C6"/>
    </a:custClr>
    <a:custClr name="Gray 20">
      <a:srgbClr val="E0E0E0"/>
    </a:custClr>
    <a:custClr name="Gray 10">
      <a:srgbClr val="F4F4F4"/>
    </a:custClr>
    <a:custClr name="Blue 100">
      <a:srgbClr val="001141"/>
    </a:custClr>
    <a:custClr name="Blue 90">
      <a:srgbClr val="001D6C"/>
    </a:custClr>
    <a:custClr name="Blue 80">
      <a:srgbClr val="002D9C"/>
    </a:custClr>
    <a:custClr name="Blue 70">
      <a:srgbClr val="0043CE"/>
    </a:custClr>
    <a:custClr name="Blue 60">
      <a:srgbClr val="0F62FE"/>
    </a:custClr>
    <a:custClr name="Cyan 50">
      <a:srgbClr val="1192E8"/>
    </a:custClr>
    <a:custClr name="Cyan 40">
      <a:srgbClr val="33B1FF"/>
    </a:custClr>
    <a:custClr name="Cyan 30">
      <a:srgbClr val="82CFFF"/>
    </a:custClr>
    <a:custClr name="Cyan 20">
      <a:srgbClr val="BAE6FF"/>
    </a:custClr>
    <a:custClr name="Cyan 10">
      <a:srgbClr val="E5F6FF"/>
    </a:custClr>
    <a:custClr name="Red 50">
      <a:srgbClr val="FA4D56"/>
    </a:custClr>
    <a:custClr name="Red 40">
      <a:srgbClr val="FF8389"/>
    </a:custClr>
    <a:custClr name="Red 30">
      <a:srgbClr val="FFB3B8"/>
    </a:custClr>
    <a:custClr name="Red 20">
      <a:srgbClr val="FFD7D9"/>
    </a:custClr>
    <a:custClr name="Red 10">
      <a:srgbClr val="FFF1F1"/>
    </a:custClr>
    <a:custClr name="Purple 50">
      <a:srgbClr val="A56EFF"/>
    </a:custClr>
    <a:custClr name="Purple 40">
      <a:srgbClr val="BE95FF"/>
    </a:custClr>
    <a:custClr name="Purple 30">
      <a:srgbClr val="D4BBFF"/>
    </a:custClr>
    <a:custClr name="Purple 20">
      <a:srgbClr val="E8DAFF"/>
    </a:custClr>
    <a:custClr name="Purple 10">
      <a:srgbClr val="F6F2FF"/>
    </a:custClr>
    <a:custClr name="Green 30">
      <a:srgbClr val="6FDC8C"/>
    </a:custClr>
    <a:custClr name="Green 20">
      <a:srgbClr val="A7F0BA"/>
    </a:custClr>
    <a:custClr name="Green 10">
      <a:srgbClr val="DEFBE6"/>
    </a:custClr>
    <a:custClr name="Yellow 20">
      <a:srgbClr val="FDDC69"/>
    </a:custClr>
    <a:custClr name="Yellow 10">
      <a:srgbClr val="FCF4D6"/>
    </a:custClr>
    <a:custClr name="Teal 50">
      <a:srgbClr val="009D9A"/>
    </a:custClr>
    <a:custClr name="Teal 40">
      <a:srgbClr val="08BDBA"/>
    </a:custClr>
    <a:custClr name="Teal 30">
      <a:srgbClr val="3DDBD9"/>
    </a:custClr>
    <a:custClr name="Teal 20">
      <a:srgbClr val="9EF0F0"/>
    </a:custClr>
    <a:custClr name="Teal 10">
      <a:srgbClr val="D9FBFB"/>
    </a:custClr>
  </a:custClrLst>
  <a:extLst>
    <a:ext uri="{05A4C25C-085E-4340-85A3-A5531E510DB2}">
      <thm15:themeFamily xmlns:thm15="http://schemas.microsoft.com/office/thememl/2012/main" name="IBM_Master_Presentation_2021_V01_Plex" id="{BD398A2B-0B96-D843-9A4A-05239798B6A1}" vid="{995E1A7E-A5C5-1148-B691-A3B3F5F35A6E}"/>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37626</TotalTime>
  <Words>6625</Words>
  <Application>Microsoft Macintosh PowerPoint</Application>
  <PresentationFormat>Widescreen</PresentationFormat>
  <Paragraphs>580</Paragraphs>
  <Slides>20</Slides>
  <Notes>20</Notes>
  <HiddenSlides>0</HiddenSlides>
  <MMClips>0</MMClips>
  <ScaleCrop>false</ScaleCrop>
  <HeadingPairs>
    <vt:vector size="8" baseType="variant">
      <vt:variant>
        <vt:lpstr>Fonts Used</vt:lpstr>
      </vt:variant>
      <vt:variant>
        <vt:i4>14</vt:i4>
      </vt:variant>
      <vt:variant>
        <vt:lpstr>Theme</vt:lpstr>
      </vt:variant>
      <vt:variant>
        <vt:i4>11</vt:i4>
      </vt:variant>
      <vt:variant>
        <vt:lpstr>Embedded OLE Servers</vt:lpstr>
      </vt:variant>
      <vt:variant>
        <vt:i4>1</vt:i4>
      </vt:variant>
      <vt:variant>
        <vt:lpstr>Slide Titles</vt:lpstr>
      </vt:variant>
      <vt:variant>
        <vt:i4>20</vt:i4>
      </vt:variant>
    </vt:vector>
  </HeadingPairs>
  <TitlesOfParts>
    <vt:vector size="46" baseType="lpstr">
      <vt:lpstr>.AppleSystemUIFont</vt:lpstr>
      <vt:lpstr>Aptos</vt:lpstr>
      <vt:lpstr>Arial</vt:lpstr>
      <vt:lpstr>Calibri</vt:lpstr>
      <vt:lpstr>Courier New</vt:lpstr>
      <vt:lpstr>Helvetica Neue</vt:lpstr>
      <vt:lpstr>HelvNeue Light for IBM</vt:lpstr>
      <vt:lpstr>IBM Plex Sans</vt:lpstr>
      <vt:lpstr>IBM Plex Sans ExtLt</vt:lpstr>
      <vt:lpstr>IBM Plex Sans Light</vt:lpstr>
      <vt:lpstr>IBM Plex Sans Light (Headings)</vt:lpstr>
      <vt:lpstr>Slack-Lato</vt:lpstr>
      <vt:lpstr>Symbol</vt:lpstr>
      <vt:lpstr>Wingdings</vt:lpstr>
      <vt:lpstr>IBM presentation template</vt:lpstr>
      <vt:lpstr>1_IBM presentation template</vt:lpstr>
      <vt:lpstr>2_IBM presentation template</vt:lpstr>
      <vt:lpstr>IBM TechXchange 2023</vt:lpstr>
      <vt:lpstr>IBM 2019 Master template (black background)</vt:lpstr>
      <vt:lpstr>3_IBM presentation template</vt:lpstr>
      <vt:lpstr>IBM Brand Template 2022 (Microgrid)</vt:lpstr>
      <vt:lpstr>4_IBM presentation template</vt:lpstr>
      <vt:lpstr>5_IBM presentation template</vt:lpstr>
      <vt:lpstr>IBM 2019 Master template (white background)</vt:lpstr>
      <vt:lpstr>IBM 2022 Master template</vt:lpstr>
      <vt:lpstr>think-cell Slide</vt:lpstr>
      <vt:lpstr>IBM Storage FlashSystem  Operationally Resilient Primary Storage Platform </vt:lpstr>
      <vt:lpstr>Disclaimer</vt:lpstr>
      <vt:lpstr>PowerPoint Presentation</vt:lpstr>
      <vt:lpstr>PowerPoint Presentation</vt:lpstr>
      <vt:lpstr>PowerPoint Presentation</vt:lpstr>
      <vt:lpstr>Driving operational resilience in your organization   with IBM FlashSystem Primary Storage Platform</vt:lpstr>
      <vt:lpstr>PowerPoint Presentation</vt:lpstr>
      <vt:lpstr>IBM Storage FlashSystem  Primary Storage Platform </vt:lpstr>
      <vt:lpstr>IBM FlashSystem powered by IBM FlashCore Modules  Industry-leading computational storage offload</vt:lpstr>
      <vt:lpstr>PowerPoint Presentation</vt:lpstr>
      <vt:lpstr>PowerPoint Presentation</vt:lpstr>
      <vt:lpstr>IBM Storage Insights: the Storage Admin Assistant Increase your productivity with intelligent optimization of your infrastructure</vt:lpstr>
      <vt:lpstr>PowerPoint Presentation</vt:lpstr>
      <vt:lpstr>PowerPoint Presentation</vt:lpstr>
      <vt:lpstr>PowerPoint Presentation</vt:lpstr>
      <vt:lpstr>IBM FlashSystem Flash Grid Capabilities Journey</vt:lpstr>
      <vt:lpstr>PowerPoint Presentation</vt:lpstr>
      <vt:lpstr>Three ways to get started with IBM FlashSystem today </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IBM FlashSystem  Operationally Resilient   “Platform Native”  Primary Storage  for Mission Critical  Workloads</dc:title>
  <dc:subject/>
  <dc:creator>Kristina Taylor</dc:creator>
  <cp:keywords/>
  <dc:description/>
  <cp:lastModifiedBy>Maria Cecilia Luque</cp:lastModifiedBy>
  <cp:revision>446</cp:revision>
  <cp:lastPrinted>2024-07-17T15:53:44Z</cp:lastPrinted>
  <dcterms:created xsi:type="dcterms:W3CDTF">2024-05-29T14:27:47Z</dcterms:created>
  <dcterms:modified xsi:type="dcterms:W3CDTF">2024-09-19T22:33:38Z</dcterms:modified>
  <cp:category/>
</cp:coreProperties>
</file>